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Lato"/>
      <p:regular r:id="rId73"/>
      <p:bold r:id="rId74"/>
      <p:italic r:id="rId75"/>
      <p:boldItalic r:id="rId76"/>
    </p:embeddedFont>
    <p:embeddedFont>
      <p:font typeface="Anaheim"/>
      <p:regular r:id="rId77"/>
      <p:bold r:id="rId78"/>
    </p:embeddedFont>
    <p:embeddedFont>
      <p:font typeface="Bebas Neue"/>
      <p:regular r:id="rId79"/>
    </p:embeddedFont>
    <p:embeddedFont>
      <p:font typeface="Metamorphous"/>
      <p:regular r:id="rId80"/>
    </p:embeddedFont>
    <p:embeddedFont>
      <p:font typeface="PT Sans"/>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B3AA95D-E6FF-413A-AED2-00FC28764C13}">
  <a:tblStyle styleId="{8B3AA95D-E6FF-413A-AED2-00FC28764C1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A51E7CB-2BD0-4A66-9E2E-FA208430F658}"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TSans-boldItalic.fntdata"/><Relationship Id="rId83" Type="http://schemas.openxmlformats.org/officeDocument/2006/relationships/font" Target="fonts/PTSans-italic.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Metamorphous-regular.fntdata"/><Relationship Id="rId82" Type="http://schemas.openxmlformats.org/officeDocument/2006/relationships/font" Target="fonts/PTSans-bold.fntdata"/><Relationship Id="rId81" Type="http://schemas.openxmlformats.org/officeDocument/2006/relationships/font" Target="fonts/PTSans-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Lato-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Lato-italic.fntdata"/><Relationship Id="rId30" Type="http://schemas.openxmlformats.org/officeDocument/2006/relationships/slide" Target="slides/slide24.xml"/><Relationship Id="rId74" Type="http://schemas.openxmlformats.org/officeDocument/2006/relationships/font" Target="fonts/Lato-bold.fntdata"/><Relationship Id="rId33" Type="http://schemas.openxmlformats.org/officeDocument/2006/relationships/slide" Target="slides/slide27.xml"/><Relationship Id="rId77" Type="http://schemas.openxmlformats.org/officeDocument/2006/relationships/font" Target="fonts/Anaheim-regular.fntdata"/><Relationship Id="rId32" Type="http://schemas.openxmlformats.org/officeDocument/2006/relationships/slide" Target="slides/slide26.xml"/><Relationship Id="rId76" Type="http://schemas.openxmlformats.org/officeDocument/2006/relationships/font" Target="fonts/Lato-boldItalic.fntdata"/><Relationship Id="rId35" Type="http://schemas.openxmlformats.org/officeDocument/2006/relationships/slide" Target="slides/slide29.xml"/><Relationship Id="rId79" Type="http://schemas.openxmlformats.org/officeDocument/2006/relationships/font" Target="fonts/BebasNeue-regular.fntdata"/><Relationship Id="rId34" Type="http://schemas.openxmlformats.org/officeDocument/2006/relationships/slide" Target="slides/slide28.xml"/><Relationship Id="rId78" Type="http://schemas.openxmlformats.org/officeDocument/2006/relationships/font" Target="fonts/Anaheim-bold.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2" name="Shape 4572"/>
        <p:cNvGrpSpPr/>
        <p:nvPr/>
      </p:nvGrpSpPr>
      <p:grpSpPr>
        <a:xfrm>
          <a:off x="0" y="0"/>
          <a:ext cx="0" cy="0"/>
          <a:chOff x="0" y="0"/>
          <a:chExt cx="0" cy="0"/>
        </a:xfrm>
      </p:grpSpPr>
      <p:sp>
        <p:nvSpPr>
          <p:cNvPr id="4573" name="Google Shape;4573;g1e3ec344f7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4" name="Google Shape;4574;g1e3ec344f7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3" name="Shape 7333"/>
        <p:cNvGrpSpPr/>
        <p:nvPr/>
      </p:nvGrpSpPr>
      <p:grpSpPr>
        <a:xfrm>
          <a:off x="0" y="0"/>
          <a:ext cx="0" cy="0"/>
          <a:chOff x="0" y="0"/>
          <a:chExt cx="0" cy="0"/>
        </a:xfrm>
      </p:grpSpPr>
      <p:sp>
        <p:nvSpPr>
          <p:cNvPr id="7334" name="Google Shape;7334;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5" name="Google Shape;7335;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0" name="Shape 7350"/>
        <p:cNvGrpSpPr/>
        <p:nvPr/>
      </p:nvGrpSpPr>
      <p:grpSpPr>
        <a:xfrm>
          <a:off x="0" y="0"/>
          <a:ext cx="0" cy="0"/>
          <a:chOff x="0" y="0"/>
          <a:chExt cx="0" cy="0"/>
        </a:xfrm>
      </p:grpSpPr>
      <p:sp>
        <p:nvSpPr>
          <p:cNvPr id="7351" name="Google Shape;7351;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2" name="Google Shape;7352;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3" name="Shape 7373"/>
        <p:cNvGrpSpPr/>
        <p:nvPr/>
      </p:nvGrpSpPr>
      <p:grpSpPr>
        <a:xfrm>
          <a:off x="0" y="0"/>
          <a:ext cx="0" cy="0"/>
          <a:chOff x="0" y="0"/>
          <a:chExt cx="0" cy="0"/>
        </a:xfrm>
      </p:grpSpPr>
      <p:sp>
        <p:nvSpPr>
          <p:cNvPr id="7374" name="Google Shape;7374;g1e4017a0df5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5" name="Google Shape;7375;g1e4017a0df5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8" name="Shape 7388"/>
        <p:cNvGrpSpPr/>
        <p:nvPr/>
      </p:nvGrpSpPr>
      <p:grpSpPr>
        <a:xfrm>
          <a:off x="0" y="0"/>
          <a:ext cx="0" cy="0"/>
          <a:chOff x="0" y="0"/>
          <a:chExt cx="0" cy="0"/>
        </a:xfrm>
      </p:grpSpPr>
      <p:sp>
        <p:nvSpPr>
          <p:cNvPr id="7389" name="Google Shape;7389;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0" name="Google Shape;7390;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5" name="Shape 7405"/>
        <p:cNvGrpSpPr/>
        <p:nvPr/>
      </p:nvGrpSpPr>
      <p:grpSpPr>
        <a:xfrm>
          <a:off x="0" y="0"/>
          <a:ext cx="0" cy="0"/>
          <a:chOff x="0" y="0"/>
          <a:chExt cx="0" cy="0"/>
        </a:xfrm>
      </p:grpSpPr>
      <p:sp>
        <p:nvSpPr>
          <p:cNvPr id="7406" name="Google Shape;7406;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7" name="Google Shape;7407;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2" name="Shape 8012"/>
        <p:cNvGrpSpPr/>
        <p:nvPr/>
      </p:nvGrpSpPr>
      <p:grpSpPr>
        <a:xfrm>
          <a:off x="0" y="0"/>
          <a:ext cx="0" cy="0"/>
          <a:chOff x="0" y="0"/>
          <a:chExt cx="0" cy="0"/>
        </a:xfrm>
      </p:grpSpPr>
      <p:sp>
        <p:nvSpPr>
          <p:cNvPr id="8013" name="Google Shape;8013;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4" name="Google Shape;8014;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2" name="Shape 8112"/>
        <p:cNvGrpSpPr/>
        <p:nvPr/>
      </p:nvGrpSpPr>
      <p:grpSpPr>
        <a:xfrm>
          <a:off x="0" y="0"/>
          <a:ext cx="0" cy="0"/>
          <a:chOff x="0" y="0"/>
          <a:chExt cx="0" cy="0"/>
        </a:xfrm>
      </p:grpSpPr>
      <p:sp>
        <p:nvSpPr>
          <p:cNvPr id="8113" name="Google Shape;8113;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4" name="Google Shape;8114;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6" name="Shape 8286"/>
        <p:cNvGrpSpPr/>
        <p:nvPr/>
      </p:nvGrpSpPr>
      <p:grpSpPr>
        <a:xfrm>
          <a:off x="0" y="0"/>
          <a:ext cx="0" cy="0"/>
          <a:chOff x="0" y="0"/>
          <a:chExt cx="0" cy="0"/>
        </a:xfrm>
      </p:grpSpPr>
      <p:sp>
        <p:nvSpPr>
          <p:cNvPr id="8287" name="Google Shape;8287;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8" name="Google Shape;8288;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1" name="Shape 8401"/>
        <p:cNvGrpSpPr/>
        <p:nvPr/>
      </p:nvGrpSpPr>
      <p:grpSpPr>
        <a:xfrm>
          <a:off x="0" y="0"/>
          <a:ext cx="0" cy="0"/>
          <a:chOff x="0" y="0"/>
          <a:chExt cx="0" cy="0"/>
        </a:xfrm>
      </p:grpSpPr>
      <p:sp>
        <p:nvSpPr>
          <p:cNvPr id="8402" name="Google Shape;8402;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3" name="Google Shape;8403;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7" name="Shape 8947"/>
        <p:cNvGrpSpPr/>
        <p:nvPr/>
      </p:nvGrpSpPr>
      <p:grpSpPr>
        <a:xfrm>
          <a:off x="0" y="0"/>
          <a:ext cx="0" cy="0"/>
          <a:chOff x="0" y="0"/>
          <a:chExt cx="0" cy="0"/>
        </a:xfrm>
      </p:grpSpPr>
      <p:sp>
        <p:nvSpPr>
          <p:cNvPr id="8948" name="Google Shape;8948;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9" name="Google Shape;8949;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3" name="Shape 5153"/>
        <p:cNvGrpSpPr/>
        <p:nvPr/>
      </p:nvGrpSpPr>
      <p:grpSpPr>
        <a:xfrm>
          <a:off x="0" y="0"/>
          <a:ext cx="0" cy="0"/>
          <a:chOff x="0" y="0"/>
          <a:chExt cx="0" cy="0"/>
        </a:xfrm>
      </p:grpSpPr>
      <p:sp>
        <p:nvSpPr>
          <p:cNvPr id="5154" name="Google Shape;5154;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5" name="Google Shape;5155;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4" name="Shape 9244"/>
        <p:cNvGrpSpPr/>
        <p:nvPr/>
      </p:nvGrpSpPr>
      <p:grpSpPr>
        <a:xfrm>
          <a:off x="0" y="0"/>
          <a:ext cx="0" cy="0"/>
          <a:chOff x="0" y="0"/>
          <a:chExt cx="0" cy="0"/>
        </a:xfrm>
      </p:grpSpPr>
      <p:sp>
        <p:nvSpPr>
          <p:cNvPr id="9245" name="Google Shape;9245;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6" name="Google Shape;9246;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9" name="Shape 9419"/>
        <p:cNvGrpSpPr/>
        <p:nvPr/>
      </p:nvGrpSpPr>
      <p:grpSpPr>
        <a:xfrm>
          <a:off x="0" y="0"/>
          <a:ext cx="0" cy="0"/>
          <a:chOff x="0" y="0"/>
          <a:chExt cx="0" cy="0"/>
        </a:xfrm>
      </p:grpSpPr>
      <p:sp>
        <p:nvSpPr>
          <p:cNvPr id="9420" name="Google Shape;9420;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1" name="Google Shape;9421;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3" name="Shape 9583"/>
        <p:cNvGrpSpPr/>
        <p:nvPr/>
      </p:nvGrpSpPr>
      <p:grpSpPr>
        <a:xfrm>
          <a:off x="0" y="0"/>
          <a:ext cx="0" cy="0"/>
          <a:chOff x="0" y="0"/>
          <a:chExt cx="0" cy="0"/>
        </a:xfrm>
      </p:grpSpPr>
      <p:sp>
        <p:nvSpPr>
          <p:cNvPr id="9584" name="Google Shape;9584;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5" name="Google Shape;9585;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1" name="Shape 9661"/>
        <p:cNvGrpSpPr/>
        <p:nvPr/>
      </p:nvGrpSpPr>
      <p:grpSpPr>
        <a:xfrm>
          <a:off x="0" y="0"/>
          <a:ext cx="0" cy="0"/>
          <a:chOff x="0" y="0"/>
          <a:chExt cx="0" cy="0"/>
        </a:xfrm>
      </p:grpSpPr>
      <p:sp>
        <p:nvSpPr>
          <p:cNvPr id="9662" name="Google Shape;9662;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3" name="Google Shape;9663;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1" name="Shape 9711"/>
        <p:cNvGrpSpPr/>
        <p:nvPr/>
      </p:nvGrpSpPr>
      <p:grpSpPr>
        <a:xfrm>
          <a:off x="0" y="0"/>
          <a:ext cx="0" cy="0"/>
          <a:chOff x="0" y="0"/>
          <a:chExt cx="0" cy="0"/>
        </a:xfrm>
      </p:grpSpPr>
      <p:sp>
        <p:nvSpPr>
          <p:cNvPr id="9712" name="Google Shape;9712;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3" name="Google Shape;9713;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0" name="Shape 9780"/>
        <p:cNvGrpSpPr/>
        <p:nvPr/>
      </p:nvGrpSpPr>
      <p:grpSpPr>
        <a:xfrm>
          <a:off x="0" y="0"/>
          <a:ext cx="0" cy="0"/>
          <a:chOff x="0" y="0"/>
          <a:chExt cx="0" cy="0"/>
        </a:xfrm>
      </p:grpSpPr>
      <p:sp>
        <p:nvSpPr>
          <p:cNvPr id="9781" name="Google Shape;9781;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2" name="Google Shape;9782;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6" name="Shape 9836"/>
        <p:cNvGrpSpPr/>
        <p:nvPr/>
      </p:nvGrpSpPr>
      <p:grpSpPr>
        <a:xfrm>
          <a:off x="0" y="0"/>
          <a:ext cx="0" cy="0"/>
          <a:chOff x="0" y="0"/>
          <a:chExt cx="0" cy="0"/>
        </a:xfrm>
      </p:grpSpPr>
      <p:sp>
        <p:nvSpPr>
          <p:cNvPr id="9837" name="Google Shape;983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8" name="Google Shape;983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8" name="Shape 9858"/>
        <p:cNvGrpSpPr/>
        <p:nvPr/>
      </p:nvGrpSpPr>
      <p:grpSpPr>
        <a:xfrm>
          <a:off x="0" y="0"/>
          <a:ext cx="0" cy="0"/>
          <a:chOff x="0" y="0"/>
          <a:chExt cx="0" cy="0"/>
        </a:xfrm>
      </p:grpSpPr>
      <p:sp>
        <p:nvSpPr>
          <p:cNvPr id="9859" name="Google Shape;9859;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0" name="Google Shape;9860;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1" name="Shape 9961"/>
        <p:cNvGrpSpPr/>
        <p:nvPr/>
      </p:nvGrpSpPr>
      <p:grpSpPr>
        <a:xfrm>
          <a:off x="0" y="0"/>
          <a:ext cx="0" cy="0"/>
          <a:chOff x="0" y="0"/>
          <a:chExt cx="0" cy="0"/>
        </a:xfrm>
      </p:grpSpPr>
      <p:sp>
        <p:nvSpPr>
          <p:cNvPr id="9962" name="Google Shape;9962;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3" name="Google Shape;9963;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4" name="Shape 9984"/>
        <p:cNvGrpSpPr/>
        <p:nvPr/>
      </p:nvGrpSpPr>
      <p:grpSpPr>
        <a:xfrm>
          <a:off x="0" y="0"/>
          <a:ext cx="0" cy="0"/>
          <a:chOff x="0" y="0"/>
          <a:chExt cx="0" cy="0"/>
        </a:xfrm>
      </p:grpSpPr>
      <p:sp>
        <p:nvSpPr>
          <p:cNvPr id="9985" name="Google Shape;9985;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6" name="Google Shape;9986;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9" name="Shape 5259"/>
        <p:cNvGrpSpPr/>
        <p:nvPr/>
      </p:nvGrpSpPr>
      <p:grpSpPr>
        <a:xfrm>
          <a:off x="0" y="0"/>
          <a:ext cx="0" cy="0"/>
          <a:chOff x="0" y="0"/>
          <a:chExt cx="0" cy="0"/>
        </a:xfrm>
      </p:grpSpPr>
      <p:sp>
        <p:nvSpPr>
          <p:cNvPr id="5260" name="Google Shape;5260;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1" name="Google Shape;5261;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8" name="Shape 10188"/>
        <p:cNvGrpSpPr/>
        <p:nvPr/>
      </p:nvGrpSpPr>
      <p:grpSpPr>
        <a:xfrm>
          <a:off x="0" y="0"/>
          <a:ext cx="0" cy="0"/>
          <a:chOff x="0" y="0"/>
          <a:chExt cx="0" cy="0"/>
        </a:xfrm>
      </p:grpSpPr>
      <p:sp>
        <p:nvSpPr>
          <p:cNvPr id="10189" name="Google Shape;10189;gd5260bdd8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0" name="Google Shape;10190;gd5260bdd8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0" name="Shape 10250"/>
        <p:cNvGrpSpPr/>
        <p:nvPr/>
      </p:nvGrpSpPr>
      <p:grpSpPr>
        <a:xfrm>
          <a:off x="0" y="0"/>
          <a:ext cx="0" cy="0"/>
          <a:chOff x="0" y="0"/>
          <a:chExt cx="0" cy="0"/>
        </a:xfrm>
      </p:grpSpPr>
      <p:sp>
        <p:nvSpPr>
          <p:cNvPr id="10251" name="Google Shape;10251;g1e4017a0df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2" name="Google Shape;10252;g1e4017a0df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0" name="Shape 10400"/>
        <p:cNvGrpSpPr/>
        <p:nvPr/>
      </p:nvGrpSpPr>
      <p:grpSpPr>
        <a:xfrm>
          <a:off x="0" y="0"/>
          <a:ext cx="0" cy="0"/>
          <a:chOff x="0" y="0"/>
          <a:chExt cx="0" cy="0"/>
        </a:xfrm>
      </p:grpSpPr>
      <p:sp>
        <p:nvSpPr>
          <p:cNvPr id="10401" name="Google Shape;10401;g1e4017a0df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02" name="Google Shape;10402;g1e4017a0df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4" name="Shape 10434"/>
        <p:cNvGrpSpPr/>
        <p:nvPr/>
      </p:nvGrpSpPr>
      <p:grpSpPr>
        <a:xfrm>
          <a:off x="0" y="0"/>
          <a:ext cx="0" cy="0"/>
          <a:chOff x="0" y="0"/>
          <a:chExt cx="0" cy="0"/>
        </a:xfrm>
      </p:grpSpPr>
      <p:sp>
        <p:nvSpPr>
          <p:cNvPr id="10435" name="Google Shape;10435;g1e4017a0df5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6" name="Google Shape;10436;g1e4017a0df5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1" name="Shape 10511"/>
        <p:cNvGrpSpPr/>
        <p:nvPr/>
      </p:nvGrpSpPr>
      <p:grpSpPr>
        <a:xfrm>
          <a:off x="0" y="0"/>
          <a:ext cx="0" cy="0"/>
          <a:chOff x="0" y="0"/>
          <a:chExt cx="0" cy="0"/>
        </a:xfrm>
      </p:grpSpPr>
      <p:sp>
        <p:nvSpPr>
          <p:cNvPr id="10512" name="Google Shape;10512;g1e4275e8b7b_2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3" name="Google Shape;10513;g1e4275e8b7b_2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9" name="Shape 10589"/>
        <p:cNvGrpSpPr/>
        <p:nvPr/>
      </p:nvGrpSpPr>
      <p:grpSpPr>
        <a:xfrm>
          <a:off x="0" y="0"/>
          <a:ext cx="0" cy="0"/>
          <a:chOff x="0" y="0"/>
          <a:chExt cx="0" cy="0"/>
        </a:xfrm>
      </p:grpSpPr>
      <p:sp>
        <p:nvSpPr>
          <p:cNvPr id="10590" name="Google Shape;1059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1" name="Google Shape;1059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3" name="Shape 11243"/>
        <p:cNvGrpSpPr/>
        <p:nvPr/>
      </p:nvGrpSpPr>
      <p:grpSpPr>
        <a:xfrm>
          <a:off x="0" y="0"/>
          <a:ext cx="0" cy="0"/>
          <a:chOff x="0" y="0"/>
          <a:chExt cx="0" cy="0"/>
        </a:xfrm>
      </p:grpSpPr>
      <p:sp>
        <p:nvSpPr>
          <p:cNvPr id="11244" name="Google Shape;11244;g1e4017a0df5_0_1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5" name="Google Shape;11245;g1e4017a0df5_0_1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37" name="Shape 11337"/>
        <p:cNvGrpSpPr/>
        <p:nvPr/>
      </p:nvGrpSpPr>
      <p:grpSpPr>
        <a:xfrm>
          <a:off x="0" y="0"/>
          <a:ext cx="0" cy="0"/>
          <a:chOff x="0" y="0"/>
          <a:chExt cx="0" cy="0"/>
        </a:xfrm>
      </p:grpSpPr>
      <p:sp>
        <p:nvSpPr>
          <p:cNvPr id="11338" name="Google Shape;11338;g1e4017a0df5_0_1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9" name="Google Shape;11339;g1e4017a0df5_0_1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7" name="Shape 11387"/>
        <p:cNvGrpSpPr/>
        <p:nvPr/>
      </p:nvGrpSpPr>
      <p:grpSpPr>
        <a:xfrm>
          <a:off x="0" y="0"/>
          <a:ext cx="0" cy="0"/>
          <a:chOff x="0" y="0"/>
          <a:chExt cx="0" cy="0"/>
        </a:xfrm>
      </p:grpSpPr>
      <p:sp>
        <p:nvSpPr>
          <p:cNvPr id="11388" name="Google Shape;11388;g1e4017a0df5_0_1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9" name="Google Shape;11389;g1e4017a0df5_0_1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9" name="Shape 11489"/>
        <p:cNvGrpSpPr/>
        <p:nvPr/>
      </p:nvGrpSpPr>
      <p:grpSpPr>
        <a:xfrm>
          <a:off x="0" y="0"/>
          <a:ext cx="0" cy="0"/>
          <a:chOff x="0" y="0"/>
          <a:chExt cx="0" cy="0"/>
        </a:xfrm>
      </p:grpSpPr>
      <p:sp>
        <p:nvSpPr>
          <p:cNvPr id="11490" name="Google Shape;11490;g1e4017a0df5_0_13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1" name="Google Shape;11491;g1e4017a0df5_0_13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7" name="Shape 5447"/>
        <p:cNvGrpSpPr/>
        <p:nvPr/>
      </p:nvGrpSpPr>
      <p:grpSpPr>
        <a:xfrm>
          <a:off x="0" y="0"/>
          <a:ext cx="0" cy="0"/>
          <a:chOff x="0" y="0"/>
          <a:chExt cx="0" cy="0"/>
        </a:xfrm>
      </p:grpSpPr>
      <p:sp>
        <p:nvSpPr>
          <p:cNvPr id="5448" name="Google Shape;5448;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9" name="Google Shape;5449;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5" name="Shape 11495"/>
        <p:cNvGrpSpPr/>
        <p:nvPr/>
      </p:nvGrpSpPr>
      <p:grpSpPr>
        <a:xfrm>
          <a:off x="0" y="0"/>
          <a:ext cx="0" cy="0"/>
          <a:chOff x="0" y="0"/>
          <a:chExt cx="0" cy="0"/>
        </a:xfrm>
      </p:grpSpPr>
      <p:sp>
        <p:nvSpPr>
          <p:cNvPr id="11496" name="Google Shape;11496;g1e4017a0df5_0_13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7" name="Google Shape;11497;g1e4017a0df5_0_13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1" name="Shape 11501"/>
        <p:cNvGrpSpPr/>
        <p:nvPr/>
      </p:nvGrpSpPr>
      <p:grpSpPr>
        <a:xfrm>
          <a:off x="0" y="0"/>
          <a:ext cx="0" cy="0"/>
          <a:chOff x="0" y="0"/>
          <a:chExt cx="0" cy="0"/>
        </a:xfrm>
      </p:grpSpPr>
      <p:sp>
        <p:nvSpPr>
          <p:cNvPr id="11502" name="Google Shape;11502;g1e4017a0df5_0_13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3" name="Google Shape;11503;g1e4017a0df5_0_13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7" name="Shape 11517"/>
        <p:cNvGrpSpPr/>
        <p:nvPr/>
      </p:nvGrpSpPr>
      <p:grpSpPr>
        <a:xfrm>
          <a:off x="0" y="0"/>
          <a:ext cx="0" cy="0"/>
          <a:chOff x="0" y="0"/>
          <a:chExt cx="0" cy="0"/>
        </a:xfrm>
      </p:grpSpPr>
      <p:sp>
        <p:nvSpPr>
          <p:cNvPr id="11518" name="Google Shape;11518;g1e4017a0df5_0_13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9" name="Google Shape;11519;g1e4017a0df5_0_13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1" name="Shape 11541"/>
        <p:cNvGrpSpPr/>
        <p:nvPr/>
      </p:nvGrpSpPr>
      <p:grpSpPr>
        <a:xfrm>
          <a:off x="0" y="0"/>
          <a:ext cx="0" cy="0"/>
          <a:chOff x="0" y="0"/>
          <a:chExt cx="0" cy="0"/>
        </a:xfrm>
      </p:grpSpPr>
      <p:sp>
        <p:nvSpPr>
          <p:cNvPr id="11542" name="Google Shape;11542;g1e4017a0df5_0_13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3" name="Google Shape;11543;g1e4017a0df5_0_13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8" name="Shape 11878"/>
        <p:cNvGrpSpPr/>
        <p:nvPr/>
      </p:nvGrpSpPr>
      <p:grpSpPr>
        <a:xfrm>
          <a:off x="0" y="0"/>
          <a:ext cx="0" cy="0"/>
          <a:chOff x="0" y="0"/>
          <a:chExt cx="0" cy="0"/>
        </a:xfrm>
      </p:grpSpPr>
      <p:sp>
        <p:nvSpPr>
          <p:cNvPr id="11879" name="Google Shape;11879;g1e4017a0df5_0_13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0" name="Google Shape;11880;g1e4017a0df5_0_13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92" name="Shape 17792"/>
        <p:cNvGrpSpPr/>
        <p:nvPr/>
      </p:nvGrpSpPr>
      <p:grpSpPr>
        <a:xfrm>
          <a:off x="0" y="0"/>
          <a:ext cx="0" cy="0"/>
          <a:chOff x="0" y="0"/>
          <a:chExt cx="0" cy="0"/>
        </a:xfrm>
      </p:grpSpPr>
      <p:sp>
        <p:nvSpPr>
          <p:cNvPr id="17793" name="Google Shape;17793;g1e4017a0df5_0_19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94" name="Google Shape;17794;g1e4017a0df5_0_19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19" name="Shape 18219"/>
        <p:cNvGrpSpPr/>
        <p:nvPr/>
      </p:nvGrpSpPr>
      <p:grpSpPr>
        <a:xfrm>
          <a:off x="0" y="0"/>
          <a:ext cx="0" cy="0"/>
          <a:chOff x="0" y="0"/>
          <a:chExt cx="0" cy="0"/>
        </a:xfrm>
      </p:grpSpPr>
      <p:sp>
        <p:nvSpPr>
          <p:cNvPr id="18220" name="Google Shape;18220;g1e4017a0df5_0_20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21" name="Google Shape;18221;g1e4017a0df5_0_20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82" name="Shape 18382"/>
        <p:cNvGrpSpPr/>
        <p:nvPr/>
      </p:nvGrpSpPr>
      <p:grpSpPr>
        <a:xfrm>
          <a:off x="0" y="0"/>
          <a:ext cx="0" cy="0"/>
          <a:chOff x="0" y="0"/>
          <a:chExt cx="0" cy="0"/>
        </a:xfrm>
      </p:grpSpPr>
      <p:sp>
        <p:nvSpPr>
          <p:cNvPr id="18383" name="Google Shape;18383;g1e4017a0df5_0_20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84" name="Google Shape;18384;g1e4017a0df5_0_20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84" name="Shape 18784"/>
        <p:cNvGrpSpPr/>
        <p:nvPr/>
      </p:nvGrpSpPr>
      <p:grpSpPr>
        <a:xfrm>
          <a:off x="0" y="0"/>
          <a:ext cx="0" cy="0"/>
          <a:chOff x="0" y="0"/>
          <a:chExt cx="0" cy="0"/>
        </a:xfrm>
      </p:grpSpPr>
      <p:sp>
        <p:nvSpPr>
          <p:cNvPr id="18785" name="Google Shape;18785;g1e4017a0df5_0_20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86" name="Google Shape;18786;g1e4017a0df5_0_20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55" name="Shape 19155"/>
        <p:cNvGrpSpPr/>
        <p:nvPr/>
      </p:nvGrpSpPr>
      <p:grpSpPr>
        <a:xfrm>
          <a:off x="0" y="0"/>
          <a:ext cx="0" cy="0"/>
          <a:chOff x="0" y="0"/>
          <a:chExt cx="0" cy="0"/>
        </a:xfrm>
      </p:grpSpPr>
      <p:sp>
        <p:nvSpPr>
          <p:cNvPr id="19156" name="Google Shape;19156;g1e4017a0df5_0_21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57" name="Google Shape;19157;g1e4017a0df5_0_21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9" name="Shape 5989"/>
        <p:cNvGrpSpPr/>
        <p:nvPr/>
      </p:nvGrpSpPr>
      <p:grpSpPr>
        <a:xfrm>
          <a:off x="0" y="0"/>
          <a:ext cx="0" cy="0"/>
          <a:chOff x="0" y="0"/>
          <a:chExt cx="0" cy="0"/>
        </a:xfrm>
      </p:grpSpPr>
      <p:sp>
        <p:nvSpPr>
          <p:cNvPr id="5990" name="Google Shape;599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1" name="Google Shape;599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69" name="Shape 19469"/>
        <p:cNvGrpSpPr/>
        <p:nvPr/>
      </p:nvGrpSpPr>
      <p:grpSpPr>
        <a:xfrm>
          <a:off x="0" y="0"/>
          <a:ext cx="0" cy="0"/>
          <a:chOff x="0" y="0"/>
          <a:chExt cx="0" cy="0"/>
        </a:xfrm>
      </p:grpSpPr>
      <p:sp>
        <p:nvSpPr>
          <p:cNvPr id="19470" name="Google Shape;19470;g1e4017a0df5_0_21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71" name="Google Shape;19471;g1e4017a0df5_0_2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60" name="Shape 19760"/>
        <p:cNvGrpSpPr/>
        <p:nvPr/>
      </p:nvGrpSpPr>
      <p:grpSpPr>
        <a:xfrm>
          <a:off x="0" y="0"/>
          <a:ext cx="0" cy="0"/>
          <a:chOff x="0" y="0"/>
          <a:chExt cx="0" cy="0"/>
        </a:xfrm>
      </p:grpSpPr>
      <p:sp>
        <p:nvSpPr>
          <p:cNvPr id="19761" name="Google Shape;19761;g1e4017a0df5_0_21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62" name="Google Shape;19762;g1e4017a0df5_0_21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19" name="Shape 20119"/>
        <p:cNvGrpSpPr/>
        <p:nvPr/>
      </p:nvGrpSpPr>
      <p:grpSpPr>
        <a:xfrm>
          <a:off x="0" y="0"/>
          <a:ext cx="0" cy="0"/>
          <a:chOff x="0" y="0"/>
          <a:chExt cx="0" cy="0"/>
        </a:xfrm>
      </p:grpSpPr>
      <p:sp>
        <p:nvSpPr>
          <p:cNvPr id="20120" name="Google Shape;20120;g1e4017a0df5_0_22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21" name="Google Shape;20121;g1e4017a0df5_0_22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36" name="Shape 20536"/>
        <p:cNvGrpSpPr/>
        <p:nvPr/>
      </p:nvGrpSpPr>
      <p:grpSpPr>
        <a:xfrm>
          <a:off x="0" y="0"/>
          <a:ext cx="0" cy="0"/>
          <a:chOff x="0" y="0"/>
          <a:chExt cx="0" cy="0"/>
        </a:xfrm>
      </p:grpSpPr>
      <p:sp>
        <p:nvSpPr>
          <p:cNvPr id="20537" name="Google Shape;20537;g1e4017a0df5_0_22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38" name="Google Shape;20538;g1e4017a0df5_0_22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76" name="Shape 20876"/>
        <p:cNvGrpSpPr/>
        <p:nvPr/>
      </p:nvGrpSpPr>
      <p:grpSpPr>
        <a:xfrm>
          <a:off x="0" y="0"/>
          <a:ext cx="0" cy="0"/>
          <a:chOff x="0" y="0"/>
          <a:chExt cx="0" cy="0"/>
        </a:xfrm>
      </p:grpSpPr>
      <p:sp>
        <p:nvSpPr>
          <p:cNvPr id="20877" name="Google Shape;20877;g1e4017a0df5_0_22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78" name="Google Shape;20878;g1e4017a0df5_0_22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64" name="Shape 21064"/>
        <p:cNvGrpSpPr/>
        <p:nvPr/>
      </p:nvGrpSpPr>
      <p:grpSpPr>
        <a:xfrm>
          <a:off x="0" y="0"/>
          <a:ext cx="0" cy="0"/>
          <a:chOff x="0" y="0"/>
          <a:chExt cx="0" cy="0"/>
        </a:xfrm>
      </p:grpSpPr>
      <p:sp>
        <p:nvSpPr>
          <p:cNvPr id="21065" name="Google Shape;21065;g1e4017a0df5_0_229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66" name="Google Shape;21066;g1e4017a0df5_0_229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10" name="Shape 21310"/>
        <p:cNvGrpSpPr/>
        <p:nvPr/>
      </p:nvGrpSpPr>
      <p:grpSpPr>
        <a:xfrm>
          <a:off x="0" y="0"/>
          <a:ext cx="0" cy="0"/>
          <a:chOff x="0" y="0"/>
          <a:chExt cx="0" cy="0"/>
        </a:xfrm>
      </p:grpSpPr>
      <p:sp>
        <p:nvSpPr>
          <p:cNvPr id="21311" name="Google Shape;21311;g1e4017a0df5_0_24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12" name="Google Shape;21312;g1e4017a0df5_0_24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4" name="Shape 6574"/>
        <p:cNvGrpSpPr/>
        <p:nvPr/>
      </p:nvGrpSpPr>
      <p:grpSpPr>
        <a:xfrm>
          <a:off x="0" y="0"/>
          <a:ext cx="0" cy="0"/>
          <a:chOff x="0" y="0"/>
          <a:chExt cx="0" cy="0"/>
        </a:xfrm>
      </p:grpSpPr>
      <p:sp>
        <p:nvSpPr>
          <p:cNvPr id="6575" name="Google Shape;6575;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6" name="Google Shape;6576;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0" name="Shape 6610"/>
        <p:cNvGrpSpPr/>
        <p:nvPr/>
      </p:nvGrpSpPr>
      <p:grpSpPr>
        <a:xfrm>
          <a:off x="0" y="0"/>
          <a:ext cx="0" cy="0"/>
          <a:chOff x="0" y="0"/>
          <a:chExt cx="0" cy="0"/>
        </a:xfrm>
      </p:grpSpPr>
      <p:sp>
        <p:nvSpPr>
          <p:cNvPr id="6611" name="Google Shape;6611;g1e4017a0df5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2" name="Google Shape;6612;g1e4017a0df5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2" name="Shape 7152"/>
        <p:cNvGrpSpPr/>
        <p:nvPr/>
      </p:nvGrpSpPr>
      <p:grpSpPr>
        <a:xfrm>
          <a:off x="0" y="0"/>
          <a:ext cx="0" cy="0"/>
          <a:chOff x="0" y="0"/>
          <a:chExt cx="0" cy="0"/>
        </a:xfrm>
      </p:grpSpPr>
      <p:sp>
        <p:nvSpPr>
          <p:cNvPr id="7153" name="Google Shape;7153;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4" name="Google Shape;7154;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3" name="Shape 7253"/>
        <p:cNvGrpSpPr/>
        <p:nvPr/>
      </p:nvGrpSpPr>
      <p:grpSpPr>
        <a:xfrm>
          <a:off x="0" y="0"/>
          <a:ext cx="0" cy="0"/>
          <a:chOff x="0" y="0"/>
          <a:chExt cx="0" cy="0"/>
        </a:xfrm>
      </p:grpSpPr>
      <p:sp>
        <p:nvSpPr>
          <p:cNvPr id="7254" name="Google Shape;7254;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5" name="Google Shape;7255;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865625" y="591025"/>
            <a:ext cx="4528800" cy="2027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6000">
                <a:solidFill>
                  <a:schemeClr val="dk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865626" y="3098584"/>
            <a:ext cx="45288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100884" y="-6"/>
            <a:ext cx="9097189" cy="3244191"/>
            <a:chOff x="-100884" y="-6"/>
            <a:chExt cx="9097189" cy="3244191"/>
          </a:xfrm>
        </p:grpSpPr>
        <p:grpSp>
          <p:nvGrpSpPr>
            <p:cNvPr id="12" name="Google Shape;12;p2"/>
            <p:cNvGrpSpPr/>
            <p:nvPr/>
          </p:nvGrpSpPr>
          <p:grpSpPr>
            <a:xfrm>
              <a:off x="8647129" y="1497632"/>
              <a:ext cx="349176" cy="525704"/>
              <a:chOff x="1078166" y="2764532"/>
              <a:chExt cx="349176" cy="525704"/>
            </a:xfrm>
          </p:grpSpPr>
          <p:sp>
            <p:nvSpPr>
              <p:cNvPr id="13" name="Google Shape;13;p2"/>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 name="Google Shape;41;p2"/>
            <p:cNvGrpSpPr/>
            <p:nvPr/>
          </p:nvGrpSpPr>
          <p:grpSpPr>
            <a:xfrm flipH="1">
              <a:off x="5929854" y="-6"/>
              <a:ext cx="349176" cy="525704"/>
              <a:chOff x="1078166" y="2764532"/>
              <a:chExt cx="349176" cy="525704"/>
            </a:xfrm>
          </p:grpSpPr>
          <p:sp>
            <p:nvSpPr>
              <p:cNvPr id="42" name="Google Shape;42;p2"/>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2"/>
            <p:cNvGrpSpPr/>
            <p:nvPr/>
          </p:nvGrpSpPr>
          <p:grpSpPr>
            <a:xfrm flipH="1">
              <a:off x="-100884" y="2718482"/>
              <a:ext cx="349176" cy="525704"/>
              <a:chOff x="1078166" y="2764532"/>
              <a:chExt cx="349176" cy="525704"/>
            </a:xfrm>
          </p:grpSpPr>
          <p:sp>
            <p:nvSpPr>
              <p:cNvPr id="71" name="Google Shape;71;p2"/>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15" name="Shape 1015"/>
        <p:cNvGrpSpPr/>
        <p:nvPr/>
      </p:nvGrpSpPr>
      <p:grpSpPr>
        <a:xfrm>
          <a:off x="0" y="0"/>
          <a:ext cx="0" cy="0"/>
          <a:chOff x="0" y="0"/>
          <a:chExt cx="0" cy="0"/>
        </a:xfrm>
      </p:grpSpPr>
      <p:sp>
        <p:nvSpPr>
          <p:cNvPr id="1016" name="Google Shape;1016;p11"/>
          <p:cNvSpPr txBox="1"/>
          <p:nvPr>
            <p:ph hasCustomPrompt="1" type="title"/>
          </p:nvPr>
        </p:nvSpPr>
        <p:spPr>
          <a:xfrm>
            <a:off x="1284000" y="1479039"/>
            <a:ext cx="6576000" cy="15852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17" name="Google Shape;1017;p11"/>
          <p:cNvSpPr txBox="1"/>
          <p:nvPr>
            <p:ph idx="1" type="subTitle"/>
          </p:nvPr>
        </p:nvSpPr>
        <p:spPr>
          <a:xfrm>
            <a:off x="1284000" y="3218961"/>
            <a:ext cx="6576000" cy="4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1018" name="Google Shape;1018;p11"/>
          <p:cNvGrpSpPr/>
          <p:nvPr/>
        </p:nvGrpSpPr>
        <p:grpSpPr>
          <a:xfrm>
            <a:off x="364058" y="207672"/>
            <a:ext cx="8854701" cy="2573389"/>
            <a:chOff x="364058" y="207672"/>
            <a:chExt cx="8854701" cy="2573389"/>
          </a:xfrm>
        </p:grpSpPr>
        <p:grpSp>
          <p:nvGrpSpPr>
            <p:cNvPr id="1019" name="Google Shape;1019;p11"/>
            <p:cNvGrpSpPr/>
            <p:nvPr/>
          </p:nvGrpSpPr>
          <p:grpSpPr>
            <a:xfrm flipH="1">
              <a:off x="364058" y="1075482"/>
              <a:ext cx="349176" cy="525704"/>
              <a:chOff x="1078166" y="2764532"/>
              <a:chExt cx="349176" cy="525704"/>
            </a:xfrm>
          </p:grpSpPr>
          <p:sp>
            <p:nvSpPr>
              <p:cNvPr id="1020" name="Google Shape;1020;p11"/>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1"/>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1"/>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1"/>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1"/>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1"/>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1"/>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1"/>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1"/>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1"/>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1"/>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1"/>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1"/>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1"/>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1"/>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1"/>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1"/>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1"/>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1"/>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1"/>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1"/>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1"/>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1"/>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1"/>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1"/>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1"/>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1"/>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1"/>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11"/>
            <p:cNvGrpSpPr/>
            <p:nvPr/>
          </p:nvGrpSpPr>
          <p:grpSpPr>
            <a:xfrm>
              <a:off x="8869583" y="2255357"/>
              <a:ext cx="349176" cy="525704"/>
              <a:chOff x="1078166" y="2764532"/>
              <a:chExt cx="349176" cy="525704"/>
            </a:xfrm>
          </p:grpSpPr>
          <p:sp>
            <p:nvSpPr>
              <p:cNvPr id="1049" name="Google Shape;1049;p11"/>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1"/>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1"/>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1"/>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1"/>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1"/>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1"/>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1"/>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1"/>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1"/>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1"/>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1"/>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1"/>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1"/>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1"/>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1"/>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1"/>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1"/>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1"/>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1"/>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1"/>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1"/>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1"/>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1"/>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1"/>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1"/>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1"/>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1"/>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11"/>
            <p:cNvGrpSpPr/>
            <p:nvPr/>
          </p:nvGrpSpPr>
          <p:grpSpPr>
            <a:xfrm flipH="1" rot="2838503">
              <a:off x="2512857" y="233142"/>
              <a:ext cx="203516" cy="306404"/>
              <a:chOff x="1078166" y="2764532"/>
              <a:chExt cx="349176" cy="525704"/>
            </a:xfrm>
          </p:grpSpPr>
          <p:sp>
            <p:nvSpPr>
              <p:cNvPr id="1078" name="Google Shape;1078;p11"/>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1"/>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1"/>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1"/>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1"/>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1"/>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1"/>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1"/>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1"/>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1"/>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1"/>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1"/>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1"/>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1"/>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1"/>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1"/>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1"/>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1"/>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1"/>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1"/>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1"/>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1"/>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1"/>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1"/>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1"/>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1"/>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1"/>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1"/>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6" name="Google Shape;1106;p11"/>
          <p:cNvGrpSpPr/>
          <p:nvPr/>
        </p:nvGrpSpPr>
        <p:grpSpPr>
          <a:xfrm rot="954236">
            <a:off x="84864" y="2053560"/>
            <a:ext cx="907534" cy="1280919"/>
            <a:chOff x="278232" y="2159234"/>
            <a:chExt cx="673401" cy="950458"/>
          </a:xfrm>
        </p:grpSpPr>
        <p:sp>
          <p:nvSpPr>
            <p:cNvPr id="1107" name="Google Shape;1107;p1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36" name="Shape 113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37" name="Shape 1137"/>
        <p:cNvGrpSpPr/>
        <p:nvPr/>
      </p:nvGrpSpPr>
      <p:grpSpPr>
        <a:xfrm>
          <a:off x="0" y="0"/>
          <a:ext cx="0" cy="0"/>
          <a:chOff x="0" y="0"/>
          <a:chExt cx="0" cy="0"/>
        </a:xfrm>
      </p:grpSpPr>
      <p:sp>
        <p:nvSpPr>
          <p:cNvPr id="1138" name="Google Shape;1138;p1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39" name="Google Shape;1139;p13"/>
          <p:cNvSpPr txBox="1"/>
          <p:nvPr>
            <p:ph idx="1" type="subTitle"/>
          </p:nvPr>
        </p:nvSpPr>
        <p:spPr>
          <a:xfrm>
            <a:off x="1352400" y="2027079"/>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40" name="Google Shape;1140;p13"/>
          <p:cNvSpPr txBox="1"/>
          <p:nvPr>
            <p:ph idx="2" type="subTitle"/>
          </p:nvPr>
        </p:nvSpPr>
        <p:spPr>
          <a:xfrm>
            <a:off x="4725183" y="2027079"/>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41" name="Google Shape;1141;p13"/>
          <p:cNvSpPr txBox="1"/>
          <p:nvPr>
            <p:ph idx="3" type="subTitle"/>
          </p:nvPr>
        </p:nvSpPr>
        <p:spPr>
          <a:xfrm>
            <a:off x="2745700" y="3754547"/>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42" name="Google Shape;1142;p13"/>
          <p:cNvSpPr txBox="1"/>
          <p:nvPr>
            <p:ph idx="4" type="subTitle"/>
          </p:nvPr>
        </p:nvSpPr>
        <p:spPr>
          <a:xfrm>
            <a:off x="6118483" y="3754547"/>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43" name="Google Shape;1143;p13"/>
          <p:cNvSpPr txBox="1"/>
          <p:nvPr>
            <p:ph hasCustomPrompt="1" idx="5" type="title"/>
          </p:nvPr>
        </p:nvSpPr>
        <p:spPr>
          <a:xfrm>
            <a:off x="727805" y="1697600"/>
            <a:ext cx="727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4" name="Google Shape;1144;p13"/>
          <p:cNvSpPr txBox="1"/>
          <p:nvPr>
            <p:ph hasCustomPrompt="1" idx="6" type="title"/>
          </p:nvPr>
        </p:nvSpPr>
        <p:spPr>
          <a:xfrm>
            <a:off x="2059280" y="3425100"/>
            <a:ext cx="727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5" name="Google Shape;1145;p13"/>
          <p:cNvSpPr txBox="1"/>
          <p:nvPr>
            <p:ph hasCustomPrompt="1" idx="7" type="title"/>
          </p:nvPr>
        </p:nvSpPr>
        <p:spPr>
          <a:xfrm>
            <a:off x="3971398" y="1697625"/>
            <a:ext cx="727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6" name="Google Shape;1146;p13"/>
          <p:cNvSpPr txBox="1"/>
          <p:nvPr>
            <p:ph hasCustomPrompt="1" idx="8" type="title"/>
          </p:nvPr>
        </p:nvSpPr>
        <p:spPr>
          <a:xfrm>
            <a:off x="5364699" y="3425100"/>
            <a:ext cx="727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7" name="Google Shape;1147;p13"/>
          <p:cNvSpPr txBox="1"/>
          <p:nvPr>
            <p:ph idx="9" type="subTitle"/>
          </p:nvPr>
        </p:nvSpPr>
        <p:spPr>
          <a:xfrm>
            <a:off x="1352400" y="1814279"/>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48" name="Google Shape;1148;p13"/>
          <p:cNvSpPr txBox="1"/>
          <p:nvPr>
            <p:ph idx="13" type="subTitle"/>
          </p:nvPr>
        </p:nvSpPr>
        <p:spPr>
          <a:xfrm>
            <a:off x="4725189" y="1814279"/>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49" name="Google Shape;1149;p13"/>
          <p:cNvSpPr txBox="1"/>
          <p:nvPr>
            <p:ph idx="14" type="subTitle"/>
          </p:nvPr>
        </p:nvSpPr>
        <p:spPr>
          <a:xfrm>
            <a:off x="2745700" y="3541822"/>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50" name="Google Shape;1150;p13"/>
          <p:cNvSpPr txBox="1"/>
          <p:nvPr>
            <p:ph idx="15" type="subTitle"/>
          </p:nvPr>
        </p:nvSpPr>
        <p:spPr>
          <a:xfrm>
            <a:off x="6118489" y="3541822"/>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151" name="Google Shape;1151;p13"/>
          <p:cNvGrpSpPr/>
          <p:nvPr/>
        </p:nvGrpSpPr>
        <p:grpSpPr>
          <a:xfrm>
            <a:off x="-9" y="138638"/>
            <a:ext cx="8992926" cy="3863297"/>
            <a:chOff x="-9" y="138638"/>
            <a:chExt cx="8992926" cy="3863297"/>
          </a:xfrm>
        </p:grpSpPr>
        <p:grpSp>
          <p:nvGrpSpPr>
            <p:cNvPr id="1152" name="Google Shape;1152;p13"/>
            <p:cNvGrpSpPr/>
            <p:nvPr/>
          </p:nvGrpSpPr>
          <p:grpSpPr>
            <a:xfrm flipH="1">
              <a:off x="-9" y="2797407"/>
              <a:ext cx="349176" cy="525704"/>
              <a:chOff x="1078166" y="2764532"/>
              <a:chExt cx="349176" cy="525704"/>
            </a:xfrm>
          </p:grpSpPr>
          <p:sp>
            <p:nvSpPr>
              <p:cNvPr id="1153" name="Google Shape;1153;p1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13"/>
            <p:cNvGrpSpPr/>
            <p:nvPr/>
          </p:nvGrpSpPr>
          <p:grpSpPr>
            <a:xfrm>
              <a:off x="7891640" y="138638"/>
              <a:ext cx="203500" cy="306380"/>
              <a:chOff x="1078166" y="2764532"/>
              <a:chExt cx="349176" cy="525704"/>
            </a:xfrm>
          </p:grpSpPr>
          <p:sp>
            <p:nvSpPr>
              <p:cNvPr id="1182" name="Google Shape;1182;p1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 name="Google Shape;1210;p13"/>
            <p:cNvGrpSpPr/>
            <p:nvPr/>
          </p:nvGrpSpPr>
          <p:grpSpPr>
            <a:xfrm flipH="1">
              <a:off x="8643741" y="3476232"/>
              <a:ext cx="349176" cy="525704"/>
              <a:chOff x="1078166" y="2764532"/>
              <a:chExt cx="349176" cy="525704"/>
            </a:xfrm>
          </p:grpSpPr>
          <p:sp>
            <p:nvSpPr>
              <p:cNvPr id="1211" name="Google Shape;1211;p1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13"/>
            <p:cNvGrpSpPr/>
            <p:nvPr/>
          </p:nvGrpSpPr>
          <p:grpSpPr>
            <a:xfrm>
              <a:off x="373804" y="388694"/>
              <a:ext cx="349176" cy="525704"/>
              <a:chOff x="1078166" y="2764532"/>
              <a:chExt cx="349176" cy="525704"/>
            </a:xfrm>
          </p:grpSpPr>
          <p:sp>
            <p:nvSpPr>
              <p:cNvPr id="1240" name="Google Shape;1240;p1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1268" name="Shape 1268"/>
        <p:cNvGrpSpPr/>
        <p:nvPr/>
      </p:nvGrpSpPr>
      <p:grpSpPr>
        <a:xfrm>
          <a:off x="0" y="0"/>
          <a:ext cx="0" cy="0"/>
          <a:chOff x="0" y="0"/>
          <a:chExt cx="0" cy="0"/>
        </a:xfrm>
      </p:grpSpPr>
      <p:sp>
        <p:nvSpPr>
          <p:cNvPr id="1269" name="Google Shape;1269;p1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70" name="Google Shape;1270;p14"/>
          <p:cNvGrpSpPr/>
          <p:nvPr/>
        </p:nvGrpSpPr>
        <p:grpSpPr>
          <a:xfrm>
            <a:off x="8617284" y="4111073"/>
            <a:ext cx="1360680" cy="1324425"/>
            <a:chOff x="1094827" y="1752938"/>
            <a:chExt cx="626811" cy="610109"/>
          </a:xfrm>
        </p:grpSpPr>
        <p:sp>
          <p:nvSpPr>
            <p:cNvPr id="1271" name="Google Shape;1271;p14"/>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4"/>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4"/>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4"/>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4"/>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4"/>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4"/>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4"/>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4"/>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4"/>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4"/>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4"/>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4"/>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4"/>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4"/>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4"/>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4"/>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4"/>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4"/>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4"/>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4"/>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4"/>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4"/>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4"/>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4"/>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4"/>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4"/>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4"/>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4"/>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4"/>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4"/>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4"/>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4"/>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4"/>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4"/>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4"/>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4"/>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4"/>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4"/>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4"/>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4"/>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4"/>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14"/>
          <p:cNvGrpSpPr/>
          <p:nvPr/>
        </p:nvGrpSpPr>
        <p:grpSpPr>
          <a:xfrm>
            <a:off x="-893583" y="-369437"/>
            <a:ext cx="10191070" cy="5081478"/>
            <a:chOff x="-893583" y="-369437"/>
            <a:chExt cx="10191070" cy="5081478"/>
          </a:xfrm>
        </p:grpSpPr>
        <p:grpSp>
          <p:nvGrpSpPr>
            <p:cNvPr id="1314" name="Google Shape;1314;p14"/>
            <p:cNvGrpSpPr/>
            <p:nvPr/>
          </p:nvGrpSpPr>
          <p:grpSpPr>
            <a:xfrm flipH="1" rot="3216822">
              <a:off x="140586" y="4152734"/>
              <a:ext cx="349161" cy="525680"/>
              <a:chOff x="1078166" y="2764532"/>
              <a:chExt cx="349176" cy="525704"/>
            </a:xfrm>
          </p:grpSpPr>
          <p:sp>
            <p:nvSpPr>
              <p:cNvPr id="1315" name="Google Shape;1315;p1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14"/>
            <p:cNvGrpSpPr/>
            <p:nvPr/>
          </p:nvGrpSpPr>
          <p:grpSpPr>
            <a:xfrm flipH="1" rot="-1171436">
              <a:off x="8870505" y="1952411"/>
              <a:ext cx="349176" cy="525703"/>
              <a:chOff x="1078166" y="2764532"/>
              <a:chExt cx="349176" cy="525704"/>
            </a:xfrm>
          </p:grpSpPr>
          <p:sp>
            <p:nvSpPr>
              <p:cNvPr id="1344" name="Google Shape;1344;p1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14"/>
            <p:cNvGrpSpPr/>
            <p:nvPr/>
          </p:nvGrpSpPr>
          <p:grpSpPr>
            <a:xfrm rot="2167213">
              <a:off x="-557333" y="-202257"/>
              <a:ext cx="1050973" cy="1483507"/>
              <a:chOff x="278232" y="2159234"/>
              <a:chExt cx="673401" cy="950458"/>
            </a:xfrm>
          </p:grpSpPr>
          <p:sp>
            <p:nvSpPr>
              <p:cNvPr id="1373" name="Google Shape;1373;p14"/>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4"/>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4"/>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4"/>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4"/>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4"/>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4"/>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4"/>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4"/>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4"/>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4"/>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4"/>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4"/>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4"/>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4"/>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4"/>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4"/>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4"/>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4"/>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4"/>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4"/>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4"/>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4"/>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4"/>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4"/>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4"/>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4"/>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4"/>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4"/>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
    <p:spTree>
      <p:nvGrpSpPr>
        <p:cNvPr id="1402" name="Shape 1402"/>
        <p:cNvGrpSpPr/>
        <p:nvPr/>
      </p:nvGrpSpPr>
      <p:grpSpPr>
        <a:xfrm>
          <a:off x="0" y="0"/>
          <a:ext cx="0" cy="0"/>
          <a:chOff x="0" y="0"/>
          <a:chExt cx="0" cy="0"/>
        </a:xfrm>
      </p:grpSpPr>
      <p:sp>
        <p:nvSpPr>
          <p:cNvPr id="1403" name="Google Shape;1403;p1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4" name="Google Shape;1404;p15"/>
          <p:cNvSpPr txBox="1"/>
          <p:nvPr>
            <p:ph idx="1" type="body"/>
          </p:nvPr>
        </p:nvSpPr>
        <p:spPr>
          <a:xfrm>
            <a:off x="720000" y="1164727"/>
            <a:ext cx="7704000" cy="691800"/>
          </a:xfrm>
          <a:prstGeom prst="rect">
            <a:avLst/>
          </a:prstGeom>
          <a:noFill/>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405" name="Google Shape;1405;p15"/>
          <p:cNvGrpSpPr/>
          <p:nvPr/>
        </p:nvGrpSpPr>
        <p:grpSpPr>
          <a:xfrm>
            <a:off x="202796" y="113220"/>
            <a:ext cx="6501979" cy="4921036"/>
            <a:chOff x="202796" y="113220"/>
            <a:chExt cx="6501979" cy="4921036"/>
          </a:xfrm>
        </p:grpSpPr>
        <p:grpSp>
          <p:nvGrpSpPr>
            <p:cNvPr id="1406" name="Google Shape;1406;p15"/>
            <p:cNvGrpSpPr/>
            <p:nvPr/>
          </p:nvGrpSpPr>
          <p:grpSpPr>
            <a:xfrm flipH="1">
              <a:off x="6501274" y="4727876"/>
              <a:ext cx="203500" cy="306380"/>
              <a:chOff x="1078166" y="2764532"/>
              <a:chExt cx="349176" cy="525704"/>
            </a:xfrm>
          </p:grpSpPr>
          <p:sp>
            <p:nvSpPr>
              <p:cNvPr id="1407" name="Google Shape;1407;p15"/>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5"/>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5"/>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5"/>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5"/>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5"/>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5"/>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5"/>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5"/>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5"/>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5"/>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5"/>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5"/>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5"/>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5"/>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5"/>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5"/>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5"/>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5"/>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5"/>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5"/>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5"/>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5"/>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5"/>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5"/>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5"/>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5"/>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5"/>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15"/>
            <p:cNvGrpSpPr/>
            <p:nvPr/>
          </p:nvGrpSpPr>
          <p:grpSpPr>
            <a:xfrm rot="2700000">
              <a:off x="337523" y="159685"/>
              <a:ext cx="349173" cy="525699"/>
              <a:chOff x="1078166" y="2764532"/>
              <a:chExt cx="349176" cy="525704"/>
            </a:xfrm>
          </p:grpSpPr>
          <p:sp>
            <p:nvSpPr>
              <p:cNvPr id="1436" name="Google Shape;1436;p15"/>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5"/>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5"/>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5"/>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5"/>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5"/>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5"/>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5"/>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5"/>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5"/>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5"/>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5"/>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5"/>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5"/>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5"/>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5"/>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5"/>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5"/>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5"/>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5"/>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5"/>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5"/>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5"/>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5"/>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5"/>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5"/>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5"/>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5"/>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4" name="Google Shape;1464;p15"/>
          <p:cNvGrpSpPr/>
          <p:nvPr/>
        </p:nvGrpSpPr>
        <p:grpSpPr>
          <a:xfrm rot="752519">
            <a:off x="-1002941" y="3476772"/>
            <a:ext cx="1526351" cy="1408552"/>
            <a:chOff x="3063505" y="2044007"/>
            <a:chExt cx="548494" cy="506163"/>
          </a:xfrm>
        </p:grpSpPr>
        <p:grpSp>
          <p:nvGrpSpPr>
            <p:cNvPr id="1465" name="Google Shape;1465;p15"/>
            <p:cNvGrpSpPr/>
            <p:nvPr/>
          </p:nvGrpSpPr>
          <p:grpSpPr>
            <a:xfrm>
              <a:off x="3063505" y="2044007"/>
              <a:ext cx="364381" cy="506163"/>
              <a:chOff x="3063505" y="2044007"/>
              <a:chExt cx="364381" cy="506163"/>
            </a:xfrm>
          </p:grpSpPr>
          <p:sp>
            <p:nvSpPr>
              <p:cNvPr id="1466" name="Google Shape;1466;p15"/>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5"/>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5"/>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5"/>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5"/>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5"/>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5"/>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5"/>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5"/>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5"/>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5"/>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5"/>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5"/>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5"/>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5"/>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5"/>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5"/>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5"/>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5"/>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5"/>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5"/>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5"/>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5"/>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5"/>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5"/>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5"/>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5"/>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5"/>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5"/>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5"/>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5"/>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5"/>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5"/>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5"/>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5"/>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5"/>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5"/>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5"/>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5"/>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5"/>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5"/>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5"/>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5"/>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5"/>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5"/>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5"/>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5"/>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5"/>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5"/>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5"/>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5"/>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5"/>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15"/>
            <p:cNvGrpSpPr/>
            <p:nvPr/>
          </p:nvGrpSpPr>
          <p:grpSpPr>
            <a:xfrm>
              <a:off x="3434958" y="2089514"/>
              <a:ext cx="177040" cy="166466"/>
              <a:chOff x="3353996" y="2089514"/>
              <a:chExt cx="177040" cy="166466"/>
            </a:xfrm>
          </p:grpSpPr>
          <p:sp>
            <p:nvSpPr>
              <p:cNvPr id="1519" name="Google Shape;1519;p15"/>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5"/>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5"/>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5"/>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5"/>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5"/>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5"/>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5"/>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5"/>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5"/>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5"/>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5"/>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1" name="Google Shape;1531;p15"/>
          <p:cNvGrpSpPr/>
          <p:nvPr/>
        </p:nvGrpSpPr>
        <p:grpSpPr>
          <a:xfrm flipH="1">
            <a:off x="8401921" y="-249499"/>
            <a:ext cx="1489239" cy="1449558"/>
            <a:chOff x="1094827" y="1752938"/>
            <a:chExt cx="626811" cy="610109"/>
          </a:xfrm>
        </p:grpSpPr>
        <p:sp>
          <p:nvSpPr>
            <p:cNvPr id="1532" name="Google Shape;1532;p15"/>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5"/>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5"/>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5"/>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5"/>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5"/>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5"/>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5"/>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5"/>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5"/>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5"/>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5"/>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5"/>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5"/>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5"/>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5"/>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5"/>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5"/>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5"/>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5"/>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5"/>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5"/>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5"/>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5"/>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5"/>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5"/>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5"/>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5"/>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5"/>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5"/>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5"/>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5"/>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5"/>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5"/>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5"/>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5"/>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5"/>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5"/>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5"/>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5"/>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5"/>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5"/>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4">
    <p:spTree>
      <p:nvGrpSpPr>
        <p:cNvPr id="1574" name="Shape 1574"/>
        <p:cNvGrpSpPr/>
        <p:nvPr/>
      </p:nvGrpSpPr>
      <p:grpSpPr>
        <a:xfrm>
          <a:off x="0" y="0"/>
          <a:ext cx="0" cy="0"/>
          <a:chOff x="0" y="0"/>
          <a:chExt cx="0" cy="0"/>
        </a:xfrm>
      </p:grpSpPr>
      <p:sp>
        <p:nvSpPr>
          <p:cNvPr id="1575" name="Google Shape;1575;p1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6" name="Google Shape;1576;p16"/>
          <p:cNvSpPr txBox="1"/>
          <p:nvPr>
            <p:ph idx="1" type="body"/>
          </p:nvPr>
        </p:nvSpPr>
        <p:spPr>
          <a:xfrm>
            <a:off x="720000" y="1164725"/>
            <a:ext cx="3615600" cy="3305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1577" name="Google Shape;1577;p16"/>
          <p:cNvSpPr txBox="1"/>
          <p:nvPr>
            <p:ph idx="2" type="body"/>
          </p:nvPr>
        </p:nvSpPr>
        <p:spPr>
          <a:xfrm>
            <a:off x="4815175" y="1164725"/>
            <a:ext cx="3615600" cy="3305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578" name="Google Shape;1578;p16"/>
          <p:cNvGrpSpPr/>
          <p:nvPr/>
        </p:nvGrpSpPr>
        <p:grpSpPr>
          <a:xfrm>
            <a:off x="120859" y="84481"/>
            <a:ext cx="9586077" cy="5174432"/>
            <a:chOff x="120859" y="84481"/>
            <a:chExt cx="9586077" cy="5174432"/>
          </a:xfrm>
        </p:grpSpPr>
        <p:grpSp>
          <p:nvGrpSpPr>
            <p:cNvPr id="1579" name="Google Shape;1579;p16"/>
            <p:cNvGrpSpPr/>
            <p:nvPr/>
          </p:nvGrpSpPr>
          <p:grpSpPr>
            <a:xfrm rot="-2700000">
              <a:off x="199378" y="111561"/>
              <a:ext cx="203499" cy="306379"/>
              <a:chOff x="1078166" y="2764532"/>
              <a:chExt cx="349176" cy="525704"/>
            </a:xfrm>
          </p:grpSpPr>
          <p:sp>
            <p:nvSpPr>
              <p:cNvPr id="1580" name="Google Shape;1580;p1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16"/>
            <p:cNvGrpSpPr/>
            <p:nvPr/>
          </p:nvGrpSpPr>
          <p:grpSpPr>
            <a:xfrm flipH="1" rot="-1152844">
              <a:off x="8846758" y="847911"/>
              <a:ext cx="349178" cy="525706"/>
              <a:chOff x="1078166" y="2764532"/>
              <a:chExt cx="349176" cy="525704"/>
            </a:xfrm>
          </p:grpSpPr>
          <p:sp>
            <p:nvSpPr>
              <p:cNvPr id="1609" name="Google Shape;1609;p1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16"/>
            <p:cNvGrpSpPr/>
            <p:nvPr/>
          </p:nvGrpSpPr>
          <p:grpSpPr>
            <a:xfrm rot="-3300516">
              <a:off x="8327440" y="3722602"/>
              <a:ext cx="1010712" cy="1426549"/>
              <a:chOff x="278232" y="2159234"/>
              <a:chExt cx="673401" cy="950458"/>
            </a:xfrm>
          </p:grpSpPr>
          <p:sp>
            <p:nvSpPr>
              <p:cNvPr id="1638" name="Google Shape;1638;p16"/>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6"/>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6"/>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6"/>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6"/>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6"/>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6"/>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6"/>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6"/>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6"/>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6"/>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6"/>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6"/>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6"/>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6"/>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6"/>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6"/>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6"/>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6"/>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6"/>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6"/>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6"/>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6"/>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6"/>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6"/>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6"/>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6"/>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6"/>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6"/>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1667" name="Shape 1667"/>
        <p:cNvGrpSpPr/>
        <p:nvPr/>
      </p:nvGrpSpPr>
      <p:grpSpPr>
        <a:xfrm>
          <a:off x="0" y="0"/>
          <a:ext cx="0" cy="0"/>
          <a:chOff x="0" y="0"/>
          <a:chExt cx="0" cy="0"/>
        </a:xfrm>
      </p:grpSpPr>
      <p:sp>
        <p:nvSpPr>
          <p:cNvPr id="1668" name="Google Shape;1668;p1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69" name="Google Shape;1669;p17"/>
          <p:cNvGrpSpPr/>
          <p:nvPr/>
        </p:nvGrpSpPr>
        <p:grpSpPr>
          <a:xfrm>
            <a:off x="200559" y="1664195"/>
            <a:ext cx="9048772" cy="3338270"/>
            <a:chOff x="200559" y="1664195"/>
            <a:chExt cx="9048772" cy="3338270"/>
          </a:xfrm>
        </p:grpSpPr>
        <p:grpSp>
          <p:nvGrpSpPr>
            <p:cNvPr id="1670" name="Google Shape;1670;p17"/>
            <p:cNvGrpSpPr/>
            <p:nvPr/>
          </p:nvGrpSpPr>
          <p:grpSpPr>
            <a:xfrm flipH="1" rot="3770750">
              <a:off x="281557" y="1671454"/>
              <a:ext cx="203514" cy="306401"/>
              <a:chOff x="1078166" y="2764532"/>
              <a:chExt cx="349176" cy="525704"/>
            </a:xfrm>
          </p:grpSpPr>
          <p:sp>
            <p:nvSpPr>
              <p:cNvPr id="1671" name="Google Shape;1671;p1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17"/>
            <p:cNvGrpSpPr/>
            <p:nvPr/>
          </p:nvGrpSpPr>
          <p:grpSpPr>
            <a:xfrm flipH="1" rot="3770750">
              <a:off x="3352632" y="4688804"/>
              <a:ext cx="203514" cy="306401"/>
              <a:chOff x="1078166" y="2764532"/>
              <a:chExt cx="349176" cy="525704"/>
            </a:xfrm>
          </p:grpSpPr>
          <p:sp>
            <p:nvSpPr>
              <p:cNvPr id="1700" name="Google Shape;1700;p1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17"/>
            <p:cNvGrpSpPr/>
            <p:nvPr/>
          </p:nvGrpSpPr>
          <p:grpSpPr>
            <a:xfrm flipH="1" rot="-2700000">
              <a:off x="8967312" y="3437013"/>
              <a:ext cx="203499" cy="306379"/>
              <a:chOff x="1078166" y="2764532"/>
              <a:chExt cx="349176" cy="525704"/>
            </a:xfrm>
          </p:grpSpPr>
          <p:sp>
            <p:nvSpPr>
              <p:cNvPr id="1729" name="Google Shape;1729;p1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7" name="Google Shape;1757;p17"/>
          <p:cNvGrpSpPr/>
          <p:nvPr/>
        </p:nvGrpSpPr>
        <p:grpSpPr>
          <a:xfrm rot="-779441">
            <a:off x="8064701" y="205403"/>
            <a:ext cx="1438518" cy="1417992"/>
            <a:chOff x="28025" y="1561924"/>
            <a:chExt cx="1098770" cy="1083092"/>
          </a:xfrm>
        </p:grpSpPr>
        <p:sp>
          <p:nvSpPr>
            <p:cNvPr id="1758" name="Google Shape;1758;p17"/>
            <p:cNvSpPr/>
            <p:nvPr/>
          </p:nvSpPr>
          <p:spPr>
            <a:xfrm rot="-1906747">
              <a:off x="191320" y="1909688"/>
              <a:ext cx="16092" cy="78961"/>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7"/>
            <p:cNvSpPr/>
            <p:nvPr/>
          </p:nvSpPr>
          <p:spPr>
            <a:xfrm rot="-1906747">
              <a:off x="209151" y="1891170"/>
              <a:ext cx="25651" cy="86269"/>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7"/>
            <p:cNvSpPr/>
            <p:nvPr/>
          </p:nvSpPr>
          <p:spPr>
            <a:xfrm rot="-1906747">
              <a:off x="231076" y="1899084"/>
              <a:ext cx="21377" cy="57030"/>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7"/>
            <p:cNvSpPr/>
            <p:nvPr/>
          </p:nvSpPr>
          <p:spPr>
            <a:xfrm rot="-1906747">
              <a:off x="165840" y="1727373"/>
              <a:ext cx="823139" cy="757686"/>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7"/>
            <p:cNvSpPr/>
            <p:nvPr/>
          </p:nvSpPr>
          <p:spPr>
            <a:xfrm rot="-1906747">
              <a:off x="759908" y="1575798"/>
              <a:ext cx="24300" cy="72096"/>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7"/>
            <p:cNvSpPr/>
            <p:nvPr/>
          </p:nvSpPr>
          <p:spPr>
            <a:xfrm rot="-1906747">
              <a:off x="779842" y="1565856"/>
              <a:ext cx="16092" cy="57030"/>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7"/>
            <p:cNvSpPr/>
            <p:nvPr/>
          </p:nvSpPr>
          <p:spPr>
            <a:xfrm rot="-1906747">
              <a:off x="798912" y="1562723"/>
              <a:ext cx="15073" cy="4228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7"/>
            <p:cNvSpPr/>
            <p:nvPr/>
          </p:nvSpPr>
          <p:spPr>
            <a:xfrm rot="-1906747">
              <a:off x="275590" y="2331341"/>
              <a:ext cx="61755" cy="4150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7"/>
            <p:cNvSpPr/>
            <p:nvPr/>
          </p:nvSpPr>
          <p:spPr>
            <a:xfrm rot="-1906747">
              <a:off x="285582" y="2355951"/>
              <a:ext cx="44319" cy="2351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7"/>
            <p:cNvSpPr/>
            <p:nvPr/>
          </p:nvSpPr>
          <p:spPr>
            <a:xfrm rot="-1906747">
              <a:off x="300900" y="2373352"/>
              <a:ext cx="48815" cy="26212"/>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7"/>
            <p:cNvSpPr/>
            <p:nvPr/>
          </p:nvSpPr>
          <p:spPr>
            <a:xfrm rot="-1906747">
              <a:off x="310360" y="1970645"/>
              <a:ext cx="18004" cy="52978"/>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7"/>
            <p:cNvSpPr/>
            <p:nvPr/>
          </p:nvSpPr>
          <p:spPr>
            <a:xfrm rot="-1906747">
              <a:off x="487418" y="1760248"/>
              <a:ext cx="27452" cy="56920"/>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7"/>
            <p:cNvSpPr/>
            <p:nvPr/>
          </p:nvSpPr>
          <p:spPr>
            <a:xfrm rot="-1906747">
              <a:off x="351902" y="2014633"/>
              <a:ext cx="65578" cy="47582"/>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7"/>
            <p:cNvSpPr/>
            <p:nvPr/>
          </p:nvSpPr>
          <p:spPr>
            <a:xfrm rot="-1906747">
              <a:off x="516996" y="1694752"/>
              <a:ext cx="295907" cy="209985"/>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7"/>
            <p:cNvSpPr/>
            <p:nvPr/>
          </p:nvSpPr>
          <p:spPr>
            <a:xfrm rot="-1906747">
              <a:off x="451094" y="1917844"/>
              <a:ext cx="183773" cy="186474"/>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7"/>
            <p:cNvSpPr/>
            <p:nvPr/>
          </p:nvSpPr>
          <p:spPr>
            <a:xfrm rot="-1906747">
              <a:off x="193634" y="2135761"/>
              <a:ext cx="358208" cy="131481"/>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7"/>
            <p:cNvSpPr/>
            <p:nvPr/>
          </p:nvSpPr>
          <p:spPr>
            <a:xfrm rot="-1906747">
              <a:off x="566771" y="1774436"/>
              <a:ext cx="264971" cy="127436"/>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7"/>
            <p:cNvSpPr/>
            <p:nvPr/>
          </p:nvSpPr>
          <p:spPr>
            <a:xfrm rot="-1906747">
              <a:off x="650537" y="1944922"/>
              <a:ext cx="172420" cy="36332"/>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7"/>
            <p:cNvSpPr/>
            <p:nvPr/>
          </p:nvSpPr>
          <p:spPr>
            <a:xfrm rot="-1906747">
              <a:off x="478022" y="2151589"/>
              <a:ext cx="110894" cy="97061"/>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7"/>
            <p:cNvSpPr/>
            <p:nvPr/>
          </p:nvSpPr>
          <p:spPr>
            <a:xfrm rot="-1906747">
              <a:off x="562389" y="2039724"/>
              <a:ext cx="128440" cy="66250"/>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7"/>
            <p:cNvSpPr/>
            <p:nvPr/>
          </p:nvSpPr>
          <p:spPr>
            <a:xfrm rot="-1906747">
              <a:off x="564358" y="2042331"/>
              <a:ext cx="169718" cy="91104"/>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7"/>
            <p:cNvSpPr/>
            <p:nvPr/>
          </p:nvSpPr>
          <p:spPr>
            <a:xfrm rot="-1906747">
              <a:off x="740540" y="1944219"/>
              <a:ext cx="147559" cy="105159"/>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7"/>
            <p:cNvSpPr/>
            <p:nvPr/>
          </p:nvSpPr>
          <p:spPr>
            <a:xfrm rot="-1906747">
              <a:off x="473908" y="2288225"/>
              <a:ext cx="43758" cy="60293"/>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7"/>
            <p:cNvSpPr/>
            <p:nvPr/>
          </p:nvSpPr>
          <p:spPr>
            <a:xfrm rot="-1906747">
              <a:off x="579674" y="2060857"/>
              <a:ext cx="198514" cy="10044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7"/>
            <p:cNvSpPr/>
            <p:nvPr/>
          </p:nvSpPr>
          <p:spPr>
            <a:xfrm rot="-1906747">
              <a:off x="828462" y="1901828"/>
              <a:ext cx="61415" cy="29357"/>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7"/>
            <p:cNvSpPr/>
            <p:nvPr/>
          </p:nvSpPr>
          <p:spPr>
            <a:xfrm rot="-1906747">
              <a:off x="603391" y="2086954"/>
              <a:ext cx="215492" cy="96050"/>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7"/>
            <p:cNvSpPr/>
            <p:nvPr/>
          </p:nvSpPr>
          <p:spPr>
            <a:xfrm rot="-1906747">
              <a:off x="636259" y="2116526"/>
              <a:ext cx="217625" cy="96729"/>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7"/>
            <p:cNvSpPr/>
            <p:nvPr/>
          </p:nvSpPr>
          <p:spPr>
            <a:xfrm rot="-1906747">
              <a:off x="620611" y="2342143"/>
              <a:ext cx="62648" cy="97400"/>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7"/>
            <p:cNvSpPr/>
            <p:nvPr/>
          </p:nvSpPr>
          <p:spPr>
            <a:xfrm rot="-1906747">
              <a:off x="918015" y="1991460"/>
              <a:ext cx="52077" cy="71417"/>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7"/>
            <p:cNvSpPr/>
            <p:nvPr/>
          </p:nvSpPr>
          <p:spPr>
            <a:xfrm rot="-1906747">
              <a:off x="676392" y="2145565"/>
              <a:ext cx="205261" cy="100434"/>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7"/>
            <p:cNvSpPr/>
            <p:nvPr/>
          </p:nvSpPr>
          <p:spPr>
            <a:xfrm rot="-1906747">
              <a:off x="717555" y="2172455"/>
              <a:ext cx="187375" cy="99202"/>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7"/>
            <p:cNvSpPr/>
            <p:nvPr/>
          </p:nvSpPr>
          <p:spPr>
            <a:xfrm rot="-1906747">
              <a:off x="393229" y="1873228"/>
              <a:ext cx="105159" cy="115515"/>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7"/>
            <p:cNvSpPr/>
            <p:nvPr/>
          </p:nvSpPr>
          <p:spPr>
            <a:xfrm rot="-1906747">
              <a:off x="408573" y="1961579"/>
              <a:ext cx="21266" cy="43869"/>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7"/>
            <p:cNvSpPr/>
            <p:nvPr/>
          </p:nvSpPr>
          <p:spPr>
            <a:xfrm rot="-1906747">
              <a:off x="533028" y="1818149"/>
              <a:ext cx="35771" cy="68494"/>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7"/>
            <p:cNvSpPr/>
            <p:nvPr/>
          </p:nvSpPr>
          <p:spPr>
            <a:xfrm rot="-1906747">
              <a:off x="474574" y="1897688"/>
              <a:ext cx="28803" cy="14852"/>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7"/>
            <p:cNvSpPr/>
            <p:nvPr/>
          </p:nvSpPr>
          <p:spPr>
            <a:xfrm rot="-1906747">
              <a:off x="311587" y="2148623"/>
              <a:ext cx="241925" cy="103247"/>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7"/>
            <p:cNvSpPr/>
            <p:nvPr/>
          </p:nvSpPr>
          <p:spPr>
            <a:xfrm rot="-1906747">
              <a:off x="551876" y="2186475"/>
              <a:ext cx="59614" cy="148799"/>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7"/>
            <p:cNvSpPr/>
            <p:nvPr/>
          </p:nvSpPr>
          <p:spPr>
            <a:xfrm rot="-1906747">
              <a:off x="792067" y="2213547"/>
              <a:ext cx="127089" cy="8468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17"/>
          <p:cNvGrpSpPr/>
          <p:nvPr/>
        </p:nvGrpSpPr>
        <p:grpSpPr>
          <a:xfrm flipH="1">
            <a:off x="-923154" y="2459276"/>
            <a:ext cx="1489239" cy="1449558"/>
            <a:chOff x="1094827" y="1752938"/>
            <a:chExt cx="626811" cy="610109"/>
          </a:xfrm>
        </p:grpSpPr>
        <p:sp>
          <p:nvSpPr>
            <p:cNvPr id="1797" name="Google Shape;1797;p17"/>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7"/>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7"/>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7"/>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7"/>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7"/>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7"/>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7"/>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7"/>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7"/>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7"/>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7"/>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7"/>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7"/>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7"/>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7"/>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7"/>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7"/>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7"/>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7"/>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7"/>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7"/>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7"/>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7"/>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7"/>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7"/>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7"/>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7"/>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7"/>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7"/>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7"/>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7"/>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7"/>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7"/>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7"/>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7"/>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7"/>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7"/>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7"/>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7"/>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7"/>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7"/>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1839" name="Shape 1839"/>
        <p:cNvGrpSpPr/>
        <p:nvPr/>
      </p:nvGrpSpPr>
      <p:grpSpPr>
        <a:xfrm>
          <a:off x="0" y="0"/>
          <a:ext cx="0" cy="0"/>
          <a:chOff x="0" y="0"/>
          <a:chExt cx="0" cy="0"/>
        </a:xfrm>
      </p:grpSpPr>
      <p:sp>
        <p:nvSpPr>
          <p:cNvPr id="1840" name="Google Shape;1840;p18"/>
          <p:cNvSpPr txBox="1"/>
          <p:nvPr>
            <p:ph type="title"/>
          </p:nvPr>
        </p:nvSpPr>
        <p:spPr>
          <a:xfrm>
            <a:off x="1901875" y="2157355"/>
            <a:ext cx="40152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41" name="Google Shape;1841;p18"/>
          <p:cNvSpPr txBox="1"/>
          <p:nvPr>
            <p:ph hasCustomPrompt="1" idx="2" type="title"/>
          </p:nvPr>
        </p:nvSpPr>
        <p:spPr>
          <a:xfrm>
            <a:off x="713225" y="2240741"/>
            <a:ext cx="1044900" cy="608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42" name="Google Shape;1842;p18"/>
          <p:cNvSpPr txBox="1"/>
          <p:nvPr>
            <p:ph idx="1" type="subTitle"/>
          </p:nvPr>
        </p:nvSpPr>
        <p:spPr>
          <a:xfrm>
            <a:off x="1901875" y="2910080"/>
            <a:ext cx="40152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843" name="Google Shape;1843;p18"/>
          <p:cNvGrpSpPr/>
          <p:nvPr/>
        </p:nvGrpSpPr>
        <p:grpSpPr>
          <a:xfrm flipH="1">
            <a:off x="8647129" y="2778244"/>
            <a:ext cx="349176" cy="525704"/>
            <a:chOff x="1078166" y="2764532"/>
            <a:chExt cx="349176" cy="525704"/>
          </a:xfrm>
        </p:grpSpPr>
        <p:sp>
          <p:nvSpPr>
            <p:cNvPr id="1844" name="Google Shape;1844;p18"/>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8"/>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8"/>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8"/>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8"/>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8"/>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8"/>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8"/>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8"/>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8"/>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8"/>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8"/>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8"/>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8"/>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8"/>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8"/>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8"/>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8"/>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8"/>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8"/>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8"/>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8"/>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8"/>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8"/>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8"/>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8"/>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8"/>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8"/>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18"/>
          <p:cNvGrpSpPr/>
          <p:nvPr/>
        </p:nvGrpSpPr>
        <p:grpSpPr>
          <a:xfrm>
            <a:off x="1132775" y="-528159"/>
            <a:ext cx="1245034" cy="1211860"/>
            <a:chOff x="1094827" y="1752938"/>
            <a:chExt cx="626811" cy="610109"/>
          </a:xfrm>
        </p:grpSpPr>
        <p:sp>
          <p:nvSpPr>
            <p:cNvPr id="1873" name="Google Shape;1873;p18"/>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8"/>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8"/>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8"/>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8"/>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8"/>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8"/>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8"/>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8"/>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8"/>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8"/>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8"/>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8"/>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8"/>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8"/>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8"/>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8"/>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8"/>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8"/>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8"/>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8"/>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8"/>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8"/>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8"/>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8"/>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8"/>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8"/>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8"/>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8"/>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8"/>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8"/>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8"/>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8"/>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8"/>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8"/>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8"/>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8"/>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8"/>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8"/>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8"/>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8"/>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8"/>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1">
    <p:spTree>
      <p:nvGrpSpPr>
        <p:cNvPr id="1915" name="Shape 1915"/>
        <p:cNvGrpSpPr/>
        <p:nvPr/>
      </p:nvGrpSpPr>
      <p:grpSpPr>
        <a:xfrm>
          <a:off x="0" y="0"/>
          <a:ext cx="0" cy="0"/>
          <a:chOff x="0" y="0"/>
          <a:chExt cx="0" cy="0"/>
        </a:xfrm>
      </p:grpSpPr>
      <p:sp>
        <p:nvSpPr>
          <p:cNvPr id="1916" name="Google Shape;1916;p19"/>
          <p:cNvSpPr txBox="1"/>
          <p:nvPr>
            <p:ph idx="1" type="subTitle"/>
          </p:nvPr>
        </p:nvSpPr>
        <p:spPr>
          <a:xfrm>
            <a:off x="2039775" y="1951788"/>
            <a:ext cx="2072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17" name="Google Shape;1917;p19"/>
          <p:cNvSpPr txBox="1"/>
          <p:nvPr>
            <p:ph idx="2" type="subTitle"/>
          </p:nvPr>
        </p:nvSpPr>
        <p:spPr>
          <a:xfrm>
            <a:off x="4902770" y="1951779"/>
            <a:ext cx="2201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18" name="Google Shape;1918;p19"/>
          <p:cNvSpPr txBox="1"/>
          <p:nvPr>
            <p:ph idx="3" type="subTitle"/>
          </p:nvPr>
        </p:nvSpPr>
        <p:spPr>
          <a:xfrm>
            <a:off x="721671" y="3387881"/>
            <a:ext cx="2200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19" name="Google Shape;1919;p19"/>
          <p:cNvSpPr txBox="1"/>
          <p:nvPr>
            <p:ph idx="4" type="subTitle"/>
          </p:nvPr>
        </p:nvSpPr>
        <p:spPr>
          <a:xfrm>
            <a:off x="3471771" y="3387876"/>
            <a:ext cx="2200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20" name="Google Shape;1920;p19"/>
          <p:cNvSpPr txBox="1"/>
          <p:nvPr>
            <p:ph idx="5" type="subTitle"/>
          </p:nvPr>
        </p:nvSpPr>
        <p:spPr>
          <a:xfrm>
            <a:off x="6243036" y="3387876"/>
            <a:ext cx="2200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21" name="Google Shape;1921;p19"/>
          <p:cNvSpPr txBox="1"/>
          <p:nvPr>
            <p:ph idx="6" type="subTitle"/>
          </p:nvPr>
        </p:nvSpPr>
        <p:spPr>
          <a:xfrm>
            <a:off x="2038201" y="1600048"/>
            <a:ext cx="20757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2" name="Google Shape;1922;p19"/>
          <p:cNvSpPr txBox="1"/>
          <p:nvPr>
            <p:ph idx="7" type="subTitle"/>
          </p:nvPr>
        </p:nvSpPr>
        <p:spPr>
          <a:xfrm>
            <a:off x="4901099" y="1600036"/>
            <a:ext cx="22047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3" name="Google Shape;1923;p19"/>
          <p:cNvSpPr txBox="1"/>
          <p:nvPr>
            <p:ph idx="8" type="subTitle"/>
          </p:nvPr>
        </p:nvSpPr>
        <p:spPr>
          <a:xfrm>
            <a:off x="720000" y="3035006"/>
            <a:ext cx="22038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4" name="Google Shape;1924;p19"/>
          <p:cNvSpPr txBox="1"/>
          <p:nvPr>
            <p:ph idx="9" type="subTitle"/>
          </p:nvPr>
        </p:nvSpPr>
        <p:spPr>
          <a:xfrm>
            <a:off x="3470100" y="3034999"/>
            <a:ext cx="22038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5" name="Google Shape;1925;p19"/>
          <p:cNvSpPr txBox="1"/>
          <p:nvPr>
            <p:ph idx="13" type="subTitle"/>
          </p:nvPr>
        </p:nvSpPr>
        <p:spPr>
          <a:xfrm>
            <a:off x="6241365" y="3034999"/>
            <a:ext cx="22038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6" name="Google Shape;1926;p1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927" name="Google Shape;1927;p19"/>
          <p:cNvGrpSpPr/>
          <p:nvPr/>
        </p:nvGrpSpPr>
        <p:grpSpPr>
          <a:xfrm>
            <a:off x="307929" y="1643501"/>
            <a:ext cx="8680732" cy="3753624"/>
            <a:chOff x="307929" y="1643501"/>
            <a:chExt cx="8680732" cy="3753624"/>
          </a:xfrm>
        </p:grpSpPr>
        <p:grpSp>
          <p:nvGrpSpPr>
            <p:cNvPr id="1928" name="Google Shape;1928;p19"/>
            <p:cNvGrpSpPr/>
            <p:nvPr/>
          </p:nvGrpSpPr>
          <p:grpSpPr>
            <a:xfrm>
              <a:off x="307929" y="2019844"/>
              <a:ext cx="349176" cy="525704"/>
              <a:chOff x="1078166" y="2764532"/>
              <a:chExt cx="349176" cy="525704"/>
            </a:xfrm>
          </p:grpSpPr>
          <p:sp>
            <p:nvSpPr>
              <p:cNvPr id="1929" name="Google Shape;1929;p1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 name="Google Shape;1957;p19"/>
            <p:cNvGrpSpPr/>
            <p:nvPr/>
          </p:nvGrpSpPr>
          <p:grpSpPr>
            <a:xfrm flipH="1">
              <a:off x="3518850" y="4871421"/>
              <a:ext cx="349176" cy="525704"/>
              <a:chOff x="1078166" y="2764532"/>
              <a:chExt cx="349176" cy="525704"/>
            </a:xfrm>
          </p:grpSpPr>
          <p:sp>
            <p:nvSpPr>
              <p:cNvPr id="1958" name="Google Shape;1958;p1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 name="Google Shape;1986;p19"/>
            <p:cNvGrpSpPr/>
            <p:nvPr/>
          </p:nvGrpSpPr>
          <p:grpSpPr>
            <a:xfrm>
              <a:off x="8785161" y="1643501"/>
              <a:ext cx="203500" cy="306380"/>
              <a:chOff x="1078166" y="2764532"/>
              <a:chExt cx="349176" cy="525704"/>
            </a:xfrm>
          </p:grpSpPr>
          <p:sp>
            <p:nvSpPr>
              <p:cNvPr id="1987" name="Google Shape;1987;p1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5" name="Google Shape;2015;p19"/>
          <p:cNvGrpSpPr/>
          <p:nvPr/>
        </p:nvGrpSpPr>
        <p:grpSpPr>
          <a:xfrm>
            <a:off x="8542000" y="3794041"/>
            <a:ext cx="1245034" cy="1211860"/>
            <a:chOff x="1094827" y="1752938"/>
            <a:chExt cx="626811" cy="610109"/>
          </a:xfrm>
        </p:grpSpPr>
        <p:sp>
          <p:nvSpPr>
            <p:cNvPr id="2016" name="Google Shape;2016;p19"/>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9"/>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9"/>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9"/>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9"/>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9"/>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9"/>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9"/>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9"/>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9"/>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9"/>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9"/>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9"/>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9"/>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9"/>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9"/>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9"/>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9"/>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9"/>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9"/>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9"/>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9"/>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9"/>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9"/>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9"/>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9"/>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9"/>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9"/>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9"/>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9"/>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9"/>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9"/>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9"/>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9"/>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9"/>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9"/>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9"/>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9"/>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9"/>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9"/>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9"/>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9"/>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 name="Google Shape;2058;p19"/>
          <p:cNvGrpSpPr/>
          <p:nvPr/>
        </p:nvGrpSpPr>
        <p:grpSpPr>
          <a:xfrm>
            <a:off x="-249412" y="3924670"/>
            <a:ext cx="962627" cy="1358680"/>
            <a:chOff x="278232" y="2159234"/>
            <a:chExt cx="673401" cy="950458"/>
          </a:xfrm>
        </p:grpSpPr>
        <p:sp>
          <p:nvSpPr>
            <p:cNvPr id="2059" name="Google Shape;2059;p19"/>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9"/>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9"/>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9"/>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9"/>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9"/>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9"/>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9"/>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9"/>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9"/>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9"/>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9"/>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9"/>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9"/>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9"/>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9"/>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9"/>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9"/>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9"/>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9"/>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9"/>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9"/>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9"/>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9"/>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9"/>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9"/>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9"/>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9"/>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9"/>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15">
    <p:spTree>
      <p:nvGrpSpPr>
        <p:cNvPr id="2088" name="Shape 2088"/>
        <p:cNvGrpSpPr/>
        <p:nvPr/>
      </p:nvGrpSpPr>
      <p:grpSpPr>
        <a:xfrm>
          <a:off x="0" y="0"/>
          <a:ext cx="0" cy="0"/>
          <a:chOff x="0" y="0"/>
          <a:chExt cx="0" cy="0"/>
        </a:xfrm>
      </p:grpSpPr>
      <p:sp>
        <p:nvSpPr>
          <p:cNvPr id="2089" name="Google Shape;2089;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90" name="Google Shape;2090;p20"/>
          <p:cNvSpPr txBox="1"/>
          <p:nvPr>
            <p:ph idx="1" type="subTitle"/>
          </p:nvPr>
        </p:nvSpPr>
        <p:spPr>
          <a:xfrm>
            <a:off x="1984248" y="1764792"/>
            <a:ext cx="2364600" cy="34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91" name="Google Shape;2091;p20"/>
          <p:cNvSpPr txBox="1"/>
          <p:nvPr>
            <p:ph idx="2" type="subTitle"/>
          </p:nvPr>
        </p:nvSpPr>
        <p:spPr>
          <a:xfrm>
            <a:off x="5661932" y="1764792"/>
            <a:ext cx="2364900" cy="34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92" name="Google Shape;2092;p20"/>
          <p:cNvSpPr txBox="1"/>
          <p:nvPr>
            <p:ph idx="3" type="subTitle"/>
          </p:nvPr>
        </p:nvSpPr>
        <p:spPr>
          <a:xfrm>
            <a:off x="1986044" y="2871216"/>
            <a:ext cx="2364600" cy="34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93" name="Google Shape;2093;p20"/>
          <p:cNvSpPr txBox="1"/>
          <p:nvPr>
            <p:ph idx="4" type="subTitle"/>
          </p:nvPr>
        </p:nvSpPr>
        <p:spPr>
          <a:xfrm>
            <a:off x="1986044" y="4050792"/>
            <a:ext cx="2364900" cy="34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94" name="Google Shape;2094;p20"/>
          <p:cNvSpPr txBox="1"/>
          <p:nvPr>
            <p:ph idx="5" type="subTitle"/>
          </p:nvPr>
        </p:nvSpPr>
        <p:spPr>
          <a:xfrm>
            <a:off x="5661932" y="2871216"/>
            <a:ext cx="2364900" cy="34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95" name="Google Shape;2095;p20"/>
          <p:cNvSpPr txBox="1"/>
          <p:nvPr>
            <p:ph idx="6" type="subTitle"/>
          </p:nvPr>
        </p:nvSpPr>
        <p:spPr>
          <a:xfrm>
            <a:off x="5661932" y="4050792"/>
            <a:ext cx="2364900" cy="34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96" name="Google Shape;2096;p20"/>
          <p:cNvSpPr txBox="1"/>
          <p:nvPr>
            <p:ph idx="7" type="subTitle"/>
          </p:nvPr>
        </p:nvSpPr>
        <p:spPr>
          <a:xfrm>
            <a:off x="1984248" y="1517904"/>
            <a:ext cx="23682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97" name="Google Shape;2097;p20"/>
          <p:cNvSpPr txBox="1"/>
          <p:nvPr>
            <p:ph idx="8" type="subTitle"/>
          </p:nvPr>
        </p:nvSpPr>
        <p:spPr>
          <a:xfrm>
            <a:off x="5660136" y="1517904"/>
            <a:ext cx="23682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98" name="Google Shape;2098;p20"/>
          <p:cNvSpPr txBox="1"/>
          <p:nvPr>
            <p:ph idx="9" type="subTitle"/>
          </p:nvPr>
        </p:nvSpPr>
        <p:spPr>
          <a:xfrm>
            <a:off x="5660136" y="2624328"/>
            <a:ext cx="23682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99" name="Google Shape;2099;p20"/>
          <p:cNvSpPr txBox="1"/>
          <p:nvPr>
            <p:ph idx="13" type="subTitle"/>
          </p:nvPr>
        </p:nvSpPr>
        <p:spPr>
          <a:xfrm>
            <a:off x="1984248" y="2624328"/>
            <a:ext cx="23682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0" name="Google Shape;2100;p20"/>
          <p:cNvSpPr txBox="1"/>
          <p:nvPr>
            <p:ph idx="14" type="subTitle"/>
          </p:nvPr>
        </p:nvSpPr>
        <p:spPr>
          <a:xfrm>
            <a:off x="1984248" y="3794760"/>
            <a:ext cx="23682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01" name="Google Shape;2101;p20"/>
          <p:cNvSpPr txBox="1"/>
          <p:nvPr>
            <p:ph idx="15" type="subTitle"/>
          </p:nvPr>
        </p:nvSpPr>
        <p:spPr>
          <a:xfrm>
            <a:off x="5660136" y="3794760"/>
            <a:ext cx="23682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102" name="Google Shape;2102;p20"/>
          <p:cNvGrpSpPr/>
          <p:nvPr/>
        </p:nvGrpSpPr>
        <p:grpSpPr>
          <a:xfrm>
            <a:off x="120859" y="84481"/>
            <a:ext cx="9151856" cy="1331951"/>
            <a:chOff x="120859" y="84481"/>
            <a:chExt cx="9151856" cy="1331951"/>
          </a:xfrm>
        </p:grpSpPr>
        <p:grpSp>
          <p:nvGrpSpPr>
            <p:cNvPr id="2103" name="Google Shape;2103;p20"/>
            <p:cNvGrpSpPr/>
            <p:nvPr/>
          </p:nvGrpSpPr>
          <p:grpSpPr>
            <a:xfrm rot="-2700000">
              <a:off x="199378" y="111561"/>
              <a:ext cx="203499" cy="306379"/>
              <a:chOff x="1078166" y="2764532"/>
              <a:chExt cx="349176" cy="525704"/>
            </a:xfrm>
          </p:grpSpPr>
          <p:sp>
            <p:nvSpPr>
              <p:cNvPr id="2104" name="Google Shape;2104;p20"/>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0"/>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0"/>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0"/>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0"/>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0"/>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0"/>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0"/>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0"/>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0"/>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0"/>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0"/>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0"/>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0"/>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0"/>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0"/>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0"/>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0"/>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0"/>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0"/>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0"/>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0"/>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0"/>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0"/>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0"/>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0"/>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0"/>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0"/>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20"/>
            <p:cNvGrpSpPr/>
            <p:nvPr/>
          </p:nvGrpSpPr>
          <p:grpSpPr>
            <a:xfrm flipH="1" rot="-1152844">
              <a:off x="8846758" y="847911"/>
              <a:ext cx="349178" cy="525706"/>
              <a:chOff x="1078166" y="2764532"/>
              <a:chExt cx="349176" cy="525704"/>
            </a:xfrm>
          </p:grpSpPr>
          <p:sp>
            <p:nvSpPr>
              <p:cNvPr id="2133" name="Google Shape;2133;p20"/>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0"/>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0"/>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0"/>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0"/>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0"/>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0"/>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0"/>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0"/>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0"/>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0"/>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0"/>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0"/>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0"/>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0"/>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0"/>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0"/>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0"/>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0"/>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0"/>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0"/>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0"/>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0"/>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0"/>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0"/>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0"/>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0"/>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0"/>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61" name="Google Shape;2161;p20"/>
          <p:cNvGrpSpPr/>
          <p:nvPr/>
        </p:nvGrpSpPr>
        <p:grpSpPr>
          <a:xfrm rot="-3300516">
            <a:off x="8327440" y="3722602"/>
            <a:ext cx="1010712" cy="1426549"/>
            <a:chOff x="278232" y="2159234"/>
            <a:chExt cx="673401" cy="950458"/>
          </a:xfrm>
        </p:grpSpPr>
        <p:sp>
          <p:nvSpPr>
            <p:cNvPr id="2162" name="Google Shape;2162;p20"/>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0"/>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0"/>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0"/>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20"/>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0"/>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0"/>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0"/>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0"/>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0"/>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0"/>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0"/>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0"/>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20"/>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20"/>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20"/>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20"/>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20"/>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20"/>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20"/>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0"/>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20"/>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20"/>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0"/>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0"/>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0"/>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0"/>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0"/>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0"/>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 name="Google Shape;2191;p20"/>
          <p:cNvGrpSpPr/>
          <p:nvPr/>
        </p:nvGrpSpPr>
        <p:grpSpPr>
          <a:xfrm>
            <a:off x="7430966" y="4394167"/>
            <a:ext cx="1245010" cy="1245238"/>
            <a:chOff x="1855190" y="2205955"/>
            <a:chExt cx="496792" cy="496843"/>
          </a:xfrm>
        </p:grpSpPr>
        <p:sp>
          <p:nvSpPr>
            <p:cNvPr id="2192" name="Google Shape;2192;p20"/>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0"/>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0"/>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0"/>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0"/>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0"/>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0"/>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0"/>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0"/>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0"/>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0"/>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0"/>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0"/>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0"/>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0"/>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0"/>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0"/>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0"/>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0"/>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0"/>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0"/>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0"/>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0"/>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0"/>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2564400" y="1825628"/>
            <a:ext cx="4015200" cy="8418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4049550" y="970947"/>
            <a:ext cx="1044900" cy="6081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3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2564400" y="2578353"/>
            <a:ext cx="4015200" cy="37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03" name="Google Shape;103;p3"/>
          <p:cNvGrpSpPr/>
          <p:nvPr/>
        </p:nvGrpSpPr>
        <p:grpSpPr>
          <a:xfrm>
            <a:off x="139591" y="138638"/>
            <a:ext cx="8853326" cy="3863297"/>
            <a:chOff x="139591" y="138638"/>
            <a:chExt cx="8853326" cy="3863297"/>
          </a:xfrm>
        </p:grpSpPr>
        <p:grpSp>
          <p:nvGrpSpPr>
            <p:cNvPr id="104" name="Google Shape;104;p3"/>
            <p:cNvGrpSpPr/>
            <p:nvPr/>
          </p:nvGrpSpPr>
          <p:grpSpPr>
            <a:xfrm flipH="1">
              <a:off x="139591" y="2829607"/>
              <a:ext cx="349176" cy="525704"/>
              <a:chOff x="1078166" y="2764532"/>
              <a:chExt cx="349176" cy="525704"/>
            </a:xfrm>
          </p:grpSpPr>
          <p:sp>
            <p:nvSpPr>
              <p:cNvPr id="105" name="Google Shape;105;p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 name="Google Shape;133;p3"/>
            <p:cNvGrpSpPr/>
            <p:nvPr/>
          </p:nvGrpSpPr>
          <p:grpSpPr>
            <a:xfrm>
              <a:off x="7891640" y="138638"/>
              <a:ext cx="203500" cy="306380"/>
              <a:chOff x="1078166" y="2764532"/>
              <a:chExt cx="349176" cy="525704"/>
            </a:xfrm>
          </p:grpSpPr>
          <p:sp>
            <p:nvSpPr>
              <p:cNvPr id="134" name="Google Shape;134;p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3"/>
            <p:cNvGrpSpPr/>
            <p:nvPr/>
          </p:nvGrpSpPr>
          <p:grpSpPr>
            <a:xfrm flipH="1">
              <a:off x="8643741" y="3476232"/>
              <a:ext cx="349176" cy="525704"/>
              <a:chOff x="1078166" y="2764532"/>
              <a:chExt cx="349176" cy="525704"/>
            </a:xfrm>
          </p:grpSpPr>
          <p:sp>
            <p:nvSpPr>
              <p:cNvPr id="163" name="Google Shape;163;p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3"/>
            <p:cNvGrpSpPr/>
            <p:nvPr/>
          </p:nvGrpSpPr>
          <p:grpSpPr>
            <a:xfrm>
              <a:off x="373804" y="388694"/>
              <a:ext cx="349176" cy="525704"/>
              <a:chOff x="1078166" y="2764532"/>
              <a:chExt cx="349176" cy="525704"/>
            </a:xfrm>
          </p:grpSpPr>
          <p:sp>
            <p:nvSpPr>
              <p:cNvPr id="192" name="Google Shape;192;p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216" name="Shape 2216"/>
        <p:cNvGrpSpPr/>
        <p:nvPr/>
      </p:nvGrpSpPr>
      <p:grpSpPr>
        <a:xfrm>
          <a:off x="0" y="0"/>
          <a:ext cx="0" cy="0"/>
          <a:chOff x="0" y="0"/>
          <a:chExt cx="0" cy="0"/>
        </a:xfrm>
      </p:grpSpPr>
      <p:sp>
        <p:nvSpPr>
          <p:cNvPr id="2217" name="Google Shape;2217;p21"/>
          <p:cNvSpPr txBox="1"/>
          <p:nvPr>
            <p:ph type="title"/>
          </p:nvPr>
        </p:nvSpPr>
        <p:spPr>
          <a:xfrm>
            <a:off x="715925" y="3131363"/>
            <a:ext cx="5049900" cy="531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218" name="Google Shape;2218;p21"/>
          <p:cNvSpPr txBox="1"/>
          <p:nvPr>
            <p:ph idx="1" type="subTitle"/>
          </p:nvPr>
        </p:nvSpPr>
        <p:spPr>
          <a:xfrm>
            <a:off x="713225" y="1480238"/>
            <a:ext cx="5049900" cy="127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2219" name="Google Shape;2219;p21"/>
          <p:cNvGrpSpPr/>
          <p:nvPr/>
        </p:nvGrpSpPr>
        <p:grpSpPr>
          <a:xfrm>
            <a:off x="126042" y="13807"/>
            <a:ext cx="7995392" cy="5020474"/>
            <a:chOff x="126042" y="13807"/>
            <a:chExt cx="7995392" cy="5020474"/>
          </a:xfrm>
        </p:grpSpPr>
        <p:grpSp>
          <p:nvGrpSpPr>
            <p:cNvPr id="2220" name="Google Shape;2220;p21"/>
            <p:cNvGrpSpPr/>
            <p:nvPr/>
          </p:nvGrpSpPr>
          <p:grpSpPr>
            <a:xfrm flipH="1">
              <a:off x="7772258" y="13807"/>
              <a:ext cx="349176" cy="525704"/>
              <a:chOff x="1078166" y="2764532"/>
              <a:chExt cx="349176" cy="525704"/>
            </a:xfrm>
          </p:grpSpPr>
          <p:sp>
            <p:nvSpPr>
              <p:cNvPr id="2221" name="Google Shape;2221;p21"/>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1"/>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1"/>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1"/>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1"/>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1"/>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1"/>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1"/>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1"/>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1"/>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1"/>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1"/>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1"/>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1"/>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1"/>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1"/>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1"/>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1"/>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1"/>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1"/>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1"/>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1"/>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1"/>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1"/>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1"/>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1"/>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1"/>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1"/>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 name="Google Shape;2249;p21"/>
            <p:cNvGrpSpPr/>
            <p:nvPr/>
          </p:nvGrpSpPr>
          <p:grpSpPr>
            <a:xfrm>
              <a:off x="1429661" y="4727901"/>
              <a:ext cx="203500" cy="306380"/>
              <a:chOff x="1078166" y="2764532"/>
              <a:chExt cx="349176" cy="525704"/>
            </a:xfrm>
          </p:grpSpPr>
          <p:sp>
            <p:nvSpPr>
              <p:cNvPr id="2250" name="Google Shape;2250;p21"/>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1"/>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1"/>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1"/>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1"/>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1"/>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1"/>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1"/>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1"/>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1"/>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1"/>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1"/>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1"/>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1"/>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1"/>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1"/>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1"/>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1"/>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1"/>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1"/>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1"/>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1"/>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1"/>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1"/>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1"/>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1"/>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1"/>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1"/>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21"/>
            <p:cNvGrpSpPr/>
            <p:nvPr/>
          </p:nvGrpSpPr>
          <p:grpSpPr>
            <a:xfrm flipH="1" rot="4843586">
              <a:off x="206682" y="862874"/>
              <a:ext cx="249182" cy="375208"/>
              <a:chOff x="1078166" y="2764532"/>
              <a:chExt cx="349176" cy="525704"/>
            </a:xfrm>
          </p:grpSpPr>
          <p:sp>
            <p:nvSpPr>
              <p:cNvPr id="2279" name="Google Shape;2279;p21"/>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1"/>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1"/>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1"/>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1"/>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1"/>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1"/>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1"/>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1"/>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1"/>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1"/>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1"/>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1"/>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1"/>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1"/>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1"/>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1"/>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1"/>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1"/>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1"/>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1"/>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1"/>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1"/>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1"/>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1"/>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1"/>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1"/>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1"/>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7" name="Google Shape;2307;p21"/>
          <p:cNvGrpSpPr/>
          <p:nvPr/>
        </p:nvGrpSpPr>
        <p:grpSpPr>
          <a:xfrm rot="-3599830">
            <a:off x="8501158" y="3966351"/>
            <a:ext cx="903492" cy="1275297"/>
            <a:chOff x="278232" y="2159234"/>
            <a:chExt cx="673401" cy="950458"/>
          </a:xfrm>
        </p:grpSpPr>
        <p:sp>
          <p:nvSpPr>
            <p:cNvPr id="2308" name="Google Shape;2308;p2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7" name="Google Shape;2337;p21"/>
          <p:cNvGrpSpPr/>
          <p:nvPr/>
        </p:nvGrpSpPr>
        <p:grpSpPr>
          <a:xfrm>
            <a:off x="5053313" y="4236566"/>
            <a:ext cx="2305138" cy="1825116"/>
            <a:chOff x="4763388" y="4032541"/>
            <a:chExt cx="2305138" cy="1825116"/>
          </a:xfrm>
        </p:grpSpPr>
        <p:grpSp>
          <p:nvGrpSpPr>
            <p:cNvPr id="2338" name="Google Shape;2338;p21"/>
            <p:cNvGrpSpPr/>
            <p:nvPr/>
          </p:nvGrpSpPr>
          <p:grpSpPr>
            <a:xfrm flipH="1">
              <a:off x="5823492" y="4178704"/>
              <a:ext cx="1245034" cy="1211860"/>
              <a:chOff x="1094827" y="1752938"/>
              <a:chExt cx="626811" cy="610109"/>
            </a:xfrm>
          </p:grpSpPr>
          <p:sp>
            <p:nvSpPr>
              <p:cNvPr id="2339" name="Google Shape;2339;p21"/>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1"/>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1"/>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1"/>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1"/>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1"/>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1"/>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1"/>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1"/>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1"/>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1"/>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1"/>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1"/>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1"/>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1"/>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1"/>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1"/>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1"/>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1"/>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1"/>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1"/>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1"/>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1"/>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1"/>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1"/>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1"/>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1"/>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1"/>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1"/>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1"/>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1"/>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1"/>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1"/>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1"/>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1"/>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1"/>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1"/>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1"/>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1"/>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1"/>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1"/>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1"/>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21"/>
            <p:cNvGrpSpPr/>
            <p:nvPr/>
          </p:nvGrpSpPr>
          <p:grpSpPr>
            <a:xfrm flipH="1" rot="-1278516">
              <a:off x="4969859" y="4243057"/>
              <a:ext cx="1422736" cy="1404084"/>
              <a:chOff x="1641394" y="3096648"/>
              <a:chExt cx="771656" cy="761501"/>
            </a:xfrm>
          </p:grpSpPr>
          <p:sp>
            <p:nvSpPr>
              <p:cNvPr id="2382" name="Google Shape;2382;p21"/>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1"/>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1"/>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1"/>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1"/>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1"/>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1"/>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1"/>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1"/>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1"/>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1"/>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1"/>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1"/>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1"/>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1"/>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1"/>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1"/>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1"/>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1"/>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1"/>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1"/>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1"/>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1"/>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1"/>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1"/>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1"/>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1"/>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1"/>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1"/>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1"/>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1"/>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1"/>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1"/>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1"/>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1"/>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1"/>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1"/>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1"/>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1"/>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1"/>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1"/>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1"/>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1"/>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1"/>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1"/>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1"/>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1"/>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1"/>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1"/>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1"/>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1"/>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1"/>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1"/>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1"/>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1"/>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1"/>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1"/>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1"/>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1"/>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1"/>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1"/>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1"/>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1"/>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1"/>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1"/>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1"/>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1"/>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1"/>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1"/>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1"/>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1"/>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1"/>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1"/>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1"/>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1"/>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1"/>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1"/>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1"/>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460" name="Shape 2460"/>
        <p:cNvGrpSpPr/>
        <p:nvPr/>
      </p:nvGrpSpPr>
      <p:grpSpPr>
        <a:xfrm>
          <a:off x="0" y="0"/>
          <a:ext cx="0" cy="0"/>
          <a:chOff x="0" y="0"/>
          <a:chExt cx="0" cy="0"/>
        </a:xfrm>
      </p:grpSpPr>
      <p:sp>
        <p:nvSpPr>
          <p:cNvPr id="2461" name="Google Shape;2461;p22"/>
          <p:cNvSpPr txBox="1"/>
          <p:nvPr>
            <p:ph type="title"/>
          </p:nvPr>
        </p:nvSpPr>
        <p:spPr>
          <a:xfrm>
            <a:off x="4641713" y="1047800"/>
            <a:ext cx="3525900" cy="2227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62" name="Google Shape;2462;p22"/>
          <p:cNvSpPr txBox="1"/>
          <p:nvPr>
            <p:ph idx="1" type="subTitle"/>
          </p:nvPr>
        </p:nvSpPr>
        <p:spPr>
          <a:xfrm>
            <a:off x="4642888" y="3275800"/>
            <a:ext cx="3523200" cy="81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63" name="Google Shape;2463;p22"/>
          <p:cNvSpPr/>
          <p:nvPr>
            <p:ph idx="2" type="pic"/>
          </p:nvPr>
        </p:nvSpPr>
        <p:spPr>
          <a:xfrm>
            <a:off x="976388" y="1123500"/>
            <a:ext cx="2896500" cy="2896500"/>
          </a:xfrm>
          <a:prstGeom prst="roundRect">
            <a:avLst>
              <a:gd fmla="val 16667" name="adj"/>
            </a:avLst>
          </a:prstGeom>
          <a:noFill/>
          <a:ln>
            <a:noFill/>
          </a:ln>
        </p:spPr>
      </p:sp>
      <p:grpSp>
        <p:nvGrpSpPr>
          <p:cNvPr id="2464" name="Google Shape;2464;p22"/>
          <p:cNvGrpSpPr/>
          <p:nvPr/>
        </p:nvGrpSpPr>
        <p:grpSpPr>
          <a:xfrm>
            <a:off x="12" y="605095"/>
            <a:ext cx="4360574" cy="4450636"/>
            <a:chOff x="12" y="605095"/>
            <a:chExt cx="4360574" cy="4450636"/>
          </a:xfrm>
        </p:grpSpPr>
        <p:grpSp>
          <p:nvGrpSpPr>
            <p:cNvPr id="2465" name="Google Shape;2465;p22"/>
            <p:cNvGrpSpPr/>
            <p:nvPr/>
          </p:nvGrpSpPr>
          <p:grpSpPr>
            <a:xfrm>
              <a:off x="4157086" y="4749351"/>
              <a:ext cx="203500" cy="306380"/>
              <a:chOff x="1078166" y="2764532"/>
              <a:chExt cx="349176" cy="525704"/>
            </a:xfrm>
          </p:grpSpPr>
          <p:sp>
            <p:nvSpPr>
              <p:cNvPr id="2466" name="Google Shape;2466;p22"/>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2"/>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2"/>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2"/>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2"/>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2"/>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2"/>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2"/>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2"/>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2"/>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2"/>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2"/>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2"/>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2"/>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2"/>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2"/>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2"/>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2"/>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2"/>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2"/>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2"/>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2"/>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2"/>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2"/>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2"/>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2"/>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2"/>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2"/>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 name="Google Shape;2494;p22"/>
            <p:cNvGrpSpPr/>
            <p:nvPr/>
          </p:nvGrpSpPr>
          <p:grpSpPr>
            <a:xfrm flipH="1" rot="2700000">
              <a:off x="134739" y="651560"/>
              <a:ext cx="349173" cy="525699"/>
              <a:chOff x="1078166" y="2764532"/>
              <a:chExt cx="349176" cy="525704"/>
            </a:xfrm>
          </p:grpSpPr>
          <p:sp>
            <p:nvSpPr>
              <p:cNvPr id="2495" name="Google Shape;2495;p22"/>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2"/>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2"/>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2"/>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2"/>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2"/>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2"/>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2"/>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2"/>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2"/>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2"/>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2"/>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2"/>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2"/>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2"/>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2"/>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2"/>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2"/>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2"/>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2"/>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2"/>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2"/>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2"/>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2"/>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2"/>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2"/>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2"/>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2"/>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3" name="Google Shape;2523;p22"/>
          <p:cNvGrpSpPr/>
          <p:nvPr/>
        </p:nvGrpSpPr>
        <p:grpSpPr>
          <a:xfrm rot="-1800004">
            <a:off x="8109188" y="4004501"/>
            <a:ext cx="1645849" cy="1345074"/>
            <a:chOff x="3250059" y="1789495"/>
            <a:chExt cx="512567" cy="418897"/>
          </a:xfrm>
        </p:grpSpPr>
        <p:sp>
          <p:nvSpPr>
            <p:cNvPr id="2524" name="Google Shape;2524;p22"/>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2"/>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2"/>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2"/>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2"/>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2"/>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2"/>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2"/>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2"/>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2"/>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2"/>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2"/>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2"/>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2"/>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2"/>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2"/>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22"/>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2"/>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2"/>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2"/>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2"/>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2"/>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2"/>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2"/>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2"/>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2"/>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2"/>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2"/>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2"/>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2"/>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2"/>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2"/>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2"/>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2"/>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2"/>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2"/>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2"/>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2"/>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562" name="Shape 2562"/>
        <p:cNvGrpSpPr/>
        <p:nvPr/>
      </p:nvGrpSpPr>
      <p:grpSpPr>
        <a:xfrm>
          <a:off x="0" y="0"/>
          <a:ext cx="0" cy="0"/>
          <a:chOff x="0" y="0"/>
          <a:chExt cx="0" cy="0"/>
        </a:xfrm>
      </p:grpSpPr>
      <p:sp>
        <p:nvSpPr>
          <p:cNvPr id="2563" name="Google Shape;2563;p23"/>
          <p:cNvSpPr txBox="1"/>
          <p:nvPr>
            <p:ph type="title"/>
          </p:nvPr>
        </p:nvSpPr>
        <p:spPr>
          <a:xfrm>
            <a:off x="932718" y="1600813"/>
            <a:ext cx="3432900" cy="12129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64" name="Google Shape;2564;p23"/>
          <p:cNvSpPr txBox="1"/>
          <p:nvPr>
            <p:ph idx="1" type="subTitle"/>
          </p:nvPr>
        </p:nvSpPr>
        <p:spPr>
          <a:xfrm>
            <a:off x="932718" y="2737488"/>
            <a:ext cx="3432900" cy="8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565" name="Google Shape;2565;p23"/>
          <p:cNvGrpSpPr/>
          <p:nvPr/>
        </p:nvGrpSpPr>
        <p:grpSpPr>
          <a:xfrm>
            <a:off x="-169845" y="113220"/>
            <a:ext cx="9219259" cy="4921036"/>
            <a:chOff x="-169845" y="113220"/>
            <a:chExt cx="9219259" cy="4921036"/>
          </a:xfrm>
        </p:grpSpPr>
        <p:grpSp>
          <p:nvGrpSpPr>
            <p:cNvPr id="2566" name="Google Shape;2566;p23"/>
            <p:cNvGrpSpPr/>
            <p:nvPr/>
          </p:nvGrpSpPr>
          <p:grpSpPr>
            <a:xfrm>
              <a:off x="2547436" y="4727876"/>
              <a:ext cx="203500" cy="306380"/>
              <a:chOff x="1078166" y="2764532"/>
              <a:chExt cx="349176" cy="525704"/>
            </a:xfrm>
          </p:grpSpPr>
          <p:sp>
            <p:nvSpPr>
              <p:cNvPr id="2567" name="Google Shape;2567;p2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5" name="Google Shape;2595;p23"/>
            <p:cNvGrpSpPr/>
            <p:nvPr/>
          </p:nvGrpSpPr>
          <p:grpSpPr>
            <a:xfrm flipH="1" rot="-2700000">
              <a:off x="8565514" y="159685"/>
              <a:ext cx="349173" cy="525699"/>
              <a:chOff x="1078166" y="2764532"/>
              <a:chExt cx="349176" cy="525704"/>
            </a:xfrm>
          </p:grpSpPr>
          <p:sp>
            <p:nvSpPr>
              <p:cNvPr id="2596" name="Google Shape;2596;p2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23"/>
            <p:cNvGrpSpPr/>
            <p:nvPr/>
          </p:nvGrpSpPr>
          <p:grpSpPr>
            <a:xfrm flipH="1" rot="4502543">
              <a:off x="-45427" y="2308912"/>
              <a:ext cx="349170" cy="525695"/>
              <a:chOff x="1078166" y="2764532"/>
              <a:chExt cx="349176" cy="525704"/>
            </a:xfrm>
          </p:grpSpPr>
          <p:sp>
            <p:nvSpPr>
              <p:cNvPr id="2625" name="Google Shape;2625;p2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53" name="Google Shape;2653;p23"/>
          <p:cNvGrpSpPr/>
          <p:nvPr/>
        </p:nvGrpSpPr>
        <p:grpSpPr>
          <a:xfrm flipH="1" rot="-752519">
            <a:off x="8565500" y="2114222"/>
            <a:ext cx="1526351" cy="1408552"/>
            <a:chOff x="3063505" y="2044007"/>
            <a:chExt cx="548494" cy="506163"/>
          </a:xfrm>
        </p:grpSpPr>
        <p:grpSp>
          <p:nvGrpSpPr>
            <p:cNvPr id="2654" name="Google Shape;2654;p23"/>
            <p:cNvGrpSpPr/>
            <p:nvPr/>
          </p:nvGrpSpPr>
          <p:grpSpPr>
            <a:xfrm>
              <a:off x="3063505" y="2044007"/>
              <a:ext cx="364381" cy="506163"/>
              <a:chOff x="3063505" y="2044007"/>
              <a:chExt cx="364381" cy="506163"/>
            </a:xfrm>
          </p:grpSpPr>
          <p:sp>
            <p:nvSpPr>
              <p:cNvPr id="2655" name="Google Shape;2655;p23"/>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3"/>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3"/>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3"/>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3"/>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3"/>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3"/>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3"/>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3"/>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3"/>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3"/>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3"/>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3"/>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3"/>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3"/>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3"/>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3"/>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3"/>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3"/>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3"/>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3"/>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3"/>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3"/>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3"/>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3"/>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3"/>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3"/>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3"/>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3"/>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3"/>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3"/>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3"/>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3"/>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3"/>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3"/>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3"/>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3"/>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3"/>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3"/>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3"/>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3"/>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3"/>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3"/>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3"/>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3"/>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3"/>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3"/>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3"/>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3"/>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3"/>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3"/>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3"/>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7" name="Google Shape;2707;p23"/>
            <p:cNvGrpSpPr/>
            <p:nvPr/>
          </p:nvGrpSpPr>
          <p:grpSpPr>
            <a:xfrm>
              <a:off x="3434958" y="2089514"/>
              <a:ext cx="177040" cy="166466"/>
              <a:chOff x="3353996" y="2089514"/>
              <a:chExt cx="177040" cy="166466"/>
            </a:xfrm>
          </p:grpSpPr>
          <p:sp>
            <p:nvSpPr>
              <p:cNvPr id="2708" name="Google Shape;2708;p23"/>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3"/>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3"/>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3"/>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3"/>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3"/>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3"/>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3"/>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3"/>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3"/>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3"/>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3"/>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20" name="Google Shape;2720;p23"/>
          <p:cNvGrpSpPr/>
          <p:nvPr/>
        </p:nvGrpSpPr>
        <p:grpSpPr>
          <a:xfrm>
            <a:off x="-638950" y="-249499"/>
            <a:ext cx="1489239" cy="1449558"/>
            <a:chOff x="1094827" y="1752938"/>
            <a:chExt cx="626811" cy="610109"/>
          </a:xfrm>
        </p:grpSpPr>
        <p:sp>
          <p:nvSpPr>
            <p:cNvPr id="2721" name="Google Shape;2721;p23"/>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3"/>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3"/>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3"/>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3"/>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3"/>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3"/>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3"/>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3"/>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3"/>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3"/>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3"/>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3"/>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3"/>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3"/>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3"/>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3"/>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3"/>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3"/>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3"/>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3"/>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3"/>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3"/>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3"/>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3"/>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3"/>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3"/>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3"/>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3"/>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3"/>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3"/>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3"/>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3"/>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3"/>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3"/>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3"/>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3"/>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3"/>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3"/>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3"/>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3"/>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3"/>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763" name="Shape 2763"/>
        <p:cNvGrpSpPr/>
        <p:nvPr/>
      </p:nvGrpSpPr>
      <p:grpSpPr>
        <a:xfrm>
          <a:off x="0" y="0"/>
          <a:ext cx="0" cy="0"/>
          <a:chOff x="0" y="0"/>
          <a:chExt cx="0" cy="0"/>
        </a:xfrm>
      </p:grpSpPr>
      <p:sp>
        <p:nvSpPr>
          <p:cNvPr id="2764" name="Google Shape;2764;p24"/>
          <p:cNvSpPr txBox="1"/>
          <p:nvPr>
            <p:ph type="title"/>
          </p:nvPr>
        </p:nvSpPr>
        <p:spPr>
          <a:xfrm>
            <a:off x="4521912" y="1540488"/>
            <a:ext cx="3269100" cy="12420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65" name="Google Shape;2765;p24"/>
          <p:cNvSpPr txBox="1"/>
          <p:nvPr>
            <p:ph idx="1" type="subTitle"/>
          </p:nvPr>
        </p:nvSpPr>
        <p:spPr>
          <a:xfrm>
            <a:off x="4522062" y="2706313"/>
            <a:ext cx="3269100" cy="89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766" name="Google Shape;2766;p24"/>
          <p:cNvGrpSpPr/>
          <p:nvPr/>
        </p:nvGrpSpPr>
        <p:grpSpPr>
          <a:xfrm>
            <a:off x="115230" y="-161329"/>
            <a:ext cx="8759716" cy="5155025"/>
            <a:chOff x="115230" y="-161329"/>
            <a:chExt cx="8759716" cy="5155025"/>
          </a:xfrm>
        </p:grpSpPr>
        <p:grpSp>
          <p:nvGrpSpPr>
            <p:cNvPr id="2767" name="Google Shape;2767;p24"/>
            <p:cNvGrpSpPr/>
            <p:nvPr/>
          </p:nvGrpSpPr>
          <p:grpSpPr>
            <a:xfrm rot="-2700000">
              <a:off x="8592928" y="4603998"/>
              <a:ext cx="203499" cy="306379"/>
              <a:chOff x="1078166" y="2764532"/>
              <a:chExt cx="349176" cy="525704"/>
            </a:xfrm>
          </p:grpSpPr>
          <p:sp>
            <p:nvSpPr>
              <p:cNvPr id="2768" name="Google Shape;2768;p2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6" name="Google Shape;2796;p24"/>
            <p:cNvGrpSpPr/>
            <p:nvPr/>
          </p:nvGrpSpPr>
          <p:grpSpPr>
            <a:xfrm flipH="1" rot="-1152844">
              <a:off x="4036133" y="-118514"/>
              <a:ext cx="349178" cy="525706"/>
              <a:chOff x="1078166" y="2764532"/>
              <a:chExt cx="349176" cy="525704"/>
            </a:xfrm>
          </p:grpSpPr>
          <p:sp>
            <p:nvSpPr>
              <p:cNvPr id="2797" name="Google Shape;2797;p2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2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24"/>
            <p:cNvGrpSpPr/>
            <p:nvPr/>
          </p:nvGrpSpPr>
          <p:grpSpPr>
            <a:xfrm flipH="1" rot="4502543">
              <a:off x="239648" y="4494337"/>
              <a:ext cx="349170" cy="525695"/>
              <a:chOff x="1078166" y="2764532"/>
              <a:chExt cx="349176" cy="525704"/>
            </a:xfrm>
          </p:grpSpPr>
          <p:sp>
            <p:nvSpPr>
              <p:cNvPr id="2826" name="Google Shape;2826;p2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54" name="Google Shape;2854;p24"/>
          <p:cNvGrpSpPr/>
          <p:nvPr/>
        </p:nvGrpSpPr>
        <p:grpSpPr>
          <a:xfrm>
            <a:off x="8430775" y="1256776"/>
            <a:ext cx="1489239" cy="1449558"/>
            <a:chOff x="1094827" y="1752938"/>
            <a:chExt cx="626811" cy="610109"/>
          </a:xfrm>
        </p:grpSpPr>
        <p:sp>
          <p:nvSpPr>
            <p:cNvPr id="2855" name="Google Shape;2855;p24"/>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4"/>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4"/>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4"/>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4"/>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4"/>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4"/>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4"/>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4"/>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4"/>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4"/>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4"/>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4"/>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4"/>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4"/>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4"/>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4"/>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4"/>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4"/>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4"/>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4"/>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4"/>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4"/>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4"/>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4"/>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4"/>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4"/>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4"/>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4"/>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4"/>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4"/>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4"/>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4"/>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4"/>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4"/>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4"/>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4"/>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4"/>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4"/>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4"/>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4"/>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4"/>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897" name="Shape 2897"/>
        <p:cNvGrpSpPr/>
        <p:nvPr/>
      </p:nvGrpSpPr>
      <p:grpSpPr>
        <a:xfrm>
          <a:off x="0" y="0"/>
          <a:ext cx="0" cy="0"/>
          <a:chOff x="0" y="0"/>
          <a:chExt cx="0" cy="0"/>
        </a:xfrm>
      </p:grpSpPr>
      <p:sp>
        <p:nvSpPr>
          <p:cNvPr id="2898" name="Google Shape;2898;p2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99" name="Google Shape;2899;p25"/>
          <p:cNvSpPr txBox="1"/>
          <p:nvPr>
            <p:ph idx="1" type="subTitle"/>
          </p:nvPr>
        </p:nvSpPr>
        <p:spPr>
          <a:xfrm>
            <a:off x="4985059" y="3153994"/>
            <a:ext cx="26151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0" name="Google Shape;2900;p25"/>
          <p:cNvSpPr txBox="1"/>
          <p:nvPr>
            <p:ph idx="2" type="subTitle"/>
          </p:nvPr>
        </p:nvSpPr>
        <p:spPr>
          <a:xfrm>
            <a:off x="1543837" y="3153995"/>
            <a:ext cx="26118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1" name="Google Shape;2901;p25"/>
          <p:cNvSpPr txBox="1"/>
          <p:nvPr>
            <p:ph idx="3" type="subTitle"/>
          </p:nvPr>
        </p:nvSpPr>
        <p:spPr>
          <a:xfrm>
            <a:off x="1543837" y="2813329"/>
            <a:ext cx="26118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02" name="Google Shape;2902;p25"/>
          <p:cNvSpPr txBox="1"/>
          <p:nvPr>
            <p:ph idx="4" type="subTitle"/>
          </p:nvPr>
        </p:nvSpPr>
        <p:spPr>
          <a:xfrm>
            <a:off x="4985063" y="2813329"/>
            <a:ext cx="26151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903" name="Google Shape;2903;p25"/>
          <p:cNvGrpSpPr/>
          <p:nvPr/>
        </p:nvGrpSpPr>
        <p:grpSpPr>
          <a:xfrm>
            <a:off x="-51059" y="138638"/>
            <a:ext cx="9317501" cy="3283822"/>
            <a:chOff x="-51059" y="138638"/>
            <a:chExt cx="9317501" cy="3283822"/>
          </a:xfrm>
        </p:grpSpPr>
        <p:grpSp>
          <p:nvGrpSpPr>
            <p:cNvPr id="2904" name="Google Shape;2904;p25"/>
            <p:cNvGrpSpPr/>
            <p:nvPr/>
          </p:nvGrpSpPr>
          <p:grpSpPr>
            <a:xfrm flipH="1">
              <a:off x="-51059" y="2896757"/>
              <a:ext cx="349176" cy="525704"/>
              <a:chOff x="1078166" y="2764532"/>
              <a:chExt cx="349176" cy="525704"/>
            </a:xfrm>
          </p:grpSpPr>
          <p:sp>
            <p:nvSpPr>
              <p:cNvPr id="2905" name="Google Shape;2905;p25"/>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5"/>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5"/>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5"/>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5"/>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5"/>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5"/>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5"/>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5"/>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5"/>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5"/>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5"/>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5"/>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5"/>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5"/>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5"/>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5"/>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5"/>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5"/>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5"/>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5"/>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5"/>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5"/>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5"/>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5"/>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5"/>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5"/>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25"/>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25"/>
            <p:cNvGrpSpPr/>
            <p:nvPr/>
          </p:nvGrpSpPr>
          <p:grpSpPr>
            <a:xfrm>
              <a:off x="7891640" y="138638"/>
              <a:ext cx="203500" cy="306380"/>
              <a:chOff x="1078166" y="2764532"/>
              <a:chExt cx="349176" cy="525704"/>
            </a:xfrm>
          </p:grpSpPr>
          <p:sp>
            <p:nvSpPr>
              <p:cNvPr id="2934" name="Google Shape;2934;p25"/>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5"/>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5"/>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5"/>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5"/>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5"/>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5"/>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5"/>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5"/>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25"/>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25"/>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5"/>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25"/>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5"/>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5"/>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5"/>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5"/>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5"/>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5"/>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5"/>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5"/>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5"/>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5"/>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5"/>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5"/>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5"/>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5"/>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5"/>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2" name="Google Shape;2962;p25"/>
            <p:cNvGrpSpPr/>
            <p:nvPr/>
          </p:nvGrpSpPr>
          <p:grpSpPr>
            <a:xfrm flipH="1">
              <a:off x="8917266" y="2535232"/>
              <a:ext cx="349176" cy="525704"/>
              <a:chOff x="1078166" y="2764532"/>
              <a:chExt cx="349176" cy="525704"/>
            </a:xfrm>
          </p:grpSpPr>
          <p:sp>
            <p:nvSpPr>
              <p:cNvPr id="2963" name="Google Shape;2963;p25"/>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5"/>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5"/>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5"/>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5"/>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5"/>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5"/>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5"/>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5"/>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5"/>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5"/>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5"/>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5"/>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5"/>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5"/>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5"/>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5"/>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5"/>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5"/>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5"/>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5"/>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5"/>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5"/>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5"/>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5"/>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5"/>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5"/>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5"/>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1" name="Google Shape;2991;p25"/>
            <p:cNvGrpSpPr/>
            <p:nvPr/>
          </p:nvGrpSpPr>
          <p:grpSpPr>
            <a:xfrm>
              <a:off x="373804" y="388694"/>
              <a:ext cx="349176" cy="525704"/>
              <a:chOff x="1078166" y="2764532"/>
              <a:chExt cx="349176" cy="525704"/>
            </a:xfrm>
          </p:grpSpPr>
          <p:sp>
            <p:nvSpPr>
              <p:cNvPr id="2992" name="Google Shape;2992;p25"/>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5"/>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5"/>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5"/>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5"/>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5"/>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5"/>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5"/>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5"/>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5"/>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5"/>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5"/>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5"/>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5"/>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5"/>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5"/>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5"/>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5"/>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5"/>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5"/>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5"/>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5"/>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5"/>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5"/>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5"/>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5"/>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5"/>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5"/>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0" name="Google Shape;3020;p25"/>
          <p:cNvGrpSpPr/>
          <p:nvPr/>
        </p:nvGrpSpPr>
        <p:grpSpPr>
          <a:xfrm>
            <a:off x="-220225" y="4178692"/>
            <a:ext cx="9833676" cy="1245238"/>
            <a:chOff x="-220225" y="4178692"/>
            <a:chExt cx="9833676" cy="1245238"/>
          </a:xfrm>
        </p:grpSpPr>
        <p:grpSp>
          <p:nvGrpSpPr>
            <p:cNvPr id="3021" name="Google Shape;3021;p25"/>
            <p:cNvGrpSpPr/>
            <p:nvPr/>
          </p:nvGrpSpPr>
          <p:grpSpPr>
            <a:xfrm>
              <a:off x="-220225" y="4178704"/>
              <a:ext cx="1245034" cy="1211860"/>
              <a:chOff x="1094827" y="1752938"/>
              <a:chExt cx="626811" cy="610109"/>
            </a:xfrm>
          </p:grpSpPr>
          <p:sp>
            <p:nvSpPr>
              <p:cNvPr id="3022" name="Google Shape;3022;p25"/>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5"/>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5"/>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5"/>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5"/>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5"/>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5"/>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5"/>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5"/>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5"/>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5"/>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5"/>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5"/>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5"/>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5"/>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5"/>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5"/>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5"/>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5"/>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5"/>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5"/>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5"/>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5"/>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5"/>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5"/>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5"/>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5"/>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5"/>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5"/>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5"/>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5"/>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5"/>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5"/>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5"/>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5"/>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5"/>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5"/>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5"/>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5"/>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5"/>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5"/>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5"/>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25"/>
            <p:cNvGrpSpPr/>
            <p:nvPr/>
          </p:nvGrpSpPr>
          <p:grpSpPr>
            <a:xfrm>
              <a:off x="8368441" y="4178692"/>
              <a:ext cx="1245010" cy="1245238"/>
              <a:chOff x="1855190" y="2205955"/>
              <a:chExt cx="496792" cy="496843"/>
            </a:xfrm>
          </p:grpSpPr>
          <p:sp>
            <p:nvSpPr>
              <p:cNvPr id="3065" name="Google Shape;3065;p25"/>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5"/>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5"/>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5"/>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5"/>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5"/>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5"/>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5"/>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5"/>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5"/>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5"/>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5"/>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5"/>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5"/>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5"/>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5"/>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5"/>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5"/>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5"/>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5"/>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5"/>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5"/>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5"/>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5"/>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3089" name="Shape 3089"/>
        <p:cNvGrpSpPr/>
        <p:nvPr/>
      </p:nvGrpSpPr>
      <p:grpSpPr>
        <a:xfrm>
          <a:off x="0" y="0"/>
          <a:ext cx="0" cy="0"/>
          <a:chOff x="0" y="0"/>
          <a:chExt cx="0" cy="0"/>
        </a:xfrm>
      </p:grpSpPr>
      <p:sp>
        <p:nvSpPr>
          <p:cNvPr id="3090" name="Google Shape;3090;p2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91" name="Google Shape;3091;p26"/>
          <p:cNvSpPr txBox="1"/>
          <p:nvPr>
            <p:ph idx="1" type="subTitle"/>
          </p:nvPr>
        </p:nvSpPr>
        <p:spPr>
          <a:xfrm>
            <a:off x="4849351" y="1667625"/>
            <a:ext cx="3290100" cy="243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92" name="Google Shape;3092;p26"/>
          <p:cNvSpPr txBox="1"/>
          <p:nvPr>
            <p:ph idx="2" type="subTitle"/>
          </p:nvPr>
        </p:nvSpPr>
        <p:spPr>
          <a:xfrm>
            <a:off x="1004549" y="1667625"/>
            <a:ext cx="3290100" cy="243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093" name="Google Shape;3093;p26"/>
          <p:cNvGrpSpPr/>
          <p:nvPr/>
        </p:nvGrpSpPr>
        <p:grpSpPr>
          <a:xfrm rot="-540949">
            <a:off x="-476359" y="1176870"/>
            <a:ext cx="1380265" cy="2123700"/>
            <a:chOff x="-398807" y="1176899"/>
            <a:chExt cx="1380328" cy="2123797"/>
          </a:xfrm>
        </p:grpSpPr>
        <p:grpSp>
          <p:nvGrpSpPr>
            <p:cNvPr id="3094" name="Google Shape;3094;p26"/>
            <p:cNvGrpSpPr/>
            <p:nvPr/>
          </p:nvGrpSpPr>
          <p:grpSpPr>
            <a:xfrm flipH="1">
              <a:off x="-398807" y="1176899"/>
              <a:ext cx="1380328" cy="1274146"/>
              <a:chOff x="2380200" y="2580452"/>
              <a:chExt cx="650760" cy="600701"/>
            </a:xfrm>
          </p:grpSpPr>
          <p:sp>
            <p:nvSpPr>
              <p:cNvPr id="3095" name="Google Shape;3095;p26"/>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6"/>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6"/>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6"/>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6"/>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6"/>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6"/>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6"/>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6"/>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6"/>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6"/>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6"/>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6"/>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6"/>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6"/>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6"/>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6"/>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6"/>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6"/>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6"/>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6"/>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6"/>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6"/>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6"/>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6"/>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0" name="Google Shape;3120;p26"/>
            <p:cNvGrpSpPr/>
            <p:nvPr/>
          </p:nvGrpSpPr>
          <p:grpSpPr>
            <a:xfrm flipH="1">
              <a:off x="-398793" y="2188562"/>
              <a:ext cx="1112019" cy="1112133"/>
              <a:chOff x="1855190" y="2205955"/>
              <a:chExt cx="496792" cy="496843"/>
            </a:xfrm>
          </p:grpSpPr>
          <p:sp>
            <p:nvSpPr>
              <p:cNvPr id="3121" name="Google Shape;3121;p26"/>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6"/>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6"/>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6"/>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6"/>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6"/>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6"/>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6"/>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6"/>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6"/>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6"/>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6"/>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6"/>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6"/>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6"/>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6"/>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6"/>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6"/>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6"/>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6"/>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6"/>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6"/>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6"/>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6"/>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45" name="Google Shape;3145;p26"/>
          <p:cNvGrpSpPr/>
          <p:nvPr/>
        </p:nvGrpSpPr>
        <p:grpSpPr>
          <a:xfrm>
            <a:off x="8240996" y="2815723"/>
            <a:ext cx="1380352" cy="2327768"/>
            <a:chOff x="8240996" y="2815723"/>
            <a:chExt cx="1380352" cy="2327768"/>
          </a:xfrm>
        </p:grpSpPr>
        <p:grpSp>
          <p:nvGrpSpPr>
            <p:cNvPr id="3146" name="Google Shape;3146;p26"/>
            <p:cNvGrpSpPr/>
            <p:nvPr/>
          </p:nvGrpSpPr>
          <p:grpSpPr>
            <a:xfrm flipH="1">
              <a:off x="8241010" y="3781318"/>
              <a:ext cx="1380338" cy="1362173"/>
              <a:chOff x="1641394" y="3096648"/>
              <a:chExt cx="771656" cy="761501"/>
            </a:xfrm>
          </p:grpSpPr>
          <p:sp>
            <p:nvSpPr>
              <p:cNvPr id="3147" name="Google Shape;3147;p26"/>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6"/>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6"/>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6"/>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6"/>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6"/>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6"/>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6"/>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6"/>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6"/>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6"/>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6"/>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6"/>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6"/>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6"/>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6"/>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6"/>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6"/>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6"/>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6"/>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6"/>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6"/>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6"/>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6"/>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6"/>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6"/>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6"/>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6"/>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6"/>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6"/>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6"/>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6"/>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6"/>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6"/>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6"/>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6"/>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6"/>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6"/>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6"/>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6"/>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6"/>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6"/>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6"/>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6"/>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6"/>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6"/>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6"/>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6"/>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6"/>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6"/>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6"/>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6"/>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6"/>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6"/>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6"/>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6"/>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6"/>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6"/>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6"/>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6"/>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6"/>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6"/>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6"/>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6"/>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6"/>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6"/>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6"/>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6"/>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6"/>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6"/>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6"/>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6"/>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6"/>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6"/>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6"/>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6"/>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6"/>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6"/>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26"/>
            <p:cNvGrpSpPr/>
            <p:nvPr/>
          </p:nvGrpSpPr>
          <p:grpSpPr>
            <a:xfrm flipH="1" rot="1906387">
              <a:off x="8373866" y="2992978"/>
              <a:ext cx="888904" cy="757633"/>
              <a:chOff x="3300574" y="2174825"/>
              <a:chExt cx="411552" cy="350789"/>
            </a:xfrm>
          </p:grpSpPr>
          <p:sp>
            <p:nvSpPr>
              <p:cNvPr id="3226" name="Google Shape;3226;p26"/>
              <p:cNvSpPr/>
              <p:nvPr/>
            </p:nvSpPr>
            <p:spPr>
              <a:xfrm>
                <a:off x="3376904" y="2177948"/>
                <a:ext cx="7450" cy="36557"/>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6"/>
              <p:cNvSpPr/>
              <p:nvPr/>
            </p:nvSpPr>
            <p:spPr>
              <a:xfrm>
                <a:off x="3387214" y="2175918"/>
                <a:ext cx="11876" cy="39940"/>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6"/>
              <p:cNvSpPr/>
              <p:nvPr/>
            </p:nvSpPr>
            <p:spPr>
              <a:xfrm>
                <a:off x="3397628" y="2184872"/>
                <a:ext cx="9897" cy="26404"/>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6"/>
              <p:cNvSpPr/>
              <p:nvPr/>
            </p:nvSpPr>
            <p:spPr>
              <a:xfrm>
                <a:off x="3300574" y="2174825"/>
                <a:ext cx="381092" cy="350789"/>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6"/>
              <p:cNvSpPr/>
              <p:nvPr/>
            </p:nvSpPr>
            <p:spPr>
              <a:xfrm>
                <a:off x="3682654" y="2186383"/>
                <a:ext cx="11250" cy="33379"/>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6"/>
              <p:cNvSpPr/>
              <p:nvPr/>
            </p:nvSpPr>
            <p:spPr>
              <a:xfrm>
                <a:off x="3695046" y="2186851"/>
                <a:ext cx="7450" cy="26404"/>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6"/>
              <p:cNvSpPr/>
              <p:nvPr/>
            </p:nvSpPr>
            <p:spPr>
              <a:xfrm>
                <a:off x="3705148" y="2190655"/>
                <a:ext cx="6979" cy="1957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6"/>
              <p:cNvSpPr/>
              <p:nvPr/>
            </p:nvSpPr>
            <p:spPr>
              <a:xfrm>
                <a:off x="3310256" y="2371331"/>
                <a:ext cx="28591" cy="1921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6"/>
              <p:cNvSpPr/>
              <p:nvPr/>
            </p:nvSpPr>
            <p:spPr>
              <a:xfrm>
                <a:off x="3310987" y="2381953"/>
                <a:ext cx="20519" cy="1088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6"/>
              <p:cNvSpPr/>
              <p:nvPr/>
            </p:nvSpPr>
            <p:spPr>
              <a:xfrm>
                <a:off x="3312289" y="2392991"/>
                <a:ext cx="22600" cy="12136"/>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6"/>
              <p:cNvSpPr/>
              <p:nvPr/>
            </p:nvSpPr>
            <p:spPr>
              <a:xfrm>
                <a:off x="3411998" y="2232099"/>
                <a:ext cx="8335" cy="24527"/>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6"/>
              <p:cNvSpPr/>
              <p:nvPr/>
            </p:nvSpPr>
            <p:spPr>
              <a:xfrm>
                <a:off x="3532175" y="2193464"/>
                <a:ext cx="12710" cy="26352"/>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6"/>
              <p:cNvSpPr/>
              <p:nvPr/>
            </p:nvSpPr>
            <p:spPr>
              <a:xfrm>
                <a:off x="3416632" y="2265529"/>
                <a:ext cx="30361" cy="22029"/>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6"/>
              <p:cNvSpPr/>
              <p:nvPr/>
            </p:nvSpPr>
            <p:spPr>
              <a:xfrm>
                <a:off x="3531809" y="2202315"/>
                <a:ext cx="136997" cy="97218"/>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6"/>
              <p:cNvSpPr/>
              <p:nvPr/>
            </p:nvSpPr>
            <p:spPr>
              <a:xfrm>
                <a:off x="3458237" y="2261206"/>
                <a:ext cx="85082" cy="86333"/>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6"/>
              <p:cNvSpPr/>
              <p:nvPr/>
            </p:nvSpPr>
            <p:spPr>
              <a:xfrm>
                <a:off x="3304426" y="2307390"/>
                <a:ext cx="165841" cy="60873"/>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6"/>
              <p:cNvSpPr/>
              <p:nvPr/>
            </p:nvSpPr>
            <p:spPr>
              <a:xfrm>
                <a:off x="3543111" y="2244908"/>
                <a:ext cx="122675" cy="59000"/>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6"/>
              <p:cNvSpPr/>
              <p:nvPr/>
            </p:nvSpPr>
            <p:spPr>
              <a:xfrm>
                <a:off x="3548835" y="2324313"/>
                <a:ext cx="79826" cy="16821"/>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6"/>
              <p:cNvSpPr/>
              <p:nvPr/>
            </p:nvSpPr>
            <p:spPr>
              <a:xfrm>
                <a:off x="3425279" y="2353994"/>
                <a:ext cx="51341" cy="44937"/>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6"/>
              <p:cNvSpPr/>
              <p:nvPr/>
            </p:nvSpPr>
            <p:spPr>
              <a:xfrm>
                <a:off x="3488906" y="2333739"/>
                <a:ext cx="59464" cy="30672"/>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6"/>
              <p:cNvSpPr/>
              <p:nvPr/>
            </p:nvSpPr>
            <p:spPr>
              <a:xfrm>
                <a:off x="3484582" y="2339415"/>
                <a:ext cx="78575" cy="42179"/>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6"/>
              <p:cNvSpPr/>
              <p:nvPr/>
            </p:nvSpPr>
            <p:spPr>
              <a:xfrm>
                <a:off x="3576903" y="2340560"/>
                <a:ext cx="68316" cy="48686"/>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6"/>
              <p:cNvSpPr/>
              <p:nvPr/>
            </p:nvSpPr>
            <p:spPr>
              <a:xfrm>
                <a:off x="3397159" y="2399864"/>
                <a:ext cx="20259" cy="27914"/>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6"/>
              <p:cNvSpPr/>
              <p:nvPr/>
            </p:nvSpPr>
            <p:spPr>
              <a:xfrm>
                <a:off x="3483957" y="2353628"/>
                <a:ext cx="91907" cy="4650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6"/>
              <p:cNvSpPr/>
              <p:nvPr/>
            </p:nvSpPr>
            <p:spPr>
              <a:xfrm>
                <a:off x="3634074" y="2337436"/>
                <a:ext cx="28434" cy="13591"/>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6"/>
              <p:cNvSpPr/>
              <p:nvPr/>
            </p:nvSpPr>
            <p:spPr>
              <a:xfrm>
                <a:off x="3486876" y="2371905"/>
                <a:ext cx="99767" cy="44469"/>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6"/>
              <p:cNvSpPr/>
              <p:nvPr/>
            </p:nvSpPr>
            <p:spPr>
              <a:xfrm>
                <a:off x="3492446" y="2391795"/>
                <a:ext cx="100755" cy="44783"/>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6"/>
              <p:cNvSpPr/>
              <p:nvPr/>
            </p:nvSpPr>
            <p:spPr>
              <a:xfrm>
                <a:off x="3436577" y="2457869"/>
                <a:ext cx="29004" cy="45094"/>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6"/>
              <p:cNvSpPr/>
              <p:nvPr/>
            </p:nvSpPr>
            <p:spPr>
              <a:xfrm>
                <a:off x="3642666" y="2391952"/>
                <a:ext cx="24110" cy="33064"/>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6"/>
              <p:cNvSpPr/>
              <p:nvPr/>
            </p:nvSpPr>
            <p:spPr>
              <a:xfrm>
                <a:off x="3501140" y="2411374"/>
                <a:ext cx="95030" cy="46499"/>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6"/>
              <p:cNvSpPr/>
              <p:nvPr/>
            </p:nvSpPr>
            <p:spPr>
              <a:xfrm>
                <a:off x="3511557" y="2429856"/>
                <a:ext cx="86750" cy="45928"/>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6"/>
              <p:cNvSpPr/>
              <p:nvPr/>
            </p:nvSpPr>
            <p:spPr>
              <a:xfrm>
                <a:off x="3457717" y="2222414"/>
                <a:ext cx="48686" cy="53480"/>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6"/>
              <p:cNvSpPr/>
              <p:nvPr/>
            </p:nvSpPr>
            <p:spPr>
              <a:xfrm>
                <a:off x="3453863" y="2253188"/>
                <a:ext cx="9846" cy="20310"/>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6"/>
              <p:cNvSpPr/>
              <p:nvPr/>
            </p:nvSpPr>
            <p:spPr>
              <a:xfrm>
                <a:off x="3534310" y="2227987"/>
                <a:ext cx="16561" cy="31711"/>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6"/>
              <p:cNvSpPr/>
              <p:nvPr/>
            </p:nvSpPr>
            <p:spPr>
              <a:xfrm>
                <a:off x="3498693" y="2246056"/>
                <a:ext cx="13335" cy="6876"/>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6"/>
              <p:cNvSpPr/>
              <p:nvPr/>
            </p:nvSpPr>
            <p:spPr>
              <a:xfrm>
                <a:off x="3355192" y="2328011"/>
                <a:ext cx="112005" cy="47801"/>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6"/>
              <p:cNvSpPr/>
              <p:nvPr/>
            </p:nvSpPr>
            <p:spPr>
              <a:xfrm>
                <a:off x="3441313" y="2377684"/>
                <a:ext cx="27600" cy="68890"/>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6"/>
              <p:cNvSpPr/>
              <p:nvPr/>
            </p:nvSpPr>
            <p:spPr>
              <a:xfrm>
                <a:off x="3534727" y="2457350"/>
                <a:ext cx="58839" cy="3920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4" name="Google Shape;3264;p26"/>
          <p:cNvGrpSpPr/>
          <p:nvPr/>
        </p:nvGrpSpPr>
        <p:grpSpPr>
          <a:xfrm flipH="1">
            <a:off x="8342075" y="1252871"/>
            <a:ext cx="349176" cy="525704"/>
            <a:chOff x="1078166" y="2764532"/>
            <a:chExt cx="349176" cy="525704"/>
          </a:xfrm>
        </p:grpSpPr>
        <p:sp>
          <p:nvSpPr>
            <p:cNvPr id="3265" name="Google Shape;3265;p2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293" name="Shape 3293"/>
        <p:cNvGrpSpPr/>
        <p:nvPr/>
      </p:nvGrpSpPr>
      <p:grpSpPr>
        <a:xfrm>
          <a:off x="0" y="0"/>
          <a:ext cx="0" cy="0"/>
          <a:chOff x="0" y="0"/>
          <a:chExt cx="0" cy="0"/>
        </a:xfrm>
      </p:grpSpPr>
      <p:sp>
        <p:nvSpPr>
          <p:cNvPr id="3294" name="Google Shape;3294;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95" name="Google Shape;3295;p27"/>
          <p:cNvSpPr txBox="1"/>
          <p:nvPr>
            <p:ph idx="1" type="subTitle"/>
          </p:nvPr>
        </p:nvSpPr>
        <p:spPr>
          <a:xfrm>
            <a:off x="713226" y="3481516"/>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96" name="Google Shape;3296;p27"/>
          <p:cNvSpPr txBox="1"/>
          <p:nvPr>
            <p:ph idx="2" type="subTitle"/>
          </p:nvPr>
        </p:nvSpPr>
        <p:spPr>
          <a:xfrm>
            <a:off x="3484350" y="3481516"/>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97" name="Google Shape;3297;p27"/>
          <p:cNvSpPr txBox="1"/>
          <p:nvPr>
            <p:ph idx="3" type="subTitle"/>
          </p:nvPr>
        </p:nvSpPr>
        <p:spPr>
          <a:xfrm>
            <a:off x="6255474" y="3481516"/>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98" name="Google Shape;3298;p27"/>
          <p:cNvSpPr txBox="1"/>
          <p:nvPr>
            <p:ph idx="4" type="subTitle"/>
          </p:nvPr>
        </p:nvSpPr>
        <p:spPr>
          <a:xfrm>
            <a:off x="713225" y="3150720"/>
            <a:ext cx="21753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99" name="Google Shape;3299;p27"/>
          <p:cNvSpPr txBox="1"/>
          <p:nvPr>
            <p:ph idx="5" type="subTitle"/>
          </p:nvPr>
        </p:nvSpPr>
        <p:spPr>
          <a:xfrm>
            <a:off x="3484352" y="3150720"/>
            <a:ext cx="21753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00" name="Google Shape;3300;p27"/>
          <p:cNvSpPr txBox="1"/>
          <p:nvPr>
            <p:ph idx="6" type="subTitle"/>
          </p:nvPr>
        </p:nvSpPr>
        <p:spPr>
          <a:xfrm>
            <a:off x="6255475" y="3150720"/>
            <a:ext cx="21753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301" name="Google Shape;3301;p27"/>
          <p:cNvGrpSpPr/>
          <p:nvPr/>
        </p:nvGrpSpPr>
        <p:grpSpPr>
          <a:xfrm rot="-899922">
            <a:off x="8541796" y="804779"/>
            <a:ext cx="1155108" cy="1062554"/>
            <a:chOff x="2151160" y="3634222"/>
            <a:chExt cx="731260" cy="672626"/>
          </a:xfrm>
        </p:grpSpPr>
        <p:grpSp>
          <p:nvGrpSpPr>
            <p:cNvPr id="3302" name="Google Shape;3302;p27"/>
            <p:cNvGrpSpPr/>
            <p:nvPr/>
          </p:nvGrpSpPr>
          <p:grpSpPr>
            <a:xfrm>
              <a:off x="2151160" y="3634222"/>
              <a:ext cx="731260" cy="652995"/>
              <a:chOff x="2151160" y="3634222"/>
              <a:chExt cx="731260" cy="652995"/>
            </a:xfrm>
          </p:grpSpPr>
          <p:sp>
            <p:nvSpPr>
              <p:cNvPr id="3303" name="Google Shape;3303;p27"/>
              <p:cNvSpPr/>
              <p:nvPr/>
            </p:nvSpPr>
            <p:spPr>
              <a:xfrm>
                <a:off x="2656540" y="3634222"/>
                <a:ext cx="28693" cy="26557"/>
              </a:xfrm>
              <a:custGeom>
                <a:rect b="b" l="l" r="r" t="t"/>
                <a:pathLst>
                  <a:path extrusionOk="0" h="7771" w="8396">
                    <a:moveTo>
                      <a:pt x="3932" y="7268"/>
                    </a:moveTo>
                    <a:cubicBezTo>
                      <a:pt x="6491" y="6918"/>
                      <a:pt x="8396" y="0"/>
                      <a:pt x="3322" y="1448"/>
                    </a:cubicBezTo>
                    <a:cubicBezTo>
                      <a:pt x="1" y="2377"/>
                      <a:pt x="351" y="7771"/>
                      <a:pt x="3932" y="72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7"/>
              <p:cNvSpPr/>
              <p:nvPr/>
            </p:nvSpPr>
            <p:spPr>
              <a:xfrm>
                <a:off x="2308669" y="3637243"/>
                <a:ext cx="22080" cy="27859"/>
              </a:xfrm>
              <a:custGeom>
                <a:rect b="b" l="l" r="r" t="t"/>
                <a:pathLst>
                  <a:path extrusionOk="0" h="8152" w="6461">
                    <a:moveTo>
                      <a:pt x="3230" y="6993"/>
                    </a:moveTo>
                    <a:cubicBezTo>
                      <a:pt x="6460" y="2575"/>
                      <a:pt x="595" y="0"/>
                      <a:pt x="183" y="4236"/>
                    </a:cubicBezTo>
                    <a:cubicBezTo>
                      <a:pt x="0" y="6018"/>
                      <a:pt x="1493" y="8151"/>
                      <a:pt x="3230" y="69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7"/>
              <p:cNvSpPr/>
              <p:nvPr/>
            </p:nvSpPr>
            <p:spPr>
              <a:xfrm>
                <a:off x="2196616" y="3654320"/>
                <a:ext cx="24579" cy="35723"/>
              </a:xfrm>
              <a:custGeom>
                <a:rect b="b" l="l" r="r" t="t"/>
                <a:pathLst>
                  <a:path extrusionOk="0" h="10453" w="7192">
                    <a:moveTo>
                      <a:pt x="138" y="4449"/>
                    </a:moveTo>
                    <a:cubicBezTo>
                      <a:pt x="199" y="6796"/>
                      <a:pt x="6110" y="10452"/>
                      <a:pt x="7192" y="5683"/>
                    </a:cubicBezTo>
                    <a:cubicBezTo>
                      <a:pt x="6689" y="2880"/>
                      <a:pt x="1" y="0"/>
                      <a:pt x="138" y="44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7"/>
              <p:cNvSpPr/>
              <p:nvPr/>
            </p:nvSpPr>
            <p:spPr>
              <a:xfrm>
                <a:off x="2811079" y="3662597"/>
                <a:ext cx="19323" cy="26195"/>
              </a:xfrm>
              <a:custGeom>
                <a:rect b="b" l="l" r="r" t="t"/>
                <a:pathLst>
                  <a:path extrusionOk="0" h="7665" w="5654">
                    <a:moveTo>
                      <a:pt x="763" y="5410"/>
                    </a:moveTo>
                    <a:cubicBezTo>
                      <a:pt x="2500" y="7665"/>
                      <a:pt x="5653" y="5882"/>
                      <a:pt x="5349" y="2652"/>
                    </a:cubicBezTo>
                    <a:cubicBezTo>
                      <a:pt x="3795" y="1"/>
                      <a:pt x="1" y="1586"/>
                      <a:pt x="763" y="54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7"/>
              <p:cNvSpPr/>
              <p:nvPr/>
            </p:nvSpPr>
            <p:spPr>
              <a:xfrm>
                <a:off x="2710536" y="3659839"/>
                <a:ext cx="22757" cy="34264"/>
              </a:xfrm>
              <a:custGeom>
                <a:rect b="b" l="l" r="r" t="t"/>
                <a:pathLst>
                  <a:path extrusionOk="0" h="10026" w="6659">
                    <a:moveTo>
                      <a:pt x="5013" y="8670"/>
                    </a:moveTo>
                    <a:cubicBezTo>
                      <a:pt x="6217" y="8350"/>
                      <a:pt x="6658" y="6963"/>
                      <a:pt x="6552" y="4678"/>
                    </a:cubicBezTo>
                    <a:cubicBezTo>
                      <a:pt x="2469" y="0"/>
                      <a:pt x="0" y="10026"/>
                      <a:pt x="501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27"/>
              <p:cNvSpPr/>
              <p:nvPr/>
            </p:nvSpPr>
            <p:spPr>
              <a:xfrm>
                <a:off x="2775414" y="3727113"/>
                <a:ext cx="29004" cy="25098"/>
              </a:xfrm>
              <a:custGeom>
                <a:rect b="b" l="l" r="r" t="t"/>
                <a:pathLst>
                  <a:path extrusionOk="0" h="7344" w="8487">
                    <a:moveTo>
                      <a:pt x="7192" y="1874"/>
                    </a:moveTo>
                    <a:cubicBezTo>
                      <a:pt x="6796" y="396"/>
                      <a:pt x="5104" y="0"/>
                      <a:pt x="3505" y="335"/>
                    </a:cubicBezTo>
                    <a:cubicBezTo>
                      <a:pt x="1372" y="793"/>
                      <a:pt x="0" y="2392"/>
                      <a:pt x="137" y="3718"/>
                    </a:cubicBezTo>
                    <a:cubicBezTo>
                      <a:pt x="473" y="7344"/>
                      <a:pt x="8487" y="6567"/>
                      <a:pt x="7192" y="18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7"/>
              <p:cNvSpPr/>
              <p:nvPr/>
            </p:nvSpPr>
            <p:spPr>
              <a:xfrm>
                <a:off x="2834772" y="3723207"/>
                <a:ext cx="24319" cy="40149"/>
              </a:xfrm>
              <a:custGeom>
                <a:rect b="b" l="l" r="r" t="t"/>
                <a:pathLst>
                  <a:path extrusionOk="0" h="11748" w="7116">
                    <a:moveTo>
                      <a:pt x="7009" y="3642"/>
                    </a:moveTo>
                    <a:cubicBezTo>
                      <a:pt x="2956" y="1"/>
                      <a:pt x="0" y="8152"/>
                      <a:pt x="2712" y="11306"/>
                    </a:cubicBezTo>
                    <a:cubicBezTo>
                      <a:pt x="7054" y="11747"/>
                      <a:pt x="7115" y="6643"/>
                      <a:pt x="7009" y="36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7"/>
              <p:cNvSpPr/>
              <p:nvPr/>
            </p:nvSpPr>
            <p:spPr>
              <a:xfrm>
                <a:off x="2247174" y="3760386"/>
                <a:ext cx="19476" cy="19370"/>
              </a:xfrm>
              <a:custGeom>
                <a:rect b="b" l="l" r="r" t="t"/>
                <a:pathLst>
                  <a:path extrusionOk="0" h="5668" w="5699">
                    <a:moveTo>
                      <a:pt x="5288" y="4723"/>
                    </a:moveTo>
                    <a:cubicBezTo>
                      <a:pt x="5699" y="3794"/>
                      <a:pt x="5699" y="2270"/>
                      <a:pt x="5288" y="1341"/>
                    </a:cubicBezTo>
                    <a:cubicBezTo>
                      <a:pt x="3383" y="0"/>
                      <a:pt x="1" y="701"/>
                      <a:pt x="991" y="4114"/>
                    </a:cubicBezTo>
                    <a:cubicBezTo>
                      <a:pt x="1890" y="5317"/>
                      <a:pt x="3810" y="5668"/>
                      <a:pt x="5288" y="47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27"/>
              <p:cNvSpPr/>
              <p:nvPr/>
            </p:nvSpPr>
            <p:spPr>
              <a:xfrm>
                <a:off x="2191671" y="3765433"/>
                <a:ext cx="21195" cy="33327"/>
              </a:xfrm>
              <a:custGeom>
                <a:rect b="b" l="l" r="r" t="t"/>
                <a:pathLst>
                  <a:path extrusionOk="0" h="9752" w="6202">
                    <a:moveTo>
                      <a:pt x="351" y="3246"/>
                    </a:moveTo>
                    <a:cubicBezTo>
                      <a:pt x="0" y="6613"/>
                      <a:pt x="1920" y="9752"/>
                      <a:pt x="4647" y="8152"/>
                    </a:cubicBezTo>
                    <a:cubicBezTo>
                      <a:pt x="6201" y="4892"/>
                      <a:pt x="2529" y="1"/>
                      <a:pt x="351" y="32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7"/>
              <p:cNvSpPr/>
              <p:nvPr/>
            </p:nvSpPr>
            <p:spPr>
              <a:xfrm>
                <a:off x="2794159" y="3811255"/>
                <a:ext cx="29370" cy="39055"/>
              </a:xfrm>
              <a:custGeom>
                <a:rect b="b" l="l" r="r" t="t"/>
                <a:pathLst>
                  <a:path extrusionOk="0" h="11428" w="8594">
                    <a:moveTo>
                      <a:pt x="4160" y="10696"/>
                    </a:moveTo>
                    <a:cubicBezTo>
                      <a:pt x="6811" y="11427"/>
                      <a:pt x="8593" y="8106"/>
                      <a:pt x="8151" y="4876"/>
                    </a:cubicBezTo>
                    <a:cubicBezTo>
                      <a:pt x="4114" y="1"/>
                      <a:pt x="0" y="9553"/>
                      <a:pt x="4160"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7"/>
              <p:cNvSpPr/>
              <p:nvPr/>
            </p:nvSpPr>
            <p:spPr>
              <a:xfrm>
                <a:off x="2190888" y="3816932"/>
                <a:ext cx="22080" cy="30881"/>
              </a:xfrm>
              <a:custGeom>
                <a:rect b="b" l="l" r="r" t="t"/>
                <a:pathLst>
                  <a:path extrusionOk="0" h="9036" w="6461">
                    <a:moveTo>
                      <a:pt x="2103" y="8730"/>
                    </a:moveTo>
                    <a:cubicBezTo>
                      <a:pt x="2484" y="8776"/>
                      <a:pt x="2987" y="8685"/>
                      <a:pt x="3033" y="9035"/>
                    </a:cubicBezTo>
                    <a:cubicBezTo>
                      <a:pt x="5364" y="8289"/>
                      <a:pt x="6461" y="6323"/>
                      <a:pt x="6415" y="3215"/>
                    </a:cubicBezTo>
                    <a:cubicBezTo>
                      <a:pt x="3337" y="0"/>
                      <a:pt x="1" y="5790"/>
                      <a:pt x="2103" y="87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7"/>
              <p:cNvSpPr/>
              <p:nvPr/>
            </p:nvSpPr>
            <p:spPr>
              <a:xfrm>
                <a:off x="2154441" y="3828647"/>
                <a:ext cx="25518" cy="35566"/>
              </a:xfrm>
              <a:custGeom>
                <a:rect b="b" l="l" r="r" t="t"/>
                <a:pathLst>
                  <a:path extrusionOk="0" h="10407" w="7467">
                    <a:moveTo>
                      <a:pt x="6034" y="9904"/>
                    </a:moveTo>
                    <a:cubicBezTo>
                      <a:pt x="7466" y="9188"/>
                      <a:pt x="7268" y="6841"/>
                      <a:pt x="7253" y="4678"/>
                    </a:cubicBezTo>
                    <a:cubicBezTo>
                      <a:pt x="3535" y="0"/>
                      <a:pt x="0" y="10406"/>
                      <a:pt x="6034" y="9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7"/>
              <p:cNvSpPr/>
              <p:nvPr/>
            </p:nvSpPr>
            <p:spPr>
              <a:xfrm>
                <a:off x="2216403" y="3835677"/>
                <a:ext cx="23277" cy="39106"/>
              </a:xfrm>
              <a:custGeom>
                <a:rect b="b" l="l" r="r" t="t"/>
                <a:pathLst>
                  <a:path extrusionOk="0" h="11443" w="6811">
                    <a:moveTo>
                      <a:pt x="5698" y="3550"/>
                    </a:moveTo>
                    <a:cubicBezTo>
                      <a:pt x="183" y="0"/>
                      <a:pt x="0" y="11442"/>
                      <a:pt x="4769" y="9995"/>
                    </a:cubicBezTo>
                    <a:cubicBezTo>
                      <a:pt x="6506" y="9477"/>
                      <a:pt x="6811" y="5592"/>
                      <a:pt x="5698" y="3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7"/>
              <p:cNvSpPr/>
              <p:nvPr/>
            </p:nvSpPr>
            <p:spPr>
              <a:xfrm>
                <a:off x="2209893" y="3903210"/>
                <a:ext cx="24944" cy="36971"/>
              </a:xfrm>
              <a:custGeom>
                <a:rect b="b" l="l" r="r" t="t"/>
                <a:pathLst>
                  <a:path extrusionOk="0" h="10818" w="7299">
                    <a:moveTo>
                      <a:pt x="7299" y="3733"/>
                    </a:moveTo>
                    <a:cubicBezTo>
                      <a:pt x="4069" y="0"/>
                      <a:pt x="1" y="6460"/>
                      <a:pt x="2378" y="10178"/>
                    </a:cubicBezTo>
                    <a:cubicBezTo>
                      <a:pt x="5745" y="10818"/>
                      <a:pt x="7238" y="7374"/>
                      <a:pt x="7299" y="37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7"/>
              <p:cNvSpPr/>
              <p:nvPr/>
            </p:nvSpPr>
            <p:spPr>
              <a:xfrm>
                <a:off x="2210675" y="3957411"/>
                <a:ext cx="18434" cy="25310"/>
              </a:xfrm>
              <a:custGeom>
                <a:rect b="b" l="l" r="r" t="t"/>
                <a:pathLst>
                  <a:path extrusionOk="0" h="7406" w="5394">
                    <a:moveTo>
                      <a:pt x="2149" y="7207"/>
                    </a:moveTo>
                    <a:cubicBezTo>
                      <a:pt x="5394" y="6811"/>
                      <a:pt x="3276" y="1"/>
                      <a:pt x="0" y="3535"/>
                    </a:cubicBezTo>
                    <a:cubicBezTo>
                      <a:pt x="16" y="5638"/>
                      <a:pt x="473" y="7405"/>
                      <a:pt x="2149" y="72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7"/>
              <p:cNvSpPr/>
              <p:nvPr/>
            </p:nvSpPr>
            <p:spPr>
              <a:xfrm>
                <a:off x="2151160" y="3976054"/>
                <a:ext cx="34630" cy="36137"/>
              </a:xfrm>
              <a:custGeom>
                <a:rect b="b" l="l" r="r" t="t"/>
                <a:pathLst>
                  <a:path extrusionOk="0" h="10574" w="10133">
                    <a:moveTo>
                      <a:pt x="6689" y="1128"/>
                    </a:moveTo>
                    <a:cubicBezTo>
                      <a:pt x="3825" y="0"/>
                      <a:pt x="1" y="5363"/>
                      <a:pt x="2697" y="8502"/>
                    </a:cubicBezTo>
                    <a:cubicBezTo>
                      <a:pt x="7756" y="10574"/>
                      <a:pt x="10133" y="2529"/>
                      <a:pt x="6689" y="11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7"/>
              <p:cNvSpPr/>
              <p:nvPr/>
            </p:nvSpPr>
            <p:spPr>
              <a:xfrm>
                <a:off x="2838262" y="4002557"/>
                <a:ext cx="20464" cy="21821"/>
              </a:xfrm>
              <a:custGeom>
                <a:rect b="b" l="l" r="r" t="t"/>
                <a:pathLst>
                  <a:path extrusionOk="0" h="6385" w="5988">
                    <a:moveTo>
                      <a:pt x="5683" y="2895"/>
                    </a:moveTo>
                    <a:cubicBezTo>
                      <a:pt x="5119" y="0"/>
                      <a:pt x="0" y="1768"/>
                      <a:pt x="1691" y="5348"/>
                    </a:cubicBezTo>
                    <a:cubicBezTo>
                      <a:pt x="4038" y="6384"/>
                      <a:pt x="5988" y="4464"/>
                      <a:pt x="5683" y="28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7"/>
              <p:cNvSpPr/>
              <p:nvPr/>
            </p:nvSpPr>
            <p:spPr>
              <a:xfrm>
                <a:off x="2213280" y="4024374"/>
                <a:ext cx="29578" cy="37545"/>
              </a:xfrm>
              <a:custGeom>
                <a:rect b="b" l="l" r="r" t="t"/>
                <a:pathLst>
                  <a:path extrusionOk="0" h="10986" w="8655">
                    <a:moveTo>
                      <a:pt x="7831" y="3261"/>
                    </a:moveTo>
                    <a:cubicBezTo>
                      <a:pt x="4997" y="0"/>
                      <a:pt x="0" y="4373"/>
                      <a:pt x="1691" y="8471"/>
                    </a:cubicBezTo>
                    <a:cubicBezTo>
                      <a:pt x="4967" y="10985"/>
                      <a:pt x="8654" y="7709"/>
                      <a:pt x="7831" y="32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7"/>
              <p:cNvSpPr/>
              <p:nvPr/>
            </p:nvSpPr>
            <p:spPr>
              <a:xfrm>
                <a:off x="2849403" y="4064987"/>
                <a:ext cx="33016" cy="35774"/>
              </a:xfrm>
              <a:custGeom>
                <a:rect b="b" l="l" r="r" t="t"/>
                <a:pathLst>
                  <a:path extrusionOk="0" h="10468" w="9661">
                    <a:moveTo>
                      <a:pt x="3962" y="10406"/>
                    </a:moveTo>
                    <a:cubicBezTo>
                      <a:pt x="8456" y="10467"/>
                      <a:pt x="9660" y="0"/>
                      <a:pt x="3657" y="2118"/>
                    </a:cubicBezTo>
                    <a:cubicBezTo>
                      <a:pt x="808" y="3123"/>
                      <a:pt x="1" y="10345"/>
                      <a:pt x="3962" y="104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7"/>
              <p:cNvSpPr/>
              <p:nvPr/>
            </p:nvSpPr>
            <p:spPr>
              <a:xfrm>
                <a:off x="2191879" y="4057541"/>
                <a:ext cx="31140" cy="48272"/>
              </a:xfrm>
              <a:custGeom>
                <a:rect b="b" l="l" r="r" t="t"/>
                <a:pathLst>
                  <a:path extrusionOk="0" h="14125" w="9112">
                    <a:moveTo>
                      <a:pt x="3977" y="13499"/>
                    </a:moveTo>
                    <a:cubicBezTo>
                      <a:pt x="9111" y="12555"/>
                      <a:pt x="4022" y="0"/>
                      <a:pt x="290" y="6750"/>
                    </a:cubicBezTo>
                    <a:cubicBezTo>
                      <a:pt x="0" y="10574"/>
                      <a:pt x="533" y="14124"/>
                      <a:pt x="3977" y="134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7"/>
              <p:cNvSpPr/>
              <p:nvPr/>
            </p:nvSpPr>
            <p:spPr>
              <a:xfrm>
                <a:off x="2807853" y="4113044"/>
                <a:ext cx="28847" cy="30621"/>
              </a:xfrm>
              <a:custGeom>
                <a:rect b="b" l="l" r="r" t="t"/>
                <a:pathLst>
                  <a:path extrusionOk="0" h="8960" w="8441">
                    <a:moveTo>
                      <a:pt x="2621" y="2469"/>
                    </a:moveTo>
                    <a:cubicBezTo>
                      <a:pt x="0" y="3688"/>
                      <a:pt x="1113" y="7969"/>
                      <a:pt x="3535" y="8289"/>
                    </a:cubicBezTo>
                    <a:cubicBezTo>
                      <a:pt x="8441" y="8960"/>
                      <a:pt x="7923" y="1"/>
                      <a:pt x="2621" y="24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7"/>
              <p:cNvSpPr/>
              <p:nvPr/>
            </p:nvSpPr>
            <p:spPr>
              <a:xfrm>
                <a:off x="2205050" y="4154075"/>
                <a:ext cx="32025" cy="36608"/>
              </a:xfrm>
              <a:custGeom>
                <a:rect b="b" l="l" r="r" t="t"/>
                <a:pathLst>
                  <a:path extrusionOk="0" h="10712" w="9371">
                    <a:moveTo>
                      <a:pt x="3795" y="1509"/>
                    </a:moveTo>
                    <a:cubicBezTo>
                      <a:pt x="1" y="2850"/>
                      <a:pt x="2743" y="10712"/>
                      <a:pt x="6263" y="9797"/>
                    </a:cubicBezTo>
                    <a:cubicBezTo>
                      <a:pt x="9371" y="8990"/>
                      <a:pt x="8045" y="1"/>
                      <a:pt x="3795" y="15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7"/>
              <p:cNvSpPr/>
              <p:nvPr/>
            </p:nvSpPr>
            <p:spPr>
              <a:xfrm>
                <a:off x="2815513" y="4169926"/>
                <a:ext cx="27391" cy="40200"/>
              </a:xfrm>
              <a:custGeom>
                <a:rect b="b" l="l" r="r" t="t"/>
                <a:pathLst>
                  <a:path extrusionOk="0" h="11763" w="8015">
                    <a:moveTo>
                      <a:pt x="4312" y="10726"/>
                    </a:moveTo>
                    <a:cubicBezTo>
                      <a:pt x="8014" y="9797"/>
                      <a:pt x="7191" y="0"/>
                      <a:pt x="1569" y="3352"/>
                    </a:cubicBezTo>
                    <a:cubicBezTo>
                      <a:pt x="0" y="6232"/>
                      <a:pt x="137" y="11762"/>
                      <a:pt x="4312" y="10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7"/>
              <p:cNvSpPr/>
              <p:nvPr/>
            </p:nvSpPr>
            <p:spPr>
              <a:xfrm>
                <a:off x="2206404" y="4226242"/>
                <a:ext cx="21927" cy="25413"/>
              </a:xfrm>
              <a:custGeom>
                <a:rect b="b" l="l" r="r" t="t"/>
                <a:pathLst>
                  <a:path extrusionOk="0" h="7436" w="6416">
                    <a:moveTo>
                      <a:pt x="4023" y="7390"/>
                    </a:moveTo>
                    <a:cubicBezTo>
                      <a:pt x="5547" y="7375"/>
                      <a:pt x="6415" y="6141"/>
                      <a:pt x="6172" y="3703"/>
                    </a:cubicBezTo>
                    <a:cubicBezTo>
                      <a:pt x="2286" y="1"/>
                      <a:pt x="1" y="7436"/>
                      <a:pt x="4023" y="73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7"/>
              <p:cNvSpPr/>
              <p:nvPr/>
            </p:nvSpPr>
            <p:spPr>
              <a:xfrm>
                <a:off x="2153087" y="4250144"/>
                <a:ext cx="36868" cy="37073"/>
              </a:xfrm>
              <a:custGeom>
                <a:rect b="b" l="l" r="r" t="t"/>
                <a:pathLst>
                  <a:path extrusionOk="0" h="10848" w="10788">
                    <a:moveTo>
                      <a:pt x="10117" y="4693"/>
                    </a:moveTo>
                    <a:cubicBezTo>
                      <a:pt x="8913" y="0"/>
                      <a:pt x="0" y="4906"/>
                      <a:pt x="3962" y="9294"/>
                    </a:cubicBezTo>
                    <a:cubicBezTo>
                      <a:pt x="7664" y="10848"/>
                      <a:pt x="10787" y="7374"/>
                      <a:pt x="10117" y="46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8" name="Google Shape;3328;p27"/>
            <p:cNvSpPr/>
            <p:nvPr/>
          </p:nvSpPr>
          <p:spPr>
            <a:xfrm>
              <a:off x="2241447" y="3635210"/>
              <a:ext cx="551099" cy="671638"/>
            </a:xfrm>
            <a:custGeom>
              <a:rect b="b" l="l" r="r" t="t"/>
              <a:pathLst>
                <a:path extrusionOk="0" h="196529" w="161258">
                  <a:moveTo>
                    <a:pt x="155773" y="80309"/>
                  </a:moveTo>
                  <a:cubicBezTo>
                    <a:pt x="157997" y="78542"/>
                    <a:pt x="158074" y="74809"/>
                    <a:pt x="157312" y="71107"/>
                  </a:cubicBezTo>
                  <a:cubicBezTo>
                    <a:pt x="155621" y="63001"/>
                    <a:pt x="150837" y="54561"/>
                    <a:pt x="145961" y="50858"/>
                  </a:cubicBezTo>
                  <a:cubicBezTo>
                    <a:pt x="149039" y="40544"/>
                    <a:pt x="140354" y="34480"/>
                    <a:pt x="132462" y="32133"/>
                  </a:cubicBezTo>
                  <a:cubicBezTo>
                    <a:pt x="130481" y="22657"/>
                    <a:pt x="121157" y="20508"/>
                    <a:pt x="112503" y="17720"/>
                  </a:cubicBezTo>
                  <a:cubicBezTo>
                    <a:pt x="112366" y="16060"/>
                    <a:pt x="112305" y="14429"/>
                    <a:pt x="111589" y="13119"/>
                  </a:cubicBezTo>
                  <a:cubicBezTo>
                    <a:pt x="109288" y="8883"/>
                    <a:pt x="101244" y="5806"/>
                    <a:pt x="95317" y="4221"/>
                  </a:cubicBezTo>
                  <a:cubicBezTo>
                    <a:pt x="79532" y="1"/>
                    <a:pt x="58857" y="2728"/>
                    <a:pt x="49304" y="11595"/>
                  </a:cubicBezTo>
                  <a:cubicBezTo>
                    <a:pt x="47979" y="12814"/>
                    <a:pt x="47171" y="14917"/>
                    <a:pt x="45617" y="15572"/>
                  </a:cubicBezTo>
                  <a:cubicBezTo>
                    <a:pt x="42875" y="16730"/>
                    <a:pt x="39553" y="16395"/>
                    <a:pt x="37024" y="17111"/>
                  </a:cubicBezTo>
                  <a:cubicBezTo>
                    <a:pt x="31082" y="18772"/>
                    <a:pt x="25689" y="22398"/>
                    <a:pt x="24759" y="28766"/>
                  </a:cubicBezTo>
                  <a:cubicBezTo>
                    <a:pt x="17781" y="34007"/>
                    <a:pt x="8045" y="40925"/>
                    <a:pt x="10940" y="53007"/>
                  </a:cubicBezTo>
                  <a:cubicBezTo>
                    <a:pt x="4358" y="57425"/>
                    <a:pt x="1" y="71473"/>
                    <a:pt x="4815" y="80614"/>
                  </a:cubicBezTo>
                  <a:cubicBezTo>
                    <a:pt x="321" y="88278"/>
                    <a:pt x="1174" y="102980"/>
                    <a:pt x="5745" y="109776"/>
                  </a:cubicBezTo>
                  <a:cubicBezTo>
                    <a:pt x="2713" y="119877"/>
                    <a:pt x="4876" y="129796"/>
                    <a:pt x="11565" y="134001"/>
                  </a:cubicBezTo>
                  <a:cubicBezTo>
                    <a:pt x="12296" y="145656"/>
                    <a:pt x="16440" y="153884"/>
                    <a:pt x="24134" y="158546"/>
                  </a:cubicBezTo>
                  <a:cubicBezTo>
                    <a:pt x="25993" y="161563"/>
                    <a:pt x="27014" y="164625"/>
                    <a:pt x="29056" y="167459"/>
                  </a:cubicBezTo>
                  <a:cubicBezTo>
                    <a:pt x="31432" y="170750"/>
                    <a:pt x="35013" y="172380"/>
                    <a:pt x="37649" y="175122"/>
                  </a:cubicBezTo>
                  <a:cubicBezTo>
                    <a:pt x="41183" y="178825"/>
                    <a:pt x="43225" y="184797"/>
                    <a:pt x="49000" y="188317"/>
                  </a:cubicBezTo>
                  <a:cubicBezTo>
                    <a:pt x="59832" y="194929"/>
                    <a:pt x="78588" y="196529"/>
                    <a:pt x="94403" y="195371"/>
                  </a:cubicBezTo>
                  <a:cubicBezTo>
                    <a:pt x="107947" y="194396"/>
                    <a:pt x="120273" y="188180"/>
                    <a:pt x="125393" y="178810"/>
                  </a:cubicBezTo>
                  <a:cubicBezTo>
                    <a:pt x="130664" y="177469"/>
                    <a:pt x="134184" y="174208"/>
                    <a:pt x="137048" y="170826"/>
                  </a:cubicBezTo>
                  <a:cubicBezTo>
                    <a:pt x="140065" y="167291"/>
                    <a:pt x="144041" y="164381"/>
                    <a:pt x="145032" y="159475"/>
                  </a:cubicBezTo>
                  <a:cubicBezTo>
                    <a:pt x="145260" y="157921"/>
                    <a:pt x="144620" y="157220"/>
                    <a:pt x="144422" y="156108"/>
                  </a:cubicBezTo>
                  <a:cubicBezTo>
                    <a:pt x="147028" y="155392"/>
                    <a:pt x="147972" y="151857"/>
                    <a:pt x="149328" y="149663"/>
                  </a:cubicBezTo>
                  <a:cubicBezTo>
                    <a:pt x="150227" y="148185"/>
                    <a:pt x="152071" y="147134"/>
                    <a:pt x="153015" y="145671"/>
                  </a:cubicBezTo>
                  <a:cubicBezTo>
                    <a:pt x="155743" y="141329"/>
                    <a:pt x="158119" y="133117"/>
                    <a:pt x="154554" y="128485"/>
                  </a:cubicBezTo>
                  <a:cubicBezTo>
                    <a:pt x="157007" y="122970"/>
                    <a:pt x="159049" y="113935"/>
                    <a:pt x="155148" y="108542"/>
                  </a:cubicBezTo>
                  <a:cubicBezTo>
                    <a:pt x="159673" y="101914"/>
                    <a:pt x="161258" y="87196"/>
                    <a:pt x="155773" y="803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7"/>
            <p:cNvSpPr/>
            <p:nvPr/>
          </p:nvSpPr>
          <p:spPr>
            <a:xfrm>
              <a:off x="2415148" y="3659320"/>
              <a:ext cx="196773" cy="62380"/>
            </a:xfrm>
            <a:custGeom>
              <a:rect b="b" l="l" r="r" t="t"/>
              <a:pathLst>
                <a:path extrusionOk="0" h="18253" w="57578">
                  <a:moveTo>
                    <a:pt x="1" y="10056"/>
                  </a:moveTo>
                  <a:cubicBezTo>
                    <a:pt x="3779" y="5135"/>
                    <a:pt x="12266" y="1280"/>
                    <a:pt x="21788" y="549"/>
                  </a:cubicBezTo>
                  <a:cubicBezTo>
                    <a:pt x="28827" y="0"/>
                    <a:pt x="37755" y="320"/>
                    <a:pt x="43576" y="1767"/>
                  </a:cubicBezTo>
                  <a:cubicBezTo>
                    <a:pt x="46988" y="2621"/>
                    <a:pt x="57577" y="7054"/>
                    <a:pt x="56160" y="11899"/>
                  </a:cubicBezTo>
                  <a:cubicBezTo>
                    <a:pt x="55582" y="13819"/>
                    <a:pt x="49624" y="15175"/>
                    <a:pt x="47263" y="15571"/>
                  </a:cubicBezTo>
                  <a:cubicBezTo>
                    <a:pt x="31372" y="18253"/>
                    <a:pt x="11458" y="15663"/>
                    <a:pt x="1" y="10056"/>
                  </a:cubicBezTo>
                  <a:close/>
                  <a:moveTo>
                    <a:pt x="9828" y="10665"/>
                  </a:moveTo>
                  <a:cubicBezTo>
                    <a:pt x="11428" y="12768"/>
                    <a:pt x="17217" y="14489"/>
                    <a:pt x="19960" y="12509"/>
                  </a:cubicBezTo>
                  <a:cubicBezTo>
                    <a:pt x="17507" y="11427"/>
                    <a:pt x="11870" y="9157"/>
                    <a:pt x="9828" y="10665"/>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7"/>
            <p:cNvSpPr/>
            <p:nvPr/>
          </p:nvSpPr>
          <p:spPr>
            <a:xfrm>
              <a:off x="2337567" y="3702691"/>
              <a:ext cx="337618" cy="72068"/>
            </a:xfrm>
            <a:custGeom>
              <a:rect b="b" l="l" r="r" t="t"/>
              <a:pathLst>
                <a:path extrusionOk="0" h="21088" w="98791">
                  <a:moveTo>
                    <a:pt x="84377" y="732"/>
                  </a:moveTo>
                  <a:cubicBezTo>
                    <a:pt x="90258" y="3154"/>
                    <a:pt x="96291" y="5394"/>
                    <a:pt x="98790" y="11169"/>
                  </a:cubicBezTo>
                  <a:cubicBezTo>
                    <a:pt x="96703" y="14002"/>
                    <a:pt x="92589" y="14703"/>
                    <a:pt x="88993" y="15770"/>
                  </a:cubicBezTo>
                  <a:cubicBezTo>
                    <a:pt x="71167" y="21087"/>
                    <a:pt x="43011" y="19365"/>
                    <a:pt x="22397" y="16989"/>
                  </a:cubicBezTo>
                  <a:cubicBezTo>
                    <a:pt x="17689" y="16455"/>
                    <a:pt x="1158" y="14871"/>
                    <a:pt x="305" y="10254"/>
                  </a:cubicBezTo>
                  <a:cubicBezTo>
                    <a:pt x="0" y="8518"/>
                    <a:pt x="2270" y="5486"/>
                    <a:pt x="3687" y="4419"/>
                  </a:cubicBezTo>
                  <a:cubicBezTo>
                    <a:pt x="5638" y="2941"/>
                    <a:pt x="14048" y="1"/>
                    <a:pt x="16257" y="427"/>
                  </a:cubicBezTo>
                  <a:cubicBezTo>
                    <a:pt x="18101" y="793"/>
                    <a:pt x="19700" y="2956"/>
                    <a:pt x="21788" y="3794"/>
                  </a:cubicBezTo>
                  <a:cubicBezTo>
                    <a:pt x="28263" y="6415"/>
                    <a:pt x="39720" y="8152"/>
                    <a:pt x="49715" y="8716"/>
                  </a:cubicBezTo>
                  <a:cubicBezTo>
                    <a:pt x="61112" y="9371"/>
                    <a:pt x="73453" y="9447"/>
                    <a:pt x="80995" y="5028"/>
                  </a:cubicBezTo>
                  <a:cubicBezTo>
                    <a:pt x="82549" y="4130"/>
                    <a:pt x="83935" y="3078"/>
                    <a:pt x="84377" y="732"/>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7"/>
            <p:cNvSpPr/>
            <p:nvPr/>
          </p:nvSpPr>
          <p:spPr>
            <a:xfrm>
              <a:off x="2292060" y="3749241"/>
              <a:ext cx="437484" cy="99665"/>
            </a:xfrm>
            <a:custGeom>
              <a:rect b="b" l="l" r="r" t="t"/>
              <a:pathLst>
                <a:path extrusionOk="0" h="29163" w="128013">
                  <a:moveTo>
                    <a:pt x="10254" y="1"/>
                  </a:moveTo>
                  <a:cubicBezTo>
                    <a:pt x="21909" y="6643"/>
                    <a:pt x="40573" y="8289"/>
                    <a:pt x="58719" y="10132"/>
                  </a:cubicBezTo>
                  <a:cubicBezTo>
                    <a:pt x="80065" y="12281"/>
                    <a:pt x="104260" y="9173"/>
                    <a:pt x="116707" y="1235"/>
                  </a:cubicBezTo>
                  <a:cubicBezTo>
                    <a:pt x="120958" y="3992"/>
                    <a:pt x="128012" y="7100"/>
                    <a:pt x="127144" y="13195"/>
                  </a:cubicBezTo>
                  <a:cubicBezTo>
                    <a:pt x="126717" y="16288"/>
                    <a:pt x="119968" y="20005"/>
                    <a:pt x="116098" y="21788"/>
                  </a:cubicBezTo>
                  <a:cubicBezTo>
                    <a:pt x="102873" y="27882"/>
                    <a:pt x="83447" y="29147"/>
                    <a:pt x="64859" y="29147"/>
                  </a:cubicBezTo>
                  <a:cubicBezTo>
                    <a:pt x="44778" y="29162"/>
                    <a:pt x="28689" y="27334"/>
                    <a:pt x="11777" y="23631"/>
                  </a:cubicBezTo>
                  <a:cubicBezTo>
                    <a:pt x="6536" y="22474"/>
                    <a:pt x="335" y="20691"/>
                    <a:pt x="122" y="15953"/>
                  </a:cubicBezTo>
                  <a:cubicBezTo>
                    <a:pt x="0" y="13225"/>
                    <a:pt x="2636" y="8517"/>
                    <a:pt x="4418" y="5821"/>
                  </a:cubicBezTo>
                  <a:cubicBezTo>
                    <a:pt x="6049" y="3398"/>
                    <a:pt x="8593" y="2149"/>
                    <a:pt x="10254" y="1"/>
                  </a:cubicBezTo>
                  <a:close/>
                  <a:moveTo>
                    <a:pt x="5348" y="14734"/>
                  </a:moveTo>
                  <a:cubicBezTo>
                    <a:pt x="5714" y="13880"/>
                    <a:pt x="6018" y="13454"/>
                    <a:pt x="5653" y="12585"/>
                  </a:cubicBezTo>
                  <a:cubicBezTo>
                    <a:pt x="3154" y="10894"/>
                    <a:pt x="2148" y="15343"/>
                    <a:pt x="5348" y="14734"/>
                  </a:cubicBezTo>
                  <a:close/>
                  <a:moveTo>
                    <a:pt x="89709" y="24546"/>
                  </a:moveTo>
                  <a:cubicBezTo>
                    <a:pt x="101395" y="23433"/>
                    <a:pt x="113355" y="22611"/>
                    <a:pt x="119176" y="15648"/>
                  </a:cubicBezTo>
                  <a:cubicBezTo>
                    <a:pt x="119191" y="15115"/>
                    <a:pt x="118947" y="14856"/>
                    <a:pt x="118566" y="14734"/>
                  </a:cubicBezTo>
                  <a:cubicBezTo>
                    <a:pt x="110963" y="20036"/>
                    <a:pt x="99750" y="21681"/>
                    <a:pt x="89709" y="24546"/>
                  </a:cubicBezTo>
                  <a:close/>
                  <a:moveTo>
                    <a:pt x="5348" y="16257"/>
                  </a:moveTo>
                  <a:cubicBezTo>
                    <a:pt x="5043" y="16257"/>
                    <a:pt x="4982" y="16516"/>
                    <a:pt x="4738" y="16577"/>
                  </a:cubicBezTo>
                  <a:lnTo>
                    <a:pt x="4738" y="17491"/>
                  </a:lnTo>
                  <a:cubicBezTo>
                    <a:pt x="9949" y="21559"/>
                    <a:pt x="18710" y="22336"/>
                    <a:pt x="27440" y="23327"/>
                  </a:cubicBezTo>
                  <a:cubicBezTo>
                    <a:pt x="36719" y="24363"/>
                    <a:pt x="48207" y="25445"/>
                    <a:pt x="56586" y="24850"/>
                  </a:cubicBezTo>
                  <a:cubicBezTo>
                    <a:pt x="40848" y="20645"/>
                    <a:pt x="18984" y="22565"/>
                    <a:pt x="5348" y="16257"/>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7"/>
            <p:cNvSpPr/>
            <p:nvPr/>
          </p:nvSpPr>
          <p:spPr>
            <a:xfrm>
              <a:off x="2260243" y="3817400"/>
              <a:ext cx="499864" cy="123717"/>
            </a:xfrm>
            <a:custGeom>
              <a:rect b="b" l="l" r="r" t="t"/>
              <a:pathLst>
                <a:path extrusionOk="0" h="36201" w="146266">
                  <a:moveTo>
                    <a:pt x="137079" y="0"/>
                  </a:moveTo>
                  <a:cubicBezTo>
                    <a:pt x="140674" y="2210"/>
                    <a:pt x="144331" y="9782"/>
                    <a:pt x="145352" y="14733"/>
                  </a:cubicBezTo>
                  <a:cubicBezTo>
                    <a:pt x="145961" y="17689"/>
                    <a:pt x="146266" y="23113"/>
                    <a:pt x="145047" y="25155"/>
                  </a:cubicBezTo>
                  <a:cubicBezTo>
                    <a:pt x="143615" y="27608"/>
                    <a:pt x="135068" y="30716"/>
                    <a:pt x="130939" y="30685"/>
                  </a:cubicBezTo>
                  <a:cubicBezTo>
                    <a:pt x="127465" y="30655"/>
                    <a:pt x="123168" y="29025"/>
                    <a:pt x="119588" y="29756"/>
                  </a:cubicBezTo>
                  <a:cubicBezTo>
                    <a:pt x="116343" y="30426"/>
                    <a:pt x="113874" y="33245"/>
                    <a:pt x="110995" y="34068"/>
                  </a:cubicBezTo>
                  <a:cubicBezTo>
                    <a:pt x="107597" y="35028"/>
                    <a:pt x="101503" y="34738"/>
                    <a:pt x="96262" y="34982"/>
                  </a:cubicBezTo>
                  <a:cubicBezTo>
                    <a:pt x="70421" y="36186"/>
                    <a:pt x="46425" y="36201"/>
                    <a:pt x="23251" y="31904"/>
                  </a:cubicBezTo>
                  <a:cubicBezTo>
                    <a:pt x="15801" y="30533"/>
                    <a:pt x="3612" y="27257"/>
                    <a:pt x="2073" y="22092"/>
                  </a:cubicBezTo>
                  <a:cubicBezTo>
                    <a:pt x="1" y="15175"/>
                    <a:pt x="5029" y="6384"/>
                    <a:pt x="7284" y="2758"/>
                  </a:cubicBezTo>
                  <a:cubicBezTo>
                    <a:pt x="15222" y="7024"/>
                    <a:pt x="29071" y="10544"/>
                    <a:pt x="43195" y="11961"/>
                  </a:cubicBezTo>
                  <a:cubicBezTo>
                    <a:pt x="54195" y="13073"/>
                    <a:pt x="66049" y="14017"/>
                    <a:pt x="76942" y="13499"/>
                  </a:cubicBezTo>
                  <a:cubicBezTo>
                    <a:pt x="88461" y="12951"/>
                    <a:pt x="99446" y="12082"/>
                    <a:pt x="109761" y="10437"/>
                  </a:cubicBezTo>
                  <a:cubicBezTo>
                    <a:pt x="120441" y="8731"/>
                    <a:pt x="128943" y="5409"/>
                    <a:pt x="136164" y="915"/>
                  </a:cubicBezTo>
                  <a:cubicBezTo>
                    <a:pt x="136317" y="488"/>
                    <a:pt x="136637" y="168"/>
                    <a:pt x="137079" y="0"/>
                  </a:cubicBezTo>
                  <a:close/>
                  <a:moveTo>
                    <a:pt x="135235" y="3992"/>
                  </a:moveTo>
                  <a:cubicBezTo>
                    <a:pt x="134123" y="8365"/>
                    <a:pt x="138480" y="12341"/>
                    <a:pt x="139836" y="16272"/>
                  </a:cubicBezTo>
                  <a:cubicBezTo>
                    <a:pt x="140994" y="19015"/>
                    <a:pt x="139410" y="23890"/>
                    <a:pt x="141070" y="25475"/>
                  </a:cubicBezTo>
                  <a:cubicBezTo>
                    <a:pt x="143661" y="17842"/>
                    <a:pt x="141710" y="6384"/>
                    <a:pt x="135235" y="3992"/>
                  </a:cubicBezTo>
                  <a:close/>
                  <a:moveTo>
                    <a:pt x="6689" y="11046"/>
                  </a:moveTo>
                  <a:cubicBezTo>
                    <a:pt x="5394" y="12204"/>
                    <a:pt x="6141" y="15053"/>
                    <a:pt x="8518" y="14429"/>
                  </a:cubicBezTo>
                  <a:cubicBezTo>
                    <a:pt x="9813" y="13240"/>
                    <a:pt x="8914" y="10559"/>
                    <a:pt x="6689" y="11046"/>
                  </a:cubicBezTo>
                  <a:close/>
                  <a:moveTo>
                    <a:pt x="16181" y="20249"/>
                  </a:moveTo>
                  <a:cubicBezTo>
                    <a:pt x="19168" y="20097"/>
                    <a:pt x="19137" y="12981"/>
                    <a:pt x="14963" y="14733"/>
                  </a:cubicBezTo>
                  <a:cubicBezTo>
                    <a:pt x="12235" y="15876"/>
                    <a:pt x="13652" y="20386"/>
                    <a:pt x="16181" y="20249"/>
                  </a:cubicBezTo>
                  <a:close/>
                  <a:moveTo>
                    <a:pt x="31219" y="28842"/>
                  </a:moveTo>
                  <a:cubicBezTo>
                    <a:pt x="21346" y="27608"/>
                    <a:pt x="13485" y="25536"/>
                    <a:pt x="6979" y="22092"/>
                  </a:cubicBezTo>
                  <a:cubicBezTo>
                    <a:pt x="6659" y="22092"/>
                    <a:pt x="6613" y="22351"/>
                    <a:pt x="6354" y="22397"/>
                  </a:cubicBezTo>
                  <a:cubicBezTo>
                    <a:pt x="6126" y="22473"/>
                    <a:pt x="6019" y="22656"/>
                    <a:pt x="6050" y="23022"/>
                  </a:cubicBezTo>
                  <a:cubicBezTo>
                    <a:pt x="17248" y="32179"/>
                    <a:pt x="38853" y="32560"/>
                    <a:pt x="58537" y="32209"/>
                  </a:cubicBezTo>
                  <a:cubicBezTo>
                    <a:pt x="49777" y="29908"/>
                    <a:pt x="40376" y="30000"/>
                    <a:pt x="31219" y="28842"/>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7"/>
            <p:cNvSpPr/>
            <p:nvPr/>
          </p:nvSpPr>
          <p:spPr>
            <a:xfrm>
              <a:off x="2261026" y="3920185"/>
              <a:ext cx="364432" cy="110857"/>
            </a:xfrm>
            <a:custGeom>
              <a:rect b="b" l="l" r="r" t="t"/>
              <a:pathLst>
                <a:path extrusionOk="0" h="32438" w="106637">
                  <a:moveTo>
                    <a:pt x="106164" y="9812"/>
                  </a:moveTo>
                  <a:cubicBezTo>
                    <a:pt x="106637" y="11320"/>
                    <a:pt x="105083" y="12966"/>
                    <a:pt x="104336" y="14733"/>
                  </a:cubicBezTo>
                  <a:cubicBezTo>
                    <a:pt x="102919" y="17978"/>
                    <a:pt x="101517" y="21544"/>
                    <a:pt x="101563" y="26693"/>
                  </a:cubicBezTo>
                  <a:cubicBezTo>
                    <a:pt x="96017" y="26419"/>
                    <a:pt x="88491" y="26678"/>
                    <a:pt x="82549" y="26998"/>
                  </a:cubicBezTo>
                  <a:cubicBezTo>
                    <a:pt x="86358" y="30106"/>
                    <a:pt x="96170" y="28080"/>
                    <a:pt x="101563" y="27912"/>
                  </a:cubicBezTo>
                  <a:lnTo>
                    <a:pt x="101563" y="31904"/>
                  </a:lnTo>
                  <a:cubicBezTo>
                    <a:pt x="73301" y="32437"/>
                    <a:pt x="41518" y="31051"/>
                    <a:pt x="15952" y="26998"/>
                  </a:cubicBezTo>
                  <a:cubicBezTo>
                    <a:pt x="12067" y="26389"/>
                    <a:pt x="7679" y="26099"/>
                    <a:pt x="5516" y="24545"/>
                  </a:cubicBezTo>
                  <a:cubicBezTo>
                    <a:pt x="3337" y="22945"/>
                    <a:pt x="701" y="16577"/>
                    <a:pt x="320" y="11960"/>
                  </a:cubicBezTo>
                  <a:cubicBezTo>
                    <a:pt x="0" y="8304"/>
                    <a:pt x="1265" y="2758"/>
                    <a:pt x="2149" y="0"/>
                  </a:cubicBezTo>
                  <a:cubicBezTo>
                    <a:pt x="29223" y="10680"/>
                    <a:pt x="69050" y="11122"/>
                    <a:pt x="106164" y="9812"/>
                  </a:cubicBezTo>
                  <a:close/>
                  <a:moveTo>
                    <a:pt x="22093" y="25779"/>
                  </a:moveTo>
                  <a:cubicBezTo>
                    <a:pt x="36902" y="28247"/>
                    <a:pt x="56526" y="29390"/>
                    <a:pt x="70573" y="27608"/>
                  </a:cubicBezTo>
                  <a:cubicBezTo>
                    <a:pt x="67480" y="26282"/>
                    <a:pt x="63748" y="25947"/>
                    <a:pt x="60137" y="25779"/>
                  </a:cubicBezTo>
                  <a:cubicBezTo>
                    <a:pt x="42661" y="24896"/>
                    <a:pt x="20858" y="25307"/>
                    <a:pt x="7679" y="20249"/>
                  </a:cubicBezTo>
                  <a:cubicBezTo>
                    <a:pt x="9980" y="24438"/>
                    <a:pt x="15754" y="24713"/>
                    <a:pt x="22093" y="25779"/>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7"/>
            <p:cNvSpPr/>
            <p:nvPr/>
          </p:nvSpPr>
          <p:spPr>
            <a:xfrm>
              <a:off x="2725532" y="3922266"/>
              <a:ext cx="43221" cy="62903"/>
            </a:xfrm>
            <a:custGeom>
              <a:rect b="b" l="l" r="r" t="t"/>
              <a:pathLst>
                <a:path extrusionOk="0" h="18406" w="12647">
                  <a:moveTo>
                    <a:pt x="12280" y="13804"/>
                  </a:moveTo>
                  <a:cubicBezTo>
                    <a:pt x="9706" y="15419"/>
                    <a:pt x="7344" y="17263"/>
                    <a:pt x="4312" y="18405"/>
                  </a:cubicBezTo>
                  <a:cubicBezTo>
                    <a:pt x="3642" y="12936"/>
                    <a:pt x="1402" y="9051"/>
                    <a:pt x="0" y="4297"/>
                  </a:cubicBezTo>
                  <a:cubicBezTo>
                    <a:pt x="3032" y="2712"/>
                    <a:pt x="7283" y="2362"/>
                    <a:pt x="9507" y="0"/>
                  </a:cubicBezTo>
                  <a:cubicBezTo>
                    <a:pt x="11945" y="3352"/>
                    <a:pt x="12646" y="8441"/>
                    <a:pt x="12280" y="1380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7"/>
            <p:cNvSpPr/>
            <p:nvPr/>
          </p:nvSpPr>
          <p:spPr>
            <a:xfrm>
              <a:off x="2665599" y="3933824"/>
              <a:ext cx="60562" cy="182296"/>
            </a:xfrm>
            <a:custGeom>
              <a:rect b="b" l="l" r="r" t="t"/>
              <a:pathLst>
                <a:path extrusionOk="0" h="53342" w="17721">
                  <a:moveTo>
                    <a:pt x="7116" y="1"/>
                  </a:moveTo>
                  <a:cubicBezTo>
                    <a:pt x="14810" y="565"/>
                    <a:pt x="17720" y="14094"/>
                    <a:pt x="17537" y="23617"/>
                  </a:cubicBezTo>
                  <a:cubicBezTo>
                    <a:pt x="17370" y="32636"/>
                    <a:pt x="13256" y="41473"/>
                    <a:pt x="9264" y="47552"/>
                  </a:cubicBezTo>
                  <a:cubicBezTo>
                    <a:pt x="7283" y="50554"/>
                    <a:pt x="3779" y="53342"/>
                    <a:pt x="671" y="53068"/>
                  </a:cubicBezTo>
                  <a:cubicBezTo>
                    <a:pt x="1" y="52153"/>
                    <a:pt x="1585" y="52138"/>
                    <a:pt x="1890" y="51849"/>
                  </a:cubicBezTo>
                  <a:cubicBezTo>
                    <a:pt x="9417" y="44993"/>
                    <a:pt x="12433" y="30457"/>
                    <a:pt x="12327" y="15953"/>
                  </a:cubicBezTo>
                  <a:cubicBezTo>
                    <a:pt x="12266" y="9874"/>
                    <a:pt x="10818" y="3368"/>
                    <a:pt x="71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7"/>
            <p:cNvSpPr/>
            <p:nvPr/>
          </p:nvSpPr>
          <p:spPr>
            <a:xfrm>
              <a:off x="2740320" y="3983084"/>
              <a:ext cx="25621" cy="25204"/>
            </a:xfrm>
            <a:custGeom>
              <a:rect b="b" l="l" r="r" t="t"/>
              <a:pathLst>
                <a:path extrusionOk="0" h="7375" w="7497">
                  <a:moveTo>
                    <a:pt x="6415" y="0"/>
                  </a:moveTo>
                  <a:cubicBezTo>
                    <a:pt x="7496" y="4144"/>
                    <a:pt x="3352" y="5713"/>
                    <a:pt x="899" y="7374"/>
                  </a:cubicBezTo>
                  <a:cubicBezTo>
                    <a:pt x="0" y="6932"/>
                    <a:pt x="1173" y="4418"/>
                    <a:pt x="290" y="3992"/>
                  </a:cubicBezTo>
                  <a:cubicBezTo>
                    <a:pt x="2179" y="2514"/>
                    <a:pt x="4982" y="1950"/>
                    <a:pt x="64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7"/>
            <p:cNvSpPr/>
            <p:nvPr/>
          </p:nvSpPr>
          <p:spPr>
            <a:xfrm>
              <a:off x="2725532" y="4017655"/>
              <a:ext cx="42387" cy="61860"/>
            </a:xfrm>
            <a:custGeom>
              <a:rect b="b" l="l" r="r" t="t"/>
              <a:pathLst>
                <a:path extrusionOk="0" h="18101" w="12403">
                  <a:moveTo>
                    <a:pt x="9203" y="1"/>
                  </a:moveTo>
                  <a:cubicBezTo>
                    <a:pt x="12402" y="8883"/>
                    <a:pt x="8334" y="17172"/>
                    <a:pt x="0" y="18101"/>
                  </a:cubicBezTo>
                  <a:cubicBezTo>
                    <a:pt x="1981" y="12936"/>
                    <a:pt x="4327" y="8106"/>
                    <a:pt x="4921" y="1540"/>
                  </a:cubicBezTo>
                  <a:cubicBezTo>
                    <a:pt x="6460" y="1143"/>
                    <a:pt x="7527" y="275"/>
                    <a:pt x="9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7"/>
            <p:cNvSpPr/>
            <p:nvPr/>
          </p:nvSpPr>
          <p:spPr>
            <a:xfrm>
              <a:off x="2271698" y="4018749"/>
              <a:ext cx="355270" cy="91281"/>
            </a:xfrm>
            <a:custGeom>
              <a:rect b="b" l="l" r="r" t="t"/>
              <a:pathLst>
                <a:path extrusionOk="0" h="26710" w="103956">
                  <a:moveTo>
                    <a:pt x="565" y="1"/>
                  </a:moveTo>
                  <a:cubicBezTo>
                    <a:pt x="28812" y="6537"/>
                    <a:pt x="64220" y="7512"/>
                    <a:pt x="98745" y="6735"/>
                  </a:cubicBezTo>
                  <a:cubicBezTo>
                    <a:pt x="99324" y="13622"/>
                    <a:pt x="101564" y="18878"/>
                    <a:pt x="103956" y="23936"/>
                  </a:cubicBezTo>
                  <a:cubicBezTo>
                    <a:pt x="81041" y="26709"/>
                    <a:pt x="51346" y="24439"/>
                    <a:pt x="27867" y="22397"/>
                  </a:cubicBezTo>
                  <a:cubicBezTo>
                    <a:pt x="21499" y="21849"/>
                    <a:pt x="10483" y="20935"/>
                    <a:pt x="5775" y="18086"/>
                  </a:cubicBezTo>
                  <a:cubicBezTo>
                    <a:pt x="732" y="15054"/>
                    <a:pt x="1" y="8152"/>
                    <a:pt x="260" y="915"/>
                  </a:cubicBezTo>
                  <a:cubicBezTo>
                    <a:pt x="229" y="473"/>
                    <a:pt x="199" y="46"/>
                    <a:pt x="565" y="1"/>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7"/>
            <p:cNvSpPr/>
            <p:nvPr/>
          </p:nvSpPr>
          <p:spPr>
            <a:xfrm>
              <a:off x="2656382" y="4069099"/>
              <a:ext cx="26195" cy="32494"/>
            </a:xfrm>
            <a:custGeom>
              <a:rect b="b" l="l" r="r" t="t"/>
              <a:pathLst>
                <a:path extrusionOk="0" h="9508" w="7665">
                  <a:moveTo>
                    <a:pt x="7665" y="1"/>
                  </a:moveTo>
                  <a:cubicBezTo>
                    <a:pt x="6568" y="3398"/>
                    <a:pt x="4755" y="8746"/>
                    <a:pt x="1" y="9508"/>
                  </a:cubicBezTo>
                  <a:cubicBezTo>
                    <a:pt x="3475" y="7268"/>
                    <a:pt x="5349" y="3414"/>
                    <a:pt x="7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7"/>
            <p:cNvSpPr/>
            <p:nvPr/>
          </p:nvSpPr>
          <p:spPr>
            <a:xfrm>
              <a:off x="2293516" y="4080554"/>
              <a:ext cx="465552" cy="112265"/>
            </a:xfrm>
            <a:custGeom>
              <a:rect b="b" l="l" r="r" t="t"/>
              <a:pathLst>
                <a:path extrusionOk="0" h="32850" w="136226">
                  <a:moveTo>
                    <a:pt x="1" y="5227"/>
                  </a:moveTo>
                  <a:cubicBezTo>
                    <a:pt x="24195" y="8533"/>
                    <a:pt x="56892" y="13363"/>
                    <a:pt x="87760" y="10757"/>
                  </a:cubicBezTo>
                  <a:cubicBezTo>
                    <a:pt x="91751" y="10422"/>
                    <a:pt x="97267" y="8944"/>
                    <a:pt x="100025" y="9523"/>
                  </a:cubicBezTo>
                  <a:cubicBezTo>
                    <a:pt x="102508" y="10056"/>
                    <a:pt x="104397" y="14109"/>
                    <a:pt x="107399" y="14749"/>
                  </a:cubicBezTo>
                  <a:cubicBezTo>
                    <a:pt x="115977" y="16562"/>
                    <a:pt x="121203" y="10133"/>
                    <a:pt x="123960" y="4922"/>
                  </a:cubicBezTo>
                  <a:cubicBezTo>
                    <a:pt x="128150" y="3596"/>
                    <a:pt x="132279" y="2195"/>
                    <a:pt x="135616" y="1"/>
                  </a:cubicBezTo>
                  <a:lnTo>
                    <a:pt x="136225" y="1"/>
                  </a:lnTo>
                  <a:cubicBezTo>
                    <a:pt x="135052" y="7207"/>
                    <a:pt x="133422" y="12616"/>
                    <a:pt x="128881" y="17507"/>
                  </a:cubicBezTo>
                  <a:cubicBezTo>
                    <a:pt x="125591" y="21026"/>
                    <a:pt x="122879" y="25033"/>
                    <a:pt x="119054" y="26709"/>
                  </a:cubicBezTo>
                  <a:cubicBezTo>
                    <a:pt x="112884" y="29406"/>
                    <a:pt x="102325" y="29970"/>
                    <a:pt x="93275" y="30701"/>
                  </a:cubicBezTo>
                  <a:cubicBezTo>
                    <a:pt x="83737" y="31463"/>
                    <a:pt x="75053" y="32849"/>
                    <a:pt x="65652" y="32849"/>
                  </a:cubicBezTo>
                  <a:cubicBezTo>
                    <a:pt x="50995" y="32849"/>
                    <a:pt x="37115" y="31539"/>
                    <a:pt x="25170" y="28553"/>
                  </a:cubicBezTo>
                  <a:cubicBezTo>
                    <a:pt x="17659" y="26679"/>
                    <a:pt x="10361" y="25140"/>
                    <a:pt x="6445" y="20264"/>
                  </a:cubicBezTo>
                  <a:cubicBezTo>
                    <a:pt x="3246" y="16288"/>
                    <a:pt x="2058" y="9828"/>
                    <a:pt x="1" y="5227"/>
                  </a:cubicBezTo>
                  <a:close/>
                  <a:moveTo>
                    <a:pt x="8289" y="17796"/>
                  </a:moveTo>
                  <a:cubicBezTo>
                    <a:pt x="8807" y="18208"/>
                    <a:pt x="9310" y="18619"/>
                    <a:pt x="10422" y="18421"/>
                  </a:cubicBezTo>
                  <a:cubicBezTo>
                    <a:pt x="12540" y="16425"/>
                    <a:pt x="8137" y="14719"/>
                    <a:pt x="8289" y="17796"/>
                  </a:cubicBezTo>
                  <a:close/>
                  <a:moveTo>
                    <a:pt x="113844" y="23022"/>
                  </a:moveTo>
                  <a:cubicBezTo>
                    <a:pt x="110233" y="24089"/>
                    <a:pt x="106454" y="24515"/>
                    <a:pt x="103102" y="26100"/>
                  </a:cubicBezTo>
                  <a:cubicBezTo>
                    <a:pt x="111375" y="27258"/>
                    <a:pt x="120410" y="24028"/>
                    <a:pt x="125179" y="19655"/>
                  </a:cubicBezTo>
                  <a:cubicBezTo>
                    <a:pt x="125133" y="19305"/>
                    <a:pt x="124844" y="19183"/>
                    <a:pt x="124585" y="19030"/>
                  </a:cubicBezTo>
                  <a:cubicBezTo>
                    <a:pt x="121279" y="20600"/>
                    <a:pt x="117683" y="21895"/>
                    <a:pt x="113844" y="23022"/>
                  </a:cubicBezTo>
                  <a:close/>
                  <a:moveTo>
                    <a:pt x="15054" y="21179"/>
                  </a:moveTo>
                  <a:cubicBezTo>
                    <a:pt x="14734" y="21179"/>
                    <a:pt x="14688" y="21438"/>
                    <a:pt x="14429" y="21483"/>
                  </a:cubicBezTo>
                  <a:cubicBezTo>
                    <a:pt x="14414" y="21910"/>
                    <a:pt x="14566" y="22154"/>
                    <a:pt x="14734" y="22413"/>
                  </a:cubicBezTo>
                  <a:cubicBezTo>
                    <a:pt x="23479" y="28888"/>
                    <a:pt x="38624" y="28629"/>
                    <a:pt x="53387" y="29772"/>
                  </a:cubicBezTo>
                  <a:cubicBezTo>
                    <a:pt x="63854" y="30594"/>
                    <a:pt x="74855" y="29375"/>
                    <a:pt x="83463" y="27639"/>
                  </a:cubicBezTo>
                  <a:cubicBezTo>
                    <a:pt x="60183" y="25963"/>
                    <a:pt x="32408" y="28766"/>
                    <a:pt x="15054" y="21179"/>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7"/>
            <p:cNvSpPr/>
            <p:nvPr/>
          </p:nvSpPr>
          <p:spPr>
            <a:xfrm>
              <a:off x="2344959" y="4180215"/>
              <a:ext cx="367976" cy="70295"/>
            </a:xfrm>
            <a:custGeom>
              <a:rect b="b" l="l" r="r" t="t"/>
              <a:pathLst>
                <a:path extrusionOk="0" h="20569" w="107674">
                  <a:moveTo>
                    <a:pt x="107673" y="0"/>
                  </a:moveTo>
                  <a:cubicBezTo>
                    <a:pt x="105753" y="4952"/>
                    <a:pt x="101457" y="11199"/>
                    <a:pt x="96018" y="14109"/>
                  </a:cubicBezTo>
                  <a:cubicBezTo>
                    <a:pt x="87927" y="18481"/>
                    <a:pt x="74581" y="18710"/>
                    <a:pt x="61661" y="19335"/>
                  </a:cubicBezTo>
                  <a:cubicBezTo>
                    <a:pt x="35622" y="20569"/>
                    <a:pt x="8701" y="17156"/>
                    <a:pt x="1" y="1539"/>
                  </a:cubicBezTo>
                  <a:cubicBezTo>
                    <a:pt x="20265" y="7755"/>
                    <a:pt x="55871" y="11138"/>
                    <a:pt x="81909" y="5836"/>
                  </a:cubicBezTo>
                  <a:cubicBezTo>
                    <a:pt x="91904" y="3794"/>
                    <a:pt x="101076" y="3748"/>
                    <a:pt x="107673" y="0"/>
                  </a:cubicBezTo>
                  <a:close/>
                  <a:moveTo>
                    <a:pt x="57989" y="16257"/>
                  </a:moveTo>
                  <a:cubicBezTo>
                    <a:pt x="55338" y="16379"/>
                    <a:pt x="51910" y="15404"/>
                    <a:pt x="50310" y="17491"/>
                  </a:cubicBezTo>
                  <a:cubicBezTo>
                    <a:pt x="56892" y="18436"/>
                    <a:pt x="66521" y="18558"/>
                    <a:pt x="70558" y="15647"/>
                  </a:cubicBezTo>
                  <a:cubicBezTo>
                    <a:pt x="66612" y="15419"/>
                    <a:pt x="62118" y="16074"/>
                    <a:pt x="57989" y="16257"/>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7"/>
            <p:cNvSpPr/>
            <p:nvPr/>
          </p:nvSpPr>
          <p:spPr>
            <a:xfrm>
              <a:off x="2401509" y="4250821"/>
              <a:ext cx="238788" cy="41136"/>
            </a:xfrm>
            <a:custGeom>
              <a:rect b="b" l="l" r="r" t="t"/>
              <a:pathLst>
                <a:path extrusionOk="0" h="12037" w="69872">
                  <a:moveTo>
                    <a:pt x="0" y="503"/>
                  </a:moveTo>
                  <a:cubicBezTo>
                    <a:pt x="2895" y="0"/>
                    <a:pt x="5515" y="2575"/>
                    <a:pt x="8608" y="3885"/>
                  </a:cubicBezTo>
                  <a:cubicBezTo>
                    <a:pt x="15525" y="6841"/>
                    <a:pt x="24317" y="8045"/>
                    <a:pt x="34068" y="7572"/>
                  </a:cubicBezTo>
                  <a:cubicBezTo>
                    <a:pt x="25932" y="4662"/>
                    <a:pt x="14063" y="5485"/>
                    <a:pt x="7374" y="1128"/>
                  </a:cubicBezTo>
                  <a:cubicBezTo>
                    <a:pt x="25383" y="3550"/>
                    <a:pt x="51178" y="4495"/>
                    <a:pt x="69674" y="823"/>
                  </a:cubicBezTo>
                  <a:cubicBezTo>
                    <a:pt x="69872" y="2270"/>
                    <a:pt x="68074" y="3063"/>
                    <a:pt x="66901" y="3885"/>
                  </a:cubicBezTo>
                  <a:cubicBezTo>
                    <a:pt x="63260" y="6460"/>
                    <a:pt x="57257" y="9431"/>
                    <a:pt x="51863" y="10025"/>
                  </a:cubicBezTo>
                  <a:cubicBezTo>
                    <a:pt x="33778" y="12036"/>
                    <a:pt x="9004" y="8806"/>
                    <a:pt x="0" y="5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7"/>
            <p:cNvSpPr/>
            <p:nvPr/>
          </p:nvSpPr>
          <p:spPr>
            <a:xfrm>
              <a:off x="2650033" y="3963816"/>
              <a:ext cx="49937" cy="54936"/>
            </a:xfrm>
            <a:custGeom>
              <a:rect b="b" l="l" r="r" t="t"/>
              <a:pathLst>
                <a:path extrusionOk="0" h="16075" w="14612">
                  <a:moveTo>
                    <a:pt x="3992" y="427"/>
                  </a:moveTo>
                  <a:cubicBezTo>
                    <a:pt x="5028" y="1"/>
                    <a:pt x="5805" y="2499"/>
                    <a:pt x="7984" y="1966"/>
                  </a:cubicBezTo>
                  <a:cubicBezTo>
                    <a:pt x="9340" y="5714"/>
                    <a:pt x="9218" y="10955"/>
                    <a:pt x="9218" y="16075"/>
                  </a:cubicBezTo>
                  <a:cubicBezTo>
                    <a:pt x="8060" y="15374"/>
                    <a:pt x="7085" y="14521"/>
                    <a:pt x="5836" y="13926"/>
                  </a:cubicBezTo>
                  <a:cubicBezTo>
                    <a:pt x="14611" y="12814"/>
                    <a:pt x="1280" y="5988"/>
                    <a:pt x="0" y="2880"/>
                  </a:cubicBezTo>
                  <a:cubicBezTo>
                    <a:pt x="2605" y="4069"/>
                    <a:pt x="3824" y="6628"/>
                    <a:pt x="6445" y="7786"/>
                  </a:cubicBezTo>
                  <a:cubicBezTo>
                    <a:pt x="11320" y="6095"/>
                    <a:pt x="5896" y="1829"/>
                    <a:pt x="3992"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27"/>
            <p:cNvSpPr/>
            <p:nvPr/>
          </p:nvSpPr>
          <p:spPr>
            <a:xfrm>
              <a:off x="2642743" y="3993548"/>
              <a:ext cx="26192" cy="15779"/>
            </a:xfrm>
            <a:custGeom>
              <a:rect b="b" l="l" r="r" t="t"/>
              <a:pathLst>
                <a:path extrusionOk="0" h="4617" w="7664">
                  <a:moveTo>
                    <a:pt x="0" y="0"/>
                  </a:moveTo>
                  <a:cubicBezTo>
                    <a:pt x="2362" y="503"/>
                    <a:pt x="5150" y="3230"/>
                    <a:pt x="7664" y="4617"/>
                  </a:cubicBezTo>
                  <a:cubicBezTo>
                    <a:pt x="5272" y="4129"/>
                    <a:pt x="2484" y="1402"/>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27"/>
          <p:cNvGrpSpPr/>
          <p:nvPr/>
        </p:nvGrpSpPr>
        <p:grpSpPr>
          <a:xfrm rot="1278516">
            <a:off x="-246716" y="4148482"/>
            <a:ext cx="1422736" cy="1404084"/>
            <a:chOff x="1641394" y="3096648"/>
            <a:chExt cx="771656" cy="761501"/>
          </a:xfrm>
        </p:grpSpPr>
        <p:sp>
          <p:nvSpPr>
            <p:cNvPr id="3346" name="Google Shape;3346;p27"/>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7"/>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7"/>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7"/>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7"/>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7"/>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7"/>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7"/>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7"/>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7"/>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7"/>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7"/>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7"/>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7"/>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7"/>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7"/>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7"/>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7"/>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7"/>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7"/>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7"/>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7"/>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7"/>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7"/>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7"/>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7"/>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7"/>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7"/>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7"/>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7"/>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7"/>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7"/>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7"/>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7"/>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7"/>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7"/>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7"/>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7"/>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7"/>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7"/>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7"/>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7"/>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7"/>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7"/>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7"/>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7"/>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7"/>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7"/>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7"/>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7"/>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7"/>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7"/>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7"/>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7"/>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7"/>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7"/>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7"/>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7"/>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7"/>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7"/>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7"/>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7"/>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7"/>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7"/>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7"/>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7"/>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7"/>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7"/>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7"/>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27"/>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7"/>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27"/>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7"/>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7"/>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7"/>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7"/>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7"/>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7"/>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4" name="Google Shape;3424;p27"/>
          <p:cNvGrpSpPr/>
          <p:nvPr/>
        </p:nvGrpSpPr>
        <p:grpSpPr>
          <a:xfrm>
            <a:off x="148258" y="233113"/>
            <a:ext cx="9070526" cy="3377122"/>
            <a:chOff x="148258" y="233113"/>
            <a:chExt cx="9070526" cy="3377122"/>
          </a:xfrm>
        </p:grpSpPr>
        <p:grpSp>
          <p:nvGrpSpPr>
            <p:cNvPr id="3425" name="Google Shape;3425;p27"/>
            <p:cNvGrpSpPr/>
            <p:nvPr/>
          </p:nvGrpSpPr>
          <p:grpSpPr>
            <a:xfrm>
              <a:off x="8869608" y="2308907"/>
              <a:ext cx="349176" cy="525704"/>
              <a:chOff x="1078166" y="2764532"/>
              <a:chExt cx="349176" cy="525704"/>
            </a:xfrm>
          </p:grpSpPr>
          <p:sp>
            <p:nvSpPr>
              <p:cNvPr id="3426" name="Google Shape;3426;p2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2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27"/>
            <p:cNvGrpSpPr/>
            <p:nvPr/>
          </p:nvGrpSpPr>
          <p:grpSpPr>
            <a:xfrm flipH="1">
              <a:off x="293936" y="233113"/>
              <a:ext cx="203500" cy="306380"/>
              <a:chOff x="1078166" y="2764532"/>
              <a:chExt cx="349176" cy="525704"/>
            </a:xfrm>
          </p:grpSpPr>
          <p:sp>
            <p:nvSpPr>
              <p:cNvPr id="3455" name="Google Shape;3455;p2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2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2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27"/>
            <p:cNvGrpSpPr/>
            <p:nvPr/>
          </p:nvGrpSpPr>
          <p:grpSpPr>
            <a:xfrm>
              <a:off x="148258" y="3084532"/>
              <a:ext cx="349176" cy="525704"/>
              <a:chOff x="1078166" y="2764532"/>
              <a:chExt cx="349176" cy="525704"/>
            </a:xfrm>
          </p:grpSpPr>
          <p:sp>
            <p:nvSpPr>
              <p:cNvPr id="3484" name="Google Shape;3484;p2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2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12" name="Google Shape;3512;p27"/>
          <p:cNvGrpSpPr/>
          <p:nvPr/>
        </p:nvGrpSpPr>
        <p:grpSpPr>
          <a:xfrm rot="4195286">
            <a:off x="8305628" y="3981109"/>
            <a:ext cx="1380294" cy="2123746"/>
            <a:chOff x="-398807" y="1176899"/>
            <a:chExt cx="1380328" cy="2123797"/>
          </a:xfrm>
        </p:grpSpPr>
        <p:grpSp>
          <p:nvGrpSpPr>
            <p:cNvPr id="3513" name="Google Shape;3513;p27"/>
            <p:cNvGrpSpPr/>
            <p:nvPr/>
          </p:nvGrpSpPr>
          <p:grpSpPr>
            <a:xfrm flipH="1">
              <a:off x="-398807" y="1176899"/>
              <a:ext cx="1380328" cy="1274146"/>
              <a:chOff x="2380200" y="2580452"/>
              <a:chExt cx="650760" cy="600701"/>
            </a:xfrm>
          </p:grpSpPr>
          <p:sp>
            <p:nvSpPr>
              <p:cNvPr id="3514" name="Google Shape;3514;p27"/>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7"/>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7"/>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7"/>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7"/>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7"/>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7"/>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7"/>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7"/>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7"/>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7"/>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7"/>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7"/>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7"/>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7"/>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7"/>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7"/>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7"/>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7"/>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7"/>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7"/>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7"/>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27"/>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7"/>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7"/>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27"/>
            <p:cNvGrpSpPr/>
            <p:nvPr/>
          </p:nvGrpSpPr>
          <p:grpSpPr>
            <a:xfrm flipH="1">
              <a:off x="-398793" y="2188562"/>
              <a:ext cx="1112019" cy="1112133"/>
              <a:chOff x="1855190" y="2205955"/>
              <a:chExt cx="496792" cy="496843"/>
            </a:xfrm>
          </p:grpSpPr>
          <p:sp>
            <p:nvSpPr>
              <p:cNvPr id="3540" name="Google Shape;3540;p27"/>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7"/>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7"/>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7"/>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7"/>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7"/>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7"/>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7"/>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7"/>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27"/>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27"/>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27"/>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27"/>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7"/>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7"/>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27"/>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27"/>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7"/>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7"/>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7"/>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7"/>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7"/>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7"/>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7"/>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564" name="Shape 3564"/>
        <p:cNvGrpSpPr/>
        <p:nvPr/>
      </p:nvGrpSpPr>
      <p:grpSpPr>
        <a:xfrm>
          <a:off x="0" y="0"/>
          <a:ext cx="0" cy="0"/>
          <a:chOff x="0" y="0"/>
          <a:chExt cx="0" cy="0"/>
        </a:xfrm>
      </p:grpSpPr>
      <p:sp>
        <p:nvSpPr>
          <p:cNvPr id="3565" name="Google Shape;3565;p2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66" name="Google Shape;3566;p28"/>
          <p:cNvSpPr txBox="1"/>
          <p:nvPr>
            <p:ph idx="1" type="subTitle"/>
          </p:nvPr>
        </p:nvSpPr>
        <p:spPr>
          <a:xfrm>
            <a:off x="1870675" y="2102721"/>
            <a:ext cx="22038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67" name="Google Shape;3567;p28"/>
          <p:cNvSpPr txBox="1"/>
          <p:nvPr>
            <p:ph idx="2" type="subTitle"/>
          </p:nvPr>
        </p:nvSpPr>
        <p:spPr>
          <a:xfrm>
            <a:off x="6033100" y="2102721"/>
            <a:ext cx="22008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68" name="Google Shape;3568;p28"/>
          <p:cNvSpPr txBox="1"/>
          <p:nvPr>
            <p:ph idx="3" type="subTitle"/>
          </p:nvPr>
        </p:nvSpPr>
        <p:spPr>
          <a:xfrm>
            <a:off x="1870675" y="3770845"/>
            <a:ext cx="22038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69" name="Google Shape;3569;p28"/>
          <p:cNvSpPr txBox="1"/>
          <p:nvPr>
            <p:ph idx="4" type="subTitle"/>
          </p:nvPr>
        </p:nvSpPr>
        <p:spPr>
          <a:xfrm>
            <a:off x="6033100" y="3770845"/>
            <a:ext cx="22008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70" name="Google Shape;3570;p28"/>
          <p:cNvSpPr txBox="1"/>
          <p:nvPr>
            <p:ph idx="5" type="subTitle"/>
          </p:nvPr>
        </p:nvSpPr>
        <p:spPr>
          <a:xfrm>
            <a:off x="1870675" y="1742921"/>
            <a:ext cx="22038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571" name="Google Shape;3571;p28"/>
          <p:cNvSpPr txBox="1"/>
          <p:nvPr>
            <p:ph idx="6" type="subTitle"/>
          </p:nvPr>
        </p:nvSpPr>
        <p:spPr>
          <a:xfrm>
            <a:off x="1870675" y="3411120"/>
            <a:ext cx="22038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572" name="Google Shape;3572;p28"/>
          <p:cNvSpPr txBox="1"/>
          <p:nvPr>
            <p:ph idx="7" type="subTitle"/>
          </p:nvPr>
        </p:nvSpPr>
        <p:spPr>
          <a:xfrm>
            <a:off x="6033096" y="1742921"/>
            <a:ext cx="22008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573" name="Google Shape;3573;p28"/>
          <p:cNvSpPr txBox="1"/>
          <p:nvPr>
            <p:ph idx="8" type="subTitle"/>
          </p:nvPr>
        </p:nvSpPr>
        <p:spPr>
          <a:xfrm>
            <a:off x="6033096" y="3411120"/>
            <a:ext cx="2200800" cy="393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574" name="Google Shape;3574;p28"/>
          <p:cNvGrpSpPr/>
          <p:nvPr/>
        </p:nvGrpSpPr>
        <p:grpSpPr>
          <a:xfrm>
            <a:off x="1168383" y="-138518"/>
            <a:ext cx="8061126" cy="5114962"/>
            <a:chOff x="1168383" y="-138518"/>
            <a:chExt cx="8061126" cy="5114962"/>
          </a:xfrm>
        </p:grpSpPr>
        <p:grpSp>
          <p:nvGrpSpPr>
            <p:cNvPr id="3575" name="Google Shape;3575;p28"/>
            <p:cNvGrpSpPr/>
            <p:nvPr/>
          </p:nvGrpSpPr>
          <p:grpSpPr>
            <a:xfrm>
              <a:off x="8880333" y="2212432"/>
              <a:ext cx="349176" cy="525704"/>
              <a:chOff x="1078166" y="2764532"/>
              <a:chExt cx="349176" cy="525704"/>
            </a:xfrm>
          </p:grpSpPr>
          <p:sp>
            <p:nvSpPr>
              <p:cNvPr id="3576" name="Google Shape;3576;p28"/>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8"/>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8"/>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8"/>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8"/>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8"/>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8"/>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8"/>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8"/>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8"/>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8"/>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8"/>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8"/>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8"/>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8"/>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8"/>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8"/>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8"/>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8"/>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8"/>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8"/>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8"/>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8"/>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8"/>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8"/>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8"/>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8"/>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8"/>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28"/>
            <p:cNvGrpSpPr/>
            <p:nvPr/>
          </p:nvGrpSpPr>
          <p:grpSpPr>
            <a:xfrm flipH="1">
              <a:off x="8430786" y="4670063"/>
              <a:ext cx="203500" cy="306380"/>
              <a:chOff x="1078166" y="2764532"/>
              <a:chExt cx="349176" cy="525704"/>
            </a:xfrm>
          </p:grpSpPr>
          <p:sp>
            <p:nvSpPr>
              <p:cNvPr id="3605" name="Google Shape;3605;p28"/>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8"/>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8"/>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8"/>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28"/>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28"/>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8"/>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28"/>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8"/>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8"/>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28"/>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8"/>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8"/>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8"/>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8"/>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8"/>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8"/>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8"/>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8"/>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8"/>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8"/>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8"/>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8"/>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8"/>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28"/>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8"/>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8"/>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8"/>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3" name="Google Shape;3633;p28"/>
            <p:cNvGrpSpPr/>
            <p:nvPr/>
          </p:nvGrpSpPr>
          <p:grpSpPr>
            <a:xfrm flipH="1">
              <a:off x="1168383" y="-138518"/>
              <a:ext cx="349176" cy="525704"/>
              <a:chOff x="1078166" y="2764532"/>
              <a:chExt cx="349176" cy="525704"/>
            </a:xfrm>
          </p:grpSpPr>
          <p:sp>
            <p:nvSpPr>
              <p:cNvPr id="3634" name="Google Shape;3634;p28"/>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8"/>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8"/>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8"/>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8"/>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8"/>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8"/>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8"/>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8"/>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8"/>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8"/>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8"/>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8"/>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8"/>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8"/>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8"/>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28"/>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28"/>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28"/>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8"/>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8"/>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8"/>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8"/>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8"/>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8"/>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8"/>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8"/>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8"/>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2" name="Google Shape;3662;p28"/>
          <p:cNvGrpSpPr/>
          <p:nvPr/>
        </p:nvGrpSpPr>
        <p:grpSpPr>
          <a:xfrm>
            <a:off x="8278195" y="-218146"/>
            <a:ext cx="2097885" cy="4888216"/>
            <a:chOff x="8278195" y="-218146"/>
            <a:chExt cx="2097885" cy="4888216"/>
          </a:xfrm>
        </p:grpSpPr>
        <p:grpSp>
          <p:nvGrpSpPr>
            <p:cNvPr id="3663" name="Google Shape;3663;p28"/>
            <p:cNvGrpSpPr/>
            <p:nvPr/>
          </p:nvGrpSpPr>
          <p:grpSpPr>
            <a:xfrm flipH="1" rot="-752519">
              <a:off x="8412925" y="3112597"/>
              <a:ext cx="1526351" cy="1408552"/>
              <a:chOff x="3063505" y="2044007"/>
              <a:chExt cx="548494" cy="506163"/>
            </a:xfrm>
          </p:grpSpPr>
          <p:grpSp>
            <p:nvGrpSpPr>
              <p:cNvPr id="3664" name="Google Shape;3664;p28"/>
              <p:cNvGrpSpPr/>
              <p:nvPr/>
            </p:nvGrpSpPr>
            <p:grpSpPr>
              <a:xfrm>
                <a:off x="3063505" y="2044007"/>
                <a:ext cx="364381" cy="506163"/>
                <a:chOff x="3063505" y="2044007"/>
                <a:chExt cx="364381" cy="506163"/>
              </a:xfrm>
            </p:grpSpPr>
            <p:sp>
              <p:nvSpPr>
                <p:cNvPr id="3665" name="Google Shape;3665;p28"/>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8"/>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8"/>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8"/>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8"/>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8"/>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8"/>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8"/>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8"/>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8"/>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8"/>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8"/>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8"/>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8"/>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8"/>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8"/>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8"/>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8"/>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8"/>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8"/>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28"/>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8"/>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8"/>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8"/>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8"/>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8"/>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8"/>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8"/>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8"/>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28"/>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28"/>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8"/>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28"/>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8"/>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28"/>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28"/>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28"/>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8"/>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28"/>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8"/>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28"/>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28"/>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8"/>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8"/>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8"/>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8"/>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8"/>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8"/>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8"/>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8"/>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8"/>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8"/>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28"/>
              <p:cNvGrpSpPr/>
              <p:nvPr/>
            </p:nvGrpSpPr>
            <p:grpSpPr>
              <a:xfrm>
                <a:off x="3434958" y="2089514"/>
                <a:ext cx="177040" cy="166466"/>
                <a:chOff x="3353996" y="2089514"/>
                <a:chExt cx="177040" cy="166466"/>
              </a:xfrm>
            </p:grpSpPr>
            <p:sp>
              <p:nvSpPr>
                <p:cNvPr id="3718" name="Google Shape;3718;p28"/>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8"/>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8"/>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8"/>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8"/>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8"/>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8"/>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8"/>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8"/>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8"/>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8"/>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8"/>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0" name="Google Shape;3730;p28"/>
            <p:cNvGrpSpPr/>
            <p:nvPr/>
          </p:nvGrpSpPr>
          <p:grpSpPr>
            <a:xfrm rot="-1800004">
              <a:off x="8504213" y="103214"/>
              <a:ext cx="1645849" cy="1345074"/>
              <a:chOff x="3250059" y="1789495"/>
              <a:chExt cx="512567" cy="418897"/>
            </a:xfrm>
          </p:grpSpPr>
          <p:sp>
            <p:nvSpPr>
              <p:cNvPr id="3731" name="Google Shape;3731;p28"/>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8"/>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8"/>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8"/>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8"/>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8"/>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8"/>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8"/>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28"/>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28"/>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8"/>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28"/>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8"/>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28"/>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28"/>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28"/>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28"/>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8"/>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8"/>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8"/>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8"/>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8"/>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8"/>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8"/>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8"/>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8"/>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8"/>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8"/>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8"/>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8"/>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8"/>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8"/>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8"/>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8"/>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8"/>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8"/>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8"/>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8"/>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69" name="Google Shape;3769;p28"/>
          <p:cNvGrpSpPr/>
          <p:nvPr/>
        </p:nvGrpSpPr>
        <p:grpSpPr>
          <a:xfrm>
            <a:off x="-722375" y="788654"/>
            <a:ext cx="1245034" cy="1211860"/>
            <a:chOff x="1094827" y="1752938"/>
            <a:chExt cx="626811" cy="610109"/>
          </a:xfrm>
        </p:grpSpPr>
        <p:sp>
          <p:nvSpPr>
            <p:cNvPr id="3770" name="Google Shape;3770;p28"/>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8"/>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8"/>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8"/>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8"/>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8"/>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8"/>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8"/>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8"/>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8"/>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8"/>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8"/>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8"/>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8"/>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28"/>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8"/>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8"/>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8"/>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8"/>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8"/>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8"/>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8"/>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8"/>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8"/>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8"/>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8"/>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8"/>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8"/>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8"/>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8"/>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8"/>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8"/>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8"/>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8"/>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8"/>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8"/>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8"/>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8"/>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8"/>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8"/>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8"/>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8"/>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812" name="Shape 3812"/>
        <p:cNvGrpSpPr/>
        <p:nvPr/>
      </p:nvGrpSpPr>
      <p:grpSpPr>
        <a:xfrm>
          <a:off x="0" y="0"/>
          <a:ext cx="0" cy="0"/>
          <a:chOff x="0" y="0"/>
          <a:chExt cx="0" cy="0"/>
        </a:xfrm>
      </p:grpSpPr>
      <p:sp>
        <p:nvSpPr>
          <p:cNvPr id="3813" name="Google Shape;3813;p2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14" name="Google Shape;3814;p29"/>
          <p:cNvSpPr txBox="1"/>
          <p:nvPr>
            <p:ph idx="1" type="subTitle"/>
          </p:nvPr>
        </p:nvSpPr>
        <p:spPr>
          <a:xfrm>
            <a:off x="721505" y="2121648"/>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15" name="Google Shape;3815;p29"/>
          <p:cNvSpPr txBox="1"/>
          <p:nvPr>
            <p:ph idx="2" type="subTitle"/>
          </p:nvPr>
        </p:nvSpPr>
        <p:spPr>
          <a:xfrm>
            <a:off x="3587553" y="2121648"/>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16" name="Google Shape;3816;p29"/>
          <p:cNvSpPr txBox="1"/>
          <p:nvPr>
            <p:ph idx="3" type="subTitle"/>
          </p:nvPr>
        </p:nvSpPr>
        <p:spPr>
          <a:xfrm>
            <a:off x="721505" y="3634304"/>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17" name="Google Shape;3817;p29"/>
          <p:cNvSpPr txBox="1"/>
          <p:nvPr>
            <p:ph idx="4" type="subTitle"/>
          </p:nvPr>
        </p:nvSpPr>
        <p:spPr>
          <a:xfrm>
            <a:off x="3587553" y="3634304"/>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18" name="Google Shape;3818;p29"/>
          <p:cNvSpPr txBox="1"/>
          <p:nvPr>
            <p:ph idx="5" type="subTitle"/>
          </p:nvPr>
        </p:nvSpPr>
        <p:spPr>
          <a:xfrm>
            <a:off x="6453600" y="2121648"/>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19" name="Google Shape;3819;p29"/>
          <p:cNvSpPr txBox="1"/>
          <p:nvPr>
            <p:ph idx="6" type="subTitle"/>
          </p:nvPr>
        </p:nvSpPr>
        <p:spPr>
          <a:xfrm>
            <a:off x="6453600" y="3634304"/>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20" name="Google Shape;3820;p29"/>
          <p:cNvSpPr txBox="1"/>
          <p:nvPr>
            <p:ph idx="7" type="subTitle"/>
          </p:nvPr>
        </p:nvSpPr>
        <p:spPr>
          <a:xfrm>
            <a:off x="720005" y="1789636"/>
            <a:ext cx="19782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21" name="Google Shape;3821;p29"/>
          <p:cNvSpPr txBox="1"/>
          <p:nvPr>
            <p:ph idx="8" type="subTitle"/>
          </p:nvPr>
        </p:nvSpPr>
        <p:spPr>
          <a:xfrm>
            <a:off x="3586053" y="1789636"/>
            <a:ext cx="19782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22" name="Google Shape;3822;p29"/>
          <p:cNvSpPr txBox="1"/>
          <p:nvPr>
            <p:ph idx="9" type="subTitle"/>
          </p:nvPr>
        </p:nvSpPr>
        <p:spPr>
          <a:xfrm>
            <a:off x="6452100" y="1789636"/>
            <a:ext cx="19782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23" name="Google Shape;3823;p29"/>
          <p:cNvSpPr txBox="1"/>
          <p:nvPr>
            <p:ph idx="13" type="subTitle"/>
          </p:nvPr>
        </p:nvSpPr>
        <p:spPr>
          <a:xfrm>
            <a:off x="720005" y="3301155"/>
            <a:ext cx="19782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24" name="Google Shape;3824;p29"/>
          <p:cNvSpPr txBox="1"/>
          <p:nvPr>
            <p:ph idx="14" type="subTitle"/>
          </p:nvPr>
        </p:nvSpPr>
        <p:spPr>
          <a:xfrm>
            <a:off x="3586053" y="3301155"/>
            <a:ext cx="19782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25" name="Google Shape;3825;p29"/>
          <p:cNvSpPr txBox="1"/>
          <p:nvPr>
            <p:ph idx="15" type="subTitle"/>
          </p:nvPr>
        </p:nvSpPr>
        <p:spPr>
          <a:xfrm>
            <a:off x="6452100" y="3301155"/>
            <a:ext cx="19782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826" name="Google Shape;3826;p29"/>
          <p:cNvGrpSpPr/>
          <p:nvPr/>
        </p:nvGrpSpPr>
        <p:grpSpPr>
          <a:xfrm>
            <a:off x="-84691" y="233113"/>
            <a:ext cx="8955202" cy="5176005"/>
            <a:chOff x="-84691" y="233113"/>
            <a:chExt cx="8955202" cy="5176005"/>
          </a:xfrm>
        </p:grpSpPr>
        <p:grpSp>
          <p:nvGrpSpPr>
            <p:cNvPr id="3827" name="Google Shape;3827;p29"/>
            <p:cNvGrpSpPr/>
            <p:nvPr/>
          </p:nvGrpSpPr>
          <p:grpSpPr>
            <a:xfrm flipH="1">
              <a:off x="8667011" y="233113"/>
              <a:ext cx="203500" cy="306380"/>
              <a:chOff x="1078166" y="2764532"/>
              <a:chExt cx="349176" cy="525704"/>
            </a:xfrm>
          </p:grpSpPr>
          <p:sp>
            <p:nvSpPr>
              <p:cNvPr id="3828" name="Google Shape;3828;p2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2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29"/>
            <p:cNvGrpSpPr/>
            <p:nvPr/>
          </p:nvGrpSpPr>
          <p:grpSpPr>
            <a:xfrm rot="1297423">
              <a:off x="-117" y="3626731"/>
              <a:ext cx="349167" cy="525690"/>
              <a:chOff x="1078166" y="2764532"/>
              <a:chExt cx="349176" cy="525704"/>
            </a:xfrm>
          </p:grpSpPr>
          <p:sp>
            <p:nvSpPr>
              <p:cNvPr id="3857" name="Google Shape;3857;p2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2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2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2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2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2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2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29"/>
            <p:cNvGrpSpPr/>
            <p:nvPr/>
          </p:nvGrpSpPr>
          <p:grpSpPr>
            <a:xfrm flipH="1" rot="2436973">
              <a:off x="5259498" y="4833074"/>
              <a:ext cx="349182" cy="525713"/>
              <a:chOff x="1078166" y="2764532"/>
              <a:chExt cx="349176" cy="525704"/>
            </a:xfrm>
          </p:grpSpPr>
          <p:sp>
            <p:nvSpPr>
              <p:cNvPr id="3886" name="Google Shape;3886;p2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2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2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2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2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2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2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2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4" name="Google Shape;3914;p29"/>
          <p:cNvGrpSpPr/>
          <p:nvPr/>
        </p:nvGrpSpPr>
        <p:grpSpPr>
          <a:xfrm>
            <a:off x="8202500" y="4285079"/>
            <a:ext cx="1245034" cy="1211860"/>
            <a:chOff x="1094827" y="1752938"/>
            <a:chExt cx="626811" cy="610109"/>
          </a:xfrm>
        </p:grpSpPr>
        <p:sp>
          <p:nvSpPr>
            <p:cNvPr id="3915" name="Google Shape;3915;p29"/>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9"/>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29"/>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9"/>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29"/>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29"/>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29"/>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9"/>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9"/>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9"/>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9"/>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9"/>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9"/>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9"/>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9"/>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9"/>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9"/>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9"/>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9"/>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9"/>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9"/>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9"/>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9"/>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9"/>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9"/>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9"/>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9"/>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9"/>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9"/>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9"/>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9"/>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9"/>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9"/>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9"/>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9"/>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9"/>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9"/>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9"/>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9"/>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9"/>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9"/>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9"/>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957" name="Shape 3957"/>
        <p:cNvGrpSpPr/>
        <p:nvPr/>
      </p:nvGrpSpPr>
      <p:grpSpPr>
        <a:xfrm>
          <a:off x="0" y="0"/>
          <a:ext cx="0" cy="0"/>
          <a:chOff x="0" y="0"/>
          <a:chExt cx="0" cy="0"/>
        </a:xfrm>
      </p:grpSpPr>
      <p:sp>
        <p:nvSpPr>
          <p:cNvPr id="3958" name="Google Shape;3958;p30"/>
          <p:cNvSpPr txBox="1"/>
          <p:nvPr>
            <p:ph hasCustomPrompt="1" type="title"/>
          </p:nvPr>
        </p:nvSpPr>
        <p:spPr>
          <a:xfrm>
            <a:off x="713225" y="441625"/>
            <a:ext cx="39201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959" name="Google Shape;3959;p30"/>
          <p:cNvSpPr txBox="1"/>
          <p:nvPr>
            <p:ph idx="1" type="subTitle"/>
          </p:nvPr>
        </p:nvSpPr>
        <p:spPr>
          <a:xfrm>
            <a:off x="713225" y="1199624"/>
            <a:ext cx="39201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960" name="Google Shape;3960;p30"/>
          <p:cNvSpPr txBox="1"/>
          <p:nvPr>
            <p:ph hasCustomPrompt="1" idx="2" type="title"/>
          </p:nvPr>
        </p:nvSpPr>
        <p:spPr>
          <a:xfrm>
            <a:off x="2223600" y="1967929"/>
            <a:ext cx="39201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961" name="Google Shape;3961;p30"/>
          <p:cNvSpPr txBox="1"/>
          <p:nvPr>
            <p:ph idx="3" type="subTitle"/>
          </p:nvPr>
        </p:nvSpPr>
        <p:spPr>
          <a:xfrm>
            <a:off x="2223600" y="2728500"/>
            <a:ext cx="39201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962" name="Google Shape;3962;p30"/>
          <p:cNvSpPr txBox="1"/>
          <p:nvPr>
            <p:ph hasCustomPrompt="1" idx="4" type="title"/>
          </p:nvPr>
        </p:nvSpPr>
        <p:spPr>
          <a:xfrm>
            <a:off x="4510675" y="3494233"/>
            <a:ext cx="39201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963" name="Google Shape;3963;p30"/>
          <p:cNvSpPr txBox="1"/>
          <p:nvPr>
            <p:ph idx="5" type="subTitle"/>
          </p:nvPr>
        </p:nvSpPr>
        <p:spPr>
          <a:xfrm>
            <a:off x="4510675" y="4257375"/>
            <a:ext cx="39201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3964" name="Google Shape;3964;p30"/>
          <p:cNvGrpSpPr/>
          <p:nvPr/>
        </p:nvGrpSpPr>
        <p:grpSpPr>
          <a:xfrm>
            <a:off x="188787" y="360822"/>
            <a:ext cx="9124504" cy="652490"/>
            <a:chOff x="188787" y="360822"/>
            <a:chExt cx="9124504" cy="652490"/>
          </a:xfrm>
        </p:grpSpPr>
        <p:grpSp>
          <p:nvGrpSpPr>
            <p:cNvPr id="3965" name="Google Shape;3965;p30"/>
            <p:cNvGrpSpPr/>
            <p:nvPr/>
          </p:nvGrpSpPr>
          <p:grpSpPr>
            <a:xfrm flipH="1" rot="2838503">
              <a:off x="268632" y="386292"/>
              <a:ext cx="203516" cy="306404"/>
              <a:chOff x="1078166" y="2764532"/>
              <a:chExt cx="349176" cy="525704"/>
            </a:xfrm>
          </p:grpSpPr>
          <p:sp>
            <p:nvSpPr>
              <p:cNvPr id="3966" name="Google Shape;3966;p30"/>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0"/>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0"/>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30"/>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0"/>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0"/>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0"/>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0"/>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30"/>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0"/>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0"/>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0"/>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0"/>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0"/>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0"/>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0"/>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30"/>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30"/>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30"/>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30"/>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30"/>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30"/>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0"/>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0"/>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0"/>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0"/>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0"/>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0"/>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30"/>
            <p:cNvGrpSpPr/>
            <p:nvPr/>
          </p:nvGrpSpPr>
          <p:grpSpPr>
            <a:xfrm flipH="1" rot="-1303297">
              <a:off x="8879227" y="441654"/>
              <a:ext cx="349179" cy="525708"/>
              <a:chOff x="1078166" y="2764532"/>
              <a:chExt cx="349176" cy="525704"/>
            </a:xfrm>
          </p:grpSpPr>
          <p:sp>
            <p:nvSpPr>
              <p:cNvPr id="3995" name="Google Shape;3995;p30"/>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30"/>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0"/>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0"/>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0"/>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0"/>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0"/>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30"/>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0"/>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0"/>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0"/>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0"/>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0"/>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0"/>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0"/>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30"/>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0"/>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0"/>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0"/>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0"/>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30"/>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30"/>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0"/>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30"/>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30"/>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30"/>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30"/>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30"/>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3" name="Google Shape;4023;p30"/>
          <p:cNvGrpSpPr/>
          <p:nvPr/>
        </p:nvGrpSpPr>
        <p:grpSpPr>
          <a:xfrm rot="4195286">
            <a:off x="8617453" y="490384"/>
            <a:ext cx="1380294" cy="2123746"/>
            <a:chOff x="-398807" y="1176899"/>
            <a:chExt cx="1380328" cy="2123797"/>
          </a:xfrm>
        </p:grpSpPr>
        <p:grpSp>
          <p:nvGrpSpPr>
            <p:cNvPr id="4024" name="Google Shape;4024;p30"/>
            <p:cNvGrpSpPr/>
            <p:nvPr/>
          </p:nvGrpSpPr>
          <p:grpSpPr>
            <a:xfrm flipH="1">
              <a:off x="-398807" y="1176899"/>
              <a:ext cx="1380328" cy="1274146"/>
              <a:chOff x="2380200" y="2580452"/>
              <a:chExt cx="650760" cy="600701"/>
            </a:xfrm>
          </p:grpSpPr>
          <p:sp>
            <p:nvSpPr>
              <p:cNvPr id="4025" name="Google Shape;4025;p30"/>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30"/>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0"/>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0"/>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30"/>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0"/>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30"/>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30"/>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30"/>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30"/>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30"/>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30"/>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30"/>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30"/>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30"/>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30"/>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30"/>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30"/>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30"/>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30"/>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0"/>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30"/>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0"/>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30"/>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30"/>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30"/>
            <p:cNvGrpSpPr/>
            <p:nvPr/>
          </p:nvGrpSpPr>
          <p:grpSpPr>
            <a:xfrm flipH="1">
              <a:off x="-398793" y="2188562"/>
              <a:ext cx="1112019" cy="1112133"/>
              <a:chOff x="1855190" y="2205955"/>
              <a:chExt cx="496792" cy="496843"/>
            </a:xfrm>
          </p:grpSpPr>
          <p:sp>
            <p:nvSpPr>
              <p:cNvPr id="4051" name="Google Shape;4051;p30"/>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30"/>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30"/>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30"/>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30"/>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30"/>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0"/>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30"/>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30"/>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30"/>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30"/>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30"/>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0"/>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30"/>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30"/>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30"/>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30"/>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0"/>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0"/>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30"/>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30"/>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30"/>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0"/>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0"/>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0" name="Shape 220"/>
        <p:cNvGrpSpPr/>
        <p:nvPr/>
      </p:nvGrpSpPr>
      <p:grpSpPr>
        <a:xfrm>
          <a:off x="0" y="0"/>
          <a:ext cx="0" cy="0"/>
          <a:chOff x="0" y="0"/>
          <a:chExt cx="0" cy="0"/>
        </a:xfrm>
      </p:grpSpPr>
      <p:sp>
        <p:nvSpPr>
          <p:cNvPr id="221" name="Google Shape;221;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2" name="Google Shape;222;p4"/>
          <p:cNvSpPr txBox="1"/>
          <p:nvPr>
            <p:ph idx="1" type="body"/>
          </p:nvPr>
        </p:nvSpPr>
        <p:spPr>
          <a:xfrm>
            <a:off x="720000" y="1164723"/>
            <a:ext cx="7704000" cy="345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23" name="Google Shape;223;p4"/>
          <p:cNvGrpSpPr/>
          <p:nvPr/>
        </p:nvGrpSpPr>
        <p:grpSpPr>
          <a:xfrm>
            <a:off x="-51059" y="138638"/>
            <a:ext cx="9317501" cy="3283822"/>
            <a:chOff x="-51059" y="138638"/>
            <a:chExt cx="9317501" cy="3283822"/>
          </a:xfrm>
        </p:grpSpPr>
        <p:grpSp>
          <p:nvGrpSpPr>
            <p:cNvPr id="224" name="Google Shape;224;p4"/>
            <p:cNvGrpSpPr/>
            <p:nvPr/>
          </p:nvGrpSpPr>
          <p:grpSpPr>
            <a:xfrm flipH="1">
              <a:off x="-51059" y="2896757"/>
              <a:ext cx="349176" cy="525704"/>
              <a:chOff x="1078166" y="2764532"/>
              <a:chExt cx="349176" cy="525704"/>
            </a:xfrm>
          </p:grpSpPr>
          <p:sp>
            <p:nvSpPr>
              <p:cNvPr id="225" name="Google Shape;225;p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4"/>
            <p:cNvGrpSpPr/>
            <p:nvPr/>
          </p:nvGrpSpPr>
          <p:grpSpPr>
            <a:xfrm>
              <a:off x="7891640" y="138638"/>
              <a:ext cx="203500" cy="306380"/>
              <a:chOff x="1078166" y="2764532"/>
              <a:chExt cx="349176" cy="525704"/>
            </a:xfrm>
          </p:grpSpPr>
          <p:sp>
            <p:nvSpPr>
              <p:cNvPr id="254" name="Google Shape;254;p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4"/>
            <p:cNvGrpSpPr/>
            <p:nvPr/>
          </p:nvGrpSpPr>
          <p:grpSpPr>
            <a:xfrm flipH="1">
              <a:off x="8917266" y="2535232"/>
              <a:ext cx="349176" cy="525704"/>
              <a:chOff x="1078166" y="2764532"/>
              <a:chExt cx="349176" cy="525704"/>
            </a:xfrm>
          </p:grpSpPr>
          <p:sp>
            <p:nvSpPr>
              <p:cNvPr id="283" name="Google Shape;283;p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4"/>
            <p:cNvGrpSpPr/>
            <p:nvPr/>
          </p:nvGrpSpPr>
          <p:grpSpPr>
            <a:xfrm>
              <a:off x="373804" y="388694"/>
              <a:ext cx="349176" cy="525704"/>
              <a:chOff x="1078166" y="2764532"/>
              <a:chExt cx="349176" cy="525704"/>
            </a:xfrm>
          </p:grpSpPr>
          <p:sp>
            <p:nvSpPr>
              <p:cNvPr id="312" name="Google Shape;312;p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0" name="Google Shape;340;p4"/>
          <p:cNvGrpSpPr/>
          <p:nvPr/>
        </p:nvGrpSpPr>
        <p:grpSpPr>
          <a:xfrm>
            <a:off x="-220225" y="4178692"/>
            <a:ext cx="9833676" cy="1245238"/>
            <a:chOff x="-220225" y="4178692"/>
            <a:chExt cx="9833676" cy="1245238"/>
          </a:xfrm>
        </p:grpSpPr>
        <p:grpSp>
          <p:nvGrpSpPr>
            <p:cNvPr id="341" name="Google Shape;341;p4"/>
            <p:cNvGrpSpPr/>
            <p:nvPr/>
          </p:nvGrpSpPr>
          <p:grpSpPr>
            <a:xfrm>
              <a:off x="-220225" y="4178704"/>
              <a:ext cx="1245034" cy="1211860"/>
              <a:chOff x="1094827" y="1752938"/>
              <a:chExt cx="626811" cy="610109"/>
            </a:xfrm>
          </p:grpSpPr>
          <p:sp>
            <p:nvSpPr>
              <p:cNvPr id="342" name="Google Shape;342;p4"/>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4"/>
            <p:cNvGrpSpPr/>
            <p:nvPr/>
          </p:nvGrpSpPr>
          <p:grpSpPr>
            <a:xfrm>
              <a:off x="8368441" y="4178692"/>
              <a:ext cx="1245010" cy="1245238"/>
              <a:chOff x="1855190" y="2205955"/>
              <a:chExt cx="496792" cy="496843"/>
            </a:xfrm>
          </p:grpSpPr>
          <p:sp>
            <p:nvSpPr>
              <p:cNvPr id="385" name="Google Shape;385;p4"/>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075" name="Shape 4075"/>
        <p:cNvGrpSpPr/>
        <p:nvPr/>
      </p:nvGrpSpPr>
      <p:grpSpPr>
        <a:xfrm>
          <a:off x="0" y="0"/>
          <a:ext cx="0" cy="0"/>
          <a:chOff x="0" y="0"/>
          <a:chExt cx="0" cy="0"/>
        </a:xfrm>
      </p:grpSpPr>
      <p:sp>
        <p:nvSpPr>
          <p:cNvPr id="4076" name="Google Shape;4076;p31"/>
          <p:cNvSpPr txBox="1"/>
          <p:nvPr>
            <p:ph hasCustomPrompt="1" type="title"/>
          </p:nvPr>
        </p:nvSpPr>
        <p:spPr>
          <a:xfrm>
            <a:off x="1342625" y="1319893"/>
            <a:ext cx="9144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77" name="Google Shape;4077;p31"/>
          <p:cNvSpPr txBox="1"/>
          <p:nvPr>
            <p:ph idx="1" type="subTitle"/>
          </p:nvPr>
        </p:nvSpPr>
        <p:spPr>
          <a:xfrm>
            <a:off x="713225" y="3844400"/>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4078" name="Google Shape;4078;p31"/>
          <p:cNvSpPr txBox="1"/>
          <p:nvPr>
            <p:ph idx="2" type="subTitle"/>
          </p:nvPr>
        </p:nvSpPr>
        <p:spPr>
          <a:xfrm>
            <a:off x="713225" y="3456076"/>
            <a:ext cx="21732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79" name="Google Shape;4079;p31"/>
          <p:cNvSpPr txBox="1"/>
          <p:nvPr>
            <p:ph hasCustomPrompt="1" idx="3" type="title"/>
          </p:nvPr>
        </p:nvSpPr>
        <p:spPr>
          <a:xfrm>
            <a:off x="4114800" y="1319893"/>
            <a:ext cx="9144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80" name="Google Shape;4080;p31"/>
          <p:cNvSpPr txBox="1"/>
          <p:nvPr>
            <p:ph idx="4" type="subTitle"/>
          </p:nvPr>
        </p:nvSpPr>
        <p:spPr>
          <a:xfrm>
            <a:off x="3485400" y="3844400"/>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4081" name="Google Shape;4081;p31"/>
          <p:cNvSpPr txBox="1"/>
          <p:nvPr>
            <p:ph idx="5" type="subTitle"/>
          </p:nvPr>
        </p:nvSpPr>
        <p:spPr>
          <a:xfrm>
            <a:off x="3485400" y="3456076"/>
            <a:ext cx="21732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82" name="Google Shape;4082;p31"/>
          <p:cNvSpPr txBox="1"/>
          <p:nvPr>
            <p:ph hasCustomPrompt="1" idx="6" type="title"/>
          </p:nvPr>
        </p:nvSpPr>
        <p:spPr>
          <a:xfrm>
            <a:off x="6886975" y="1319893"/>
            <a:ext cx="9144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4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83" name="Google Shape;4083;p31"/>
          <p:cNvSpPr txBox="1"/>
          <p:nvPr>
            <p:ph idx="7" type="subTitle"/>
          </p:nvPr>
        </p:nvSpPr>
        <p:spPr>
          <a:xfrm>
            <a:off x="6257575" y="3844400"/>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4084" name="Google Shape;4084;p31"/>
          <p:cNvSpPr txBox="1"/>
          <p:nvPr>
            <p:ph idx="8" type="subTitle"/>
          </p:nvPr>
        </p:nvSpPr>
        <p:spPr>
          <a:xfrm>
            <a:off x="6257575" y="3456076"/>
            <a:ext cx="2173200" cy="39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85" name="Google Shape;4085;p31"/>
          <p:cNvSpPr txBox="1"/>
          <p:nvPr>
            <p:ph idx="9"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086" name="Shape 4086"/>
        <p:cNvGrpSpPr/>
        <p:nvPr/>
      </p:nvGrpSpPr>
      <p:grpSpPr>
        <a:xfrm>
          <a:off x="0" y="0"/>
          <a:ext cx="0" cy="0"/>
          <a:chOff x="0" y="0"/>
          <a:chExt cx="0" cy="0"/>
        </a:xfrm>
      </p:grpSpPr>
      <p:sp>
        <p:nvSpPr>
          <p:cNvPr id="4087" name="Google Shape;4087;p32"/>
          <p:cNvSpPr txBox="1"/>
          <p:nvPr>
            <p:ph type="title"/>
          </p:nvPr>
        </p:nvSpPr>
        <p:spPr>
          <a:xfrm>
            <a:off x="2149527" y="539650"/>
            <a:ext cx="4845000" cy="122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88" name="Google Shape;4088;p32"/>
          <p:cNvSpPr txBox="1"/>
          <p:nvPr>
            <p:ph idx="1" type="subTitle"/>
          </p:nvPr>
        </p:nvSpPr>
        <p:spPr>
          <a:xfrm>
            <a:off x="2149473" y="1589954"/>
            <a:ext cx="48450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89" name="Google Shape;4089;p32"/>
          <p:cNvSpPr txBox="1"/>
          <p:nvPr/>
        </p:nvSpPr>
        <p:spPr>
          <a:xfrm>
            <a:off x="2149473" y="3255525"/>
            <a:ext cx="48450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Lato"/>
                <a:ea typeface="Lato"/>
                <a:cs typeface="Lato"/>
                <a:sym typeface="Lato"/>
              </a:rPr>
              <a:t>CREDITS:</a:t>
            </a:r>
            <a:r>
              <a:rPr lang="en" sz="1200">
                <a:solidFill>
                  <a:schemeClr val="dk1"/>
                </a:solidFill>
                <a:latin typeface="Lato"/>
                <a:ea typeface="Lato"/>
                <a:cs typeface="Lato"/>
                <a:sym typeface="Lato"/>
              </a:rPr>
              <a:t> This presentation template was created by </a:t>
            </a:r>
            <a:r>
              <a:rPr b="1" lang="en" sz="1200" u="sng">
                <a:solidFill>
                  <a:schemeClr val="dk1"/>
                </a:solidFill>
                <a:latin typeface="Lato"/>
                <a:ea typeface="Lato"/>
                <a:cs typeface="Lato"/>
                <a:sym typeface="Lato"/>
                <a:hlinkClick r:id="rId2">
                  <a:extLst>
                    <a:ext uri="{A12FA001-AC4F-418D-AE19-62706E023703}">
                      <ahyp:hlinkClr val="tx"/>
                    </a:ext>
                  </a:extLst>
                </a:hlinkClick>
              </a:rPr>
              <a:t>Slidesgo</a:t>
            </a:r>
            <a:r>
              <a:rPr lang="en" sz="1200">
                <a:solidFill>
                  <a:schemeClr val="dk1"/>
                </a:solidFill>
                <a:latin typeface="Lato"/>
                <a:ea typeface="Lato"/>
                <a:cs typeface="Lato"/>
                <a:sym typeface="Lato"/>
              </a:rPr>
              <a:t>, and includes icons by </a:t>
            </a:r>
            <a:r>
              <a:rPr b="1" lang="en" sz="1200" u="sng">
                <a:solidFill>
                  <a:schemeClr val="dk1"/>
                </a:solidFill>
                <a:latin typeface="Lato"/>
                <a:ea typeface="Lato"/>
                <a:cs typeface="Lato"/>
                <a:sym typeface="Lato"/>
                <a:hlinkClick r:id="rId3">
                  <a:extLst>
                    <a:ext uri="{A12FA001-AC4F-418D-AE19-62706E023703}">
                      <ahyp:hlinkClr val="tx"/>
                    </a:ext>
                  </a:extLst>
                </a:hlinkClick>
              </a:rPr>
              <a:t>Flaticon</a:t>
            </a:r>
            <a:r>
              <a:rPr lang="en" sz="1200">
                <a:solidFill>
                  <a:schemeClr val="dk1"/>
                </a:solidFill>
                <a:latin typeface="Lato"/>
                <a:ea typeface="Lato"/>
                <a:cs typeface="Lato"/>
                <a:sym typeface="Lato"/>
              </a:rPr>
              <a:t>, and infographics &amp; images by </a:t>
            </a:r>
            <a:r>
              <a:rPr b="1" lang="en" sz="1200" u="sng">
                <a:solidFill>
                  <a:schemeClr val="dk1"/>
                </a:solidFill>
                <a:latin typeface="Lato"/>
                <a:ea typeface="Lato"/>
                <a:cs typeface="Lato"/>
                <a:sym typeface="Lato"/>
                <a:hlinkClick r:id="rId4">
                  <a:extLst>
                    <a:ext uri="{A12FA001-AC4F-418D-AE19-62706E023703}">
                      <ahyp:hlinkClr val="tx"/>
                    </a:ext>
                  </a:extLst>
                </a:hlinkClick>
              </a:rPr>
              <a:t>Freepik</a:t>
            </a:r>
            <a:r>
              <a:rPr lang="en" sz="1200" u="sng">
                <a:solidFill>
                  <a:schemeClr val="dk1"/>
                </a:solidFill>
                <a:latin typeface="Lato"/>
                <a:ea typeface="Lato"/>
                <a:cs typeface="Lato"/>
                <a:sym typeface="Lato"/>
              </a:rPr>
              <a:t> </a:t>
            </a:r>
            <a:endParaRPr b="1" sz="1200" u="sng">
              <a:solidFill>
                <a:schemeClr val="dk1"/>
              </a:solidFill>
              <a:latin typeface="Lato"/>
              <a:ea typeface="Lato"/>
              <a:cs typeface="Lato"/>
              <a:sym typeface="Lato"/>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090" name="Shape 4090"/>
        <p:cNvGrpSpPr/>
        <p:nvPr/>
      </p:nvGrpSpPr>
      <p:grpSpPr>
        <a:xfrm>
          <a:off x="0" y="0"/>
          <a:ext cx="0" cy="0"/>
          <a:chOff x="0" y="0"/>
          <a:chExt cx="0" cy="0"/>
        </a:xfrm>
      </p:grpSpPr>
      <p:grpSp>
        <p:nvGrpSpPr>
          <p:cNvPr id="4091" name="Google Shape;4091;p33"/>
          <p:cNvGrpSpPr/>
          <p:nvPr/>
        </p:nvGrpSpPr>
        <p:grpSpPr>
          <a:xfrm rot="949499">
            <a:off x="-702092" y="4161298"/>
            <a:ext cx="2305140" cy="1825117"/>
            <a:chOff x="4763388" y="4032541"/>
            <a:chExt cx="2305138" cy="1825116"/>
          </a:xfrm>
        </p:grpSpPr>
        <p:grpSp>
          <p:nvGrpSpPr>
            <p:cNvPr id="4092" name="Google Shape;4092;p33"/>
            <p:cNvGrpSpPr/>
            <p:nvPr/>
          </p:nvGrpSpPr>
          <p:grpSpPr>
            <a:xfrm flipH="1">
              <a:off x="5823492" y="4178704"/>
              <a:ext cx="1245034" cy="1211860"/>
              <a:chOff x="1094827" y="1752938"/>
              <a:chExt cx="626811" cy="610109"/>
            </a:xfrm>
          </p:grpSpPr>
          <p:sp>
            <p:nvSpPr>
              <p:cNvPr id="4093" name="Google Shape;4093;p33"/>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33"/>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33"/>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3"/>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33"/>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33"/>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3"/>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3"/>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3"/>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3"/>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3"/>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3"/>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3"/>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3"/>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33"/>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33"/>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33"/>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33"/>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3"/>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3"/>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3"/>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3"/>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33"/>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3"/>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3"/>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3"/>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3"/>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33"/>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3"/>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3"/>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3"/>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3"/>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3"/>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33"/>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3"/>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3"/>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3"/>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33"/>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3"/>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3"/>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3"/>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3"/>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5" name="Google Shape;4135;p33"/>
            <p:cNvGrpSpPr/>
            <p:nvPr/>
          </p:nvGrpSpPr>
          <p:grpSpPr>
            <a:xfrm flipH="1" rot="-1278516">
              <a:off x="4969859" y="4243057"/>
              <a:ext cx="1422736" cy="1404084"/>
              <a:chOff x="1641394" y="3096648"/>
              <a:chExt cx="771656" cy="761501"/>
            </a:xfrm>
          </p:grpSpPr>
          <p:sp>
            <p:nvSpPr>
              <p:cNvPr id="4136" name="Google Shape;4136;p33"/>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3"/>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33"/>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33"/>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33"/>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33"/>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33"/>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3"/>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3"/>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3"/>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3"/>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3"/>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3"/>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3"/>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3"/>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3"/>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3"/>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3"/>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3"/>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3"/>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3"/>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33"/>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3"/>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3"/>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33"/>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33"/>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3"/>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33"/>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3"/>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3"/>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3"/>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33"/>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33"/>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3"/>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3"/>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3"/>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3"/>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3"/>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33"/>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3"/>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3"/>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3"/>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3"/>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3"/>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33"/>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33"/>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3"/>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33"/>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33"/>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33"/>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33"/>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33"/>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3"/>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33"/>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33"/>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33"/>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33"/>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33"/>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33"/>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33"/>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33"/>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33"/>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33"/>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33"/>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33"/>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33"/>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33"/>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33"/>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33"/>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33"/>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33"/>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33"/>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33"/>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33"/>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33"/>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33"/>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33"/>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33"/>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4" name="Google Shape;4214;p33"/>
          <p:cNvGrpSpPr/>
          <p:nvPr/>
        </p:nvGrpSpPr>
        <p:grpSpPr>
          <a:xfrm>
            <a:off x="8357716" y="248567"/>
            <a:ext cx="1245010" cy="1245238"/>
            <a:chOff x="1855190" y="2205955"/>
            <a:chExt cx="496792" cy="496843"/>
          </a:xfrm>
        </p:grpSpPr>
        <p:sp>
          <p:nvSpPr>
            <p:cNvPr id="4215" name="Google Shape;4215;p33"/>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3"/>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3"/>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3"/>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3"/>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3"/>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33"/>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33"/>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3"/>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33"/>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33"/>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33"/>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33"/>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33"/>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33"/>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33"/>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33"/>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33"/>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33"/>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33"/>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33"/>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33"/>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33"/>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33"/>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33"/>
          <p:cNvGrpSpPr/>
          <p:nvPr/>
        </p:nvGrpSpPr>
        <p:grpSpPr>
          <a:xfrm>
            <a:off x="5" y="113220"/>
            <a:ext cx="8357709" cy="4888811"/>
            <a:chOff x="5" y="113220"/>
            <a:chExt cx="8357709" cy="4888811"/>
          </a:xfrm>
        </p:grpSpPr>
        <p:grpSp>
          <p:nvGrpSpPr>
            <p:cNvPr id="4240" name="Google Shape;4240;p33"/>
            <p:cNvGrpSpPr/>
            <p:nvPr/>
          </p:nvGrpSpPr>
          <p:grpSpPr>
            <a:xfrm>
              <a:off x="2193086" y="4695651"/>
              <a:ext cx="203500" cy="306380"/>
              <a:chOff x="1078166" y="2764532"/>
              <a:chExt cx="349176" cy="525704"/>
            </a:xfrm>
          </p:grpSpPr>
          <p:sp>
            <p:nvSpPr>
              <p:cNvPr id="4241" name="Google Shape;4241;p3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3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3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3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3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3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3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3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3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3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3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3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3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3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3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3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3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3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3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3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3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3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33"/>
            <p:cNvGrpSpPr/>
            <p:nvPr/>
          </p:nvGrpSpPr>
          <p:grpSpPr>
            <a:xfrm flipH="1" rot="-2700000">
              <a:off x="7873814" y="159685"/>
              <a:ext cx="349173" cy="525699"/>
              <a:chOff x="1078166" y="2764532"/>
              <a:chExt cx="349176" cy="525704"/>
            </a:xfrm>
          </p:grpSpPr>
          <p:sp>
            <p:nvSpPr>
              <p:cNvPr id="4270" name="Google Shape;4270;p3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3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3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3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3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3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3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3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3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3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3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3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3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3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3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3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33"/>
            <p:cNvGrpSpPr/>
            <p:nvPr/>
          </p:nvGrpSpPr>
          <p:grpSpPr>
            <a:xfrm flipH="1" rot="4502543">
              <a:off x="124423" y="86887"/>
              <a:ext cx="349170" cy="525695"/>
              <a:chOff x="1078166" y="2764532"/>
              <a:chExt cx="349176" cy="525704"/>
            </a:xfrm>
          </p:grpSpPr>
          <p:sp>
            <p:nvSpPr>
              <p:cNvPr id="4299" name="Google Shape;4299;p3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3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3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3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3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3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3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3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3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3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3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3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3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3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3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3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3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3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3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3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3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3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3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3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3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27" name="Google Shape;4327;p33"/>
          <p:cNvGrpSpPr/>
          <p:nvPr/>
        </p:nvGrpSpPr>
        <p:grpSpPr>
          <a:xfrm rot="-1800004">
            <a:off x="8157301" y="4027739"/>
            <a:ext cx="1645849" cy="1345074"/>
            <a:chOff x="3250059" y="1789495"/>
            <a:chExt cx="512567" cy="418897"/>
          </a:xfrm>
        </p:grpSpPr>
        <p:sp>
          <p:nvSpPr>
            <p:cNvPr id="4328" name="Google Shape;4328;p33"/>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33"/>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33"/>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3"/>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33"/>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33"/>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33"/>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33"/>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33"/>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33"/>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33"/>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33"/>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33"/>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33"/>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3"/>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33"/>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33"/>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33"/>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33"/>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33"/>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3"/>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3"/>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3"/>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33"/>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33"/>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3"/>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3"/>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3"/>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3"/>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33"/>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33"/>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33"/>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33"/>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33"/>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33"/>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33"/>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33"/>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3"/>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366" name="Shape 4366"/>
        <p:cNvGrpSpPr/>
        <p:nvPr/>
      </p:nvGrpSpPr>
      <p:grpSpPr>
        <a:xfrm>
          <a:off x="0" y="0"/>
          <a:ext cx="0" cy="0"/>
          <a:chOff x="0" y="0"/>
          <a:chExt cx="0" cy="0"/>
        </a:xfrm>
      </p:grpSpPr>
      <p:grpSp>
        <p:nvGrpSpPr>
          <p:cNvPr id="4367" name="Google Shape;4367;p34"/>
          <p:cNvGrpSpPr/>
          <p:nvPr/>
        </p:nvGrpSpPr>
        <p:grpSpPr>
          <a:xfrm>
            <a:off x="-585300" y="130454"/>
            <a:ext cx="1245034" cy="1211860"/>
            <a:chOff x="1094827" y="1752938"/>
            <a:chExt cx="626811" cy="610109"/>
          </a:xfrm>
        </p:grpSpPr>
        <p:sp>
          <p:nvSpPr>
            <p:cNvPr id="4368" name="Google Shape;4368;p34"/>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34"/>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34"/>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4"/>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34"/>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34"/>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34"/>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4"/>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4"/>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34"/>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34"/>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34"/>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34"/>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34"/>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34"/>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34"/>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34"/>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34"/>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4"/>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34"/>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34"/>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34"/>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34"/>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34"/>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34"/>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34"/>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34"/>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34"/>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34"/>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34"/>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34"/>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34"/>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34"/>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34"/>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34"/>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34"/>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34"/>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34"/>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34"/>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34"/>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34"/>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4"/>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34"/>
          <p:cNvGrpSpPr/>
          <p:nvPr/>
        </p:nvGrpSpPr>
        <p:grpSpPr>
          <a:xfrm>
            <a:off x="219673" y="138929"/>
            <a:ext cx="8728280" cy="4895327"/>
            <a:chOff x="219673" y="138929"/>
            <a:chExt cx="8728280" cy="4895327"/>
          </a:xfrm>
        </p:grpSpPr>
        <p:grpSp>
          <p:nvGrpSpPr>
            <p:cNvPr id="4411" name="Google Shape;4411;p34"/>
            <p:cNvGrpSpPr/>
            <p:nvPr/>
          </p:nvGrpSpPr>
          <p:grpSpPr>
            <a:xfrm>
              <a:off x="2547436" y="4727876"/>
              <a:ext cx="203500" cy="306380"/>
              <a:chOff x="1078166" y="2764532"/>
              <a:chExt cx="349176" cy="525704"/>
            </a:xfrm>
          </p:grpSpPr>
          <p:sp>
            <p:nvSpPr>
              <p:cNvPr id="4412" name="Google Shape;4412;p3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3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3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3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3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3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3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3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3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3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3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3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3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3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3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3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3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3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3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3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3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3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34"/>
            <p:cNvGrpSpPr/>
            <p:nvPr/>
          </p:nvGrpSpPr>
          <p:grpSpPr>
            <a:xfrm flipH="1" rot="456496">
              <a:off x="8565511" y="159731"/>
              <a:ext cx="349177" cy="525706"/>
              <a:chOff x="1078166" y="2764532"/>
              <a:chExt cx="349176" cy="525704"/>
            </a:xfrm>
          </p:grpSpPr>
          <p:sp>
            <p:nvSpPr>
              <p:cNvPr id="4441" name="Google Shape;4441;p3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3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3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3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3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3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3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3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3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3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3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3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3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3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3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3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3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3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3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3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3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3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3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3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34"/>
            <p:cNvGrpSpPr/>
            <p:nvPr/>
          </p:nvGrpSpPr>
          <p:grpSpPr>
            <a:xfrm flipH="1" rot="-268088">
              <a:off x="239618" y="4341000"/>
              <a:ext cx="349155" cy="525672"/>
              <a:chOff x="1078166" y="2764532"/>
              <a:chExt cx="349176" cy="525704"/>
            </a:xfrm>
          </p:grpSpPr>
          <p:sp>
            <p:nvSpPr>
              <p:cNvPr id="4470" name="Google Shape;4470;p3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3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3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3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3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3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3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3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3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3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3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3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3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3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3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3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3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3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3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3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3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3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3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3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3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3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3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8" name="Google Shape;4498;p34"/>
            <p:cNvGrpSpPr/>
            <p:nvPr/>
          </p:nvGrpSpPr>
          <p:grpSpPr>
            <a:xfrm>
              <a:off x="219686" y="1592351"/>
              <a:ext cx="203500" cy="306380"/>
              <a:chOff x="1078166" y="2764532"/>
              <a:chExt cx="349176" cy="525704"/>
            </a:xfrm>
          </p:grpSpPr>
          <p:sp>
            <p:nvSpPr>
              <p:cNvPr id="4499" name="Google Shape;4499;p3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3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3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3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3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3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3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3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3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3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3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3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3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3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3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3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3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3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3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3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3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3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3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3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3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3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3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7" name="Google Shape;4527;p34"/>
          <p:cNvGrpSpPr/>
          <p:nvPr/>
        </p:nvGrpSpPr>
        <p:grpSpPr>
          <a:xfrm rot="758421">
            <a:off x="8327321" y="3894832"/>
            <a:ext cx="1438545" cy="1418019"/>
            <a:chOff x="28025" y="1561924"/>
            <a:chExt cx="1098770" cy="1083092"/>
          </a:xfrm>
        </p:grpSpPr>
        <p:sp>
          <p:nvSpPr>
            <p:cNvPr id="4528" name="Google Shape;4528;p34"/>
            <p:cNvSpPr/>
            <p:nvPr/>
          </p:nvSpPr>
          <p:spPr>
            <a:xfrm rot="-1906747">
              <a:off x="191320" y="1909688"/>
              <a:ext cx="16092" cy="78961"/>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34"/>
            <p:cNvSpPr/>
            <p:nvPr/>
          </p:nvSpPr>
          <p:spPr>
            <a:xfrm rot="-1906747">
              <a:off x="209151" y="1891170"/>
              <a:ext cx="25651" cy="86269"/>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34"/>
            <p:cNvSpPr/>
            <p:nvPr/>
          </p:nvSpPr>
          <p:spPr>
            <a:xfrm rot="-1906747">
              <a:off x="231076" y="1899084"/>
              <a:ext cx="21377" cy="57030"/>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34"/>
            <p:cNvSpPr/>
            <p:nvPr/>
          </p:nvSpPr>
          <p:spPr>
            <a:xfrm rot="-1906747">
              <a:off x="165840" y="1727373"/>
              <a:ext cx="823139" cy="757686"/>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34"/>
            <p:cNvSpPr/>
            <p:nvPr/>
          </p:nvSpPr>
          <p:spPr>
            <a:xfrm rot="-1906747">
              <a:off x="759908" y="1575798"/>
              <a:ext cx="24300" cy="72096"/>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34"/>
            <p:cNvSpPr/>
            <p:nvPr/>
          </p:nvSpPr>
          <p:spPr>
            <a:xfrm rot="-1906747">
              <a:off x="779842" y="1565856"/>
              <a:ext cx="16092" cy="57030"/>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34"/>
            <p:cNvSpPr/>
            <p:nvPr/>
          </p:nvSpPr>
          <p:spPr>
            <a:xfrm rot="-1906747">
              <a:off x="798912" y="1562723"/>
              <a:ext cx="15073" cy="4228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34"/>
            <p:cNvSpPr/>
            <p:nvPr/>
          </p:nvSpPr>
          <p:spPr>
            <a:xfrm rot="-1906747">
              <a:off x="275590" y="2331341"/>
              <a:ext cx="61755" cy="4150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34"/>
            <p:cNvSpPr/>
            <p:nvPr/>
          </p:nvSpPr>
          <p:spPr>
            <a:xfrm rot="-1906747">
              <a:off x="285582" y="2355951"/>
              <a:ext cx="44319" cy="2351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34"/>
            <p:cNvSpPr/>
            <p:nvPr/>
          </p:nvSpPr>
          <p:spPr>
            <a:xfrm rot="-1906747">
              <a:off x="300900" y="2373352"/>
              <a:ext cx="48815" cy="26212"/>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34"/>
            <p:cNvSpPr/>
            <p:nvPr/>
          </p:nvSpPr>
          <p:spPr>
            <a:xfrm rot="-1906747">
              <a:off x="310360" y="1970645"/>
              <a:ext cx="18004" cy="52978"/>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34"/>
            <p:cNvSpPr/>
            <p:nvPr/>
          </p:nvSpPr>
          <p:spPr>
            <a:xfrm rot="-1906747">
              <a:off x="487418" y="1760248"/>
              <a:ext cx="27452" cy="56920"/>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34"/>
            <p:cNvSpPr/>
            <p:nvPr/>
          </p:nvSpPr>
          <p:spPr>
            <a:xfrm rot="-1906747">
              <a:off x="351902" y="2014633"/>
              <a:ext cx="65578" cy="47582"/>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4"/>
            <p:cNvSpPr/>
            <p:nvPr/>
          </p:nvSpPr>
          <p:spPr>
            <a:xfrm rot="-1906747">
              <a:off x="516996" y="1694752"/>
              <a:ext cx="295907" cy="209985"/>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34"/>
            <p:cNvSpPr/>
            <p:nvPr/>
          </p:nvSpPr>
          <p:spPr>
            <a:xfrm rot="-1906747">
              <a:off x="451094" y="1917844"/>
              <a:ext cx="183773" cy="186474"/>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34"/>
            <p:cNvSpPr/>
            <p:nvPr/>
          </p:nvSpPr>
          <p:spPr>
            <a:xfrm rot="-1906747">
              <a:off x="193634" y="2135761"/>
              <a:ext cx="358208" cy="131481"/>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34"/>
            <p:cNvSpPr/>
            <p:nvPr/>
          </p:nvSpPr>
          <p:spPr>
            <a:xfrm rot="-1906747">
              <a:off x="566771" y="1774436"/>
              <a:ext cx="264971" cy="127436"/>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34"/>
            <p:cNvSpPr/>
            <p:nvPr/>
          </p:nvSpPr>
          <p:spPr>
            <a:xfrm rot="-1906747">
              <a:off x="650537" y="1944922"/>
              <a:ext cx="172420" cy="36332"/>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34"/>
            <p:cNvSpPr/>
            <p:nvPr/>
          </p:nvSpPr>
          <p:spPr>
            <a:xfrm rot="-1906747">
              <a:off x="478022" y="2151589"/>
              <a:ext cx="110894" cy="97061"/>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4"/>
            <p:cNvSpPr/>
            <p:nvPr/>
          </p:nvSpPr>
          <p:spPr>
            <a:xfrm rot="-1906747">
              <a:off x="562389" y="2039724"/>
              <a:ext cx="128440" cy="66250"/>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34"/>
            <p:cNvSpPr/>
            <p:nvPr/>
          </p:nvSpPr>
          <p:spPr>
            <a:xfrm rot="-1906747">
              <a:off x="564358" y="2042331"/>
              <a:ext cx="169718" cy="91104"/>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34"/>
            <p:cNvSpPr/>
            <p:nvPr/>
          </p:nvSpPr>
          <p:spPr>
            <a:xfrm rot="-1906747">
              <a:off x="740540" y="1944219"/>
              <a:ext cx="147559" cy="105159"/>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34"/>
            <p:cNvSpPr/>
            <p:nvPr/>
          </p:nvSpPr>
          <p:spPr>
            <a:xfrm rot="-1906747">
              <a:off x="473908" y="2288225"/>
              <a:ext cx="43758" cy="60293"/>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34"/>
            <p:cNvSpPr/>
            <p:nvPr/>
          </p:nvSpPr>
          <p:spPr>
            <a:xfrm rot="-1906747">
              <a:off x="579674" y="2060857"/>
              <a:ext cx="198514" cy="10044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34"/>
            <p:cNvSpPr/>
            <p:nvPr/>
          </p:nvSpPr>
          <p:spPr>
            <a:xfrm rot="-1906747">
              <a:off x="828462" y="1901828"/>
              <a:ext cx="61415" cy="29357"/>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34"/>
            <p:cNvSpPr/>
            <p:nvPr/>
          </p:nvSpPr>
          <p:spPr>
            <a:xfrm rot="-1906747">
              <a:off x="603391" y="2086954"/>
              <a:ext cx="215492" cy="96050"/>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34"/>
            <p:cNvSpPr/>
            <p:nvPr/>
          </p:nvSpPr>
          <p:spPr>
            <a:xfrm rot="-1906747">
              <a:off x="636259" y="2116526"/>
              <a:ext cx="217625" cy="96729"/>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34"/>
            <p:cNvSpPr/>
            <p:nvPr/>
          </p:nvSpPr>
          <p:spPr>
            <a:xfrm rot="-1906747">
              <a:off x="620611" y="2342143"/>
              <a:ext cx="62648" cy="97400"/>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34"/>
            <p:cNvSpPr/>
            <p:nvPr/>
          </p:nvSpPr>
          <p:spPr>
            <a:xfrm rot="-1906747">
              <a:off x="918015" y="1991460"/>
              <a:ext cx="52077" cy="71417"/>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34"/>
            <p:cNvSpPr/>
            <p:nvPr/>
          </p:nvSpPr>
          <p:spPr>
            <a:xfrm rot="-1906747">
              <a:off x="676392" y="2145565"/>
              <a:ext cx="205261" cy="100434"/>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34"/>
            <p:cNvSpPr/>
            <p:nvPr/>
          </p:nvSpPr>
          <p:spPr>
            <a:xfrm rot="-1906747">
              <a:off x="717555" y="2172455"/>
              <a:ext cx="187375" cy="99202"/>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34"/>
            <p:cNvSpPr/>
            <p:nvPr/>
          </p:nvSpPr>
          <p:spPr>
            <a:xfrm rot="-1906747">
              <a:off x="393229" y="1873228"/>
              <a:ext cx="105159" cy="115515"/>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34"/>
            <p:cNvSpPr/>
            <p:nvPr/>
          </p:nvSpPr>
          <p:spPr>
            <a:xfrm rot="-1906747">
              <a:off x="408573" y="1961579"/>
              <a:ext cx="21266" cy="43869"/>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34"/>
            <p:cNvSpPr/>
            <p:nvPr/>
          </p:nvSpPr>
          <p:spPr>
            <a:xfrm rot="-1906747">
              <a:off x="533028" y="1818149"/>
              <a:ext cx="35771" cy="68494"/>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34"/>
            <p:cNvSpPr/>
            <p:nvPr/>
          </p:nvSpPr>
          <p:spPr>
            <a:xfrm rot="-1906747">
              <a:off x="474574" y="1897688"/>
              <a:ext cx="28803" cy="14852"/>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34"/>
            <p:cNvSpPr/>
            <p:nvPr/>
          </p:nvSpPr>
          <p:spPr>
            <a:xfrm rot="-1906747">
              <a:off x="311587" y="2148623"/>
              <a:ext cx="241925" cy="103247"/>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34"/>
            <p:cNvSpPr/>
            <p:nvPr/>
          </p:nvSpPr>
          <p:spPr>
            <a:xfrm rot="-1906747">
              <a:off x="551876" y="2186475"/>
              <a:ext cx="59614" cy="148799"/>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34"/>
            <p:cNvSpPr/>
            <p:nvPr/>
          </p:nvSpPr>
          <p:spPr>
            <a:xfrm rot="-1906747">
              <a:off x="792067" y="2213547"/>
              <a:ext cx="127089" cy="8468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569" name="Shape 4569"/>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570" name="Shape 4570"/>
        <p:cNvGrpSpPr/>
        <p:nvPr/>
      </p:nvGrpSpPr>
      <p:grpSpPr>
        <a:xfrm>
          <a:off x="0" y="0"/>
          <a:ext cx="0" cy="0"/>
          <a:chOff x="0" y="0"/>
          <a:chExt cx="0" cy="0"/>
        </a:xfrm>
      </p:grpSpPr>
      <p:sp>
        <p:nvSpPr>
          <p:cNvPr id="4571" name="Google Shape;4571;p3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9" name="Shape 409"/>
        <p:cNvGrpSpPr/>
        <p:nvPr/>
      </p:nvGrpSpPr>
      <p:grpSpPr>
        <a:xfrm>
          <a:off x="0" y="0"/>
          <a:ext cx="0" cy="0"/>
          <a:chOff x="0" y="0"/>
          <a:chExt cx="0" cy="0"/>
        </a:xfrm>
      </p:grpSpPr>
      <p:sp>
        <p:nvSpPr>
          <p:cNvPr id="410" name="Google Shape;410;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1" name="Google Shape;411;p5"/>
          <p:cNvSpPr txBox="1"/>
          <p:nvPr>
            <p:ph idx="1" type="subTitle"/>
          </p:nvPr>
        </p:nvSpPr>
        <p:spPr>
          <a:xfrm>
            <a:off x="5228797" y="3557722"/>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12" name="Google Shape;412;p5"/>
          <p:cNvSpPr txBox="1"/>
          <p:nvPr>
            <p:ph idx="2" type="subTitle"/>
          </p:nvPr>
        </p:nvSpPr>
        <p:spPr>
          <a:xfrm>
            <a:off x="1409828" y="1935076"/>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13" name="Google Shape;413;p5"/>
          <p:cNvSpPr txBox="1"/>
          <p:nvPr>
            <p:ph idx="3" type="subTitle"/>
          </p:nvPr>
        </p:nvSpPr>
        <p:spPr>
          <a:xfrm>
            <a:off x="5228793" y="3249698"/>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4" name="Google Shape;414;p5"/>
          <p:cNvSpPr txBox="1"/>
          <p:nvPr>
            <p:ph idx="4" type="subTitle"/>
          </p:nvPr>
        </p:nvSpPr>
        <p:spPr>
          <a:xfrm>
            <a:off x="1409715" y="1627052"/>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Metamorphous"/>
                <a:ea typeface="Metamorphous"/>
                <a:cs typeface="Metamorphous"/>
                <a:sym typeface="Metamorpho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415" name="Google Shape;415;p5"/>
          <p:cNvGrpSpPr/>
          <p:nvPr/>
        </p:nvGrpSpPr>
        <p:grpSpPr>
          <a:xfrm>
            <a:off x="-656753" y="-549227"/>
            <a:ext cx="1360680" cy="1324425"/>
            <a:chOff x="1094827" y="1752938"/>
            <a:chExt cx="626811" cy="610109"/>
          </a:xfrm>
        </p:grpSpPr>
        <p:sp>
          <p:nvSpPr>
            <p:cNvPr id="416" name="Google Shape;416;p5"/>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8" name="Shape 458"/>
        <p:cNvGrpSpPr/>
        <p:nvPr/>
      </p:nvGrpSpPr>
      <p:grpSpPr>
        <a:xfrm>
          <a:off x="0" y="0"/>
          <a:ext cx="0" cy="0"/>
          <a:chOff x="0" y="0"/>
          <a:chExt cx="0" cy="0"/>
        </a:xfrm>
      </p:grpSpPr>
      <p:sp>
        <p:nvSpPr>
          <p:cNvPr id="459" name="Google Shape;459;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60" name="Google Shape;460;p6"/>
          <p:cNvGrpSpPr/>
          <p:nvPr/>
        </p:nvGrpSpPr>
        <p:grpSpPr>
          <a:xfrm rot="-2700000">
            <a:off x="199378" y="111561"/>
            <a:ext cx="203499" cy="306379"/>
            <a:chOff x="1078166" y="2764532"/>
            <a:chExt cx="349176" cy="525704"/>
          </a:xfrm>
        </p:grpSpPr>
        <p:sp>
          <p:nvSpPr>
            <p:cNvPr id="461" name="Google Shape;461;p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6"/>
          <p:cNvGrpSpPr/>
          <p:nvPr/>
        </p:nvGrpSpPr>
        <p:grpSpPr>
          <a:xfrm flipH="1" rot="-1152844">
            <a:off x="8846758" y="847911"/>
            <a:ext cx="349178" cy="525706"/>
            <a:chOff x="1078166" y="2764532"/>
            <a:chExt cx="349176" cy="525704"/>
          </a:xfrm>
        </p:grpSpPr>
        <p:sp>
          <p:nvSpPr>
            <p:cNvPr id="490" name="Google Shape;490;p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6"/>
          <p:cNvGrpSpPr/>
          <p:nvPr/>
        </p:nvGrpSpPr>
        <p:grpSpPr>
          <a:xfrm rot="-3300516">
            <a:off x="8327440" y="3722602"/>
            <a:ext cx="1010712" cy="1426549"/>
            <a:chOff x="278232" y="2159234"/>
            <a:chExt cx="673401" cy="950458"/>
          </a:xfrm>
        </p:grpSpPr>
        <p:sp>
          <p:nvSpPr>
            <p:cNvPr id="519" name="Google Shape;519;p6"/>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6"/>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6"/>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6"/>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6"/>
          <p:cNvGrpSpPr/>
          <p:nvPr/>
        </p:nvGrpSpPr>
        <p:grpSpPr>
          <a:xfrm>
            <a:off x="7430966" y="4394167"/>
            <a:ext cx="1245010" cy="1245238"/>
            <a:chOff x="1855190" y="2205955"/>
            <a:chExt cx="496792" cy="496843"/>
          </a:xfrm>
        </p:grpSpPr>
        <p:sp>
          <p:nvSpPr>
            <p:cNvPr id="549" name="Google Shape;549;p6"/>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6"/>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6"/>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6"/>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6"/>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6"/>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3" name="Shape 573"/>
        <p:cNvGrpSpPr/>
        <p:nvPr/>
      </p:nvGrpSpPr>
      <p:grpSpPr>
        <a:xfrm>
          <a:off x="0" y="0"/>
          <a:ext cx="0" cy="0"/>
          <a:chOff x="0" y="0"/>
          <a:chExt cx="0" cy="0"/>
        </a:xfrm>
      </p:grpSpPr>
      <p:sp>
        <p:nvSpPr>
          <p:cNvPr id="574" name="Google Shape;574;p7"/>
          <p:cNvSpPr txBox="1"/>
          <p:nvPr>
            <p:ph type="title"/>
          </p:nvPr>
        </p:nvSpPr>
        <p:spPr>
          <a:xfrm>
            <a:off x="720000" y="445025"/>
            <a:ext cx="7710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75" name="Google Shape;575;p7"/>
          <p:cNvSpPr txBox="1"/>
          <p:nvPr>
            <p:ph idx="1" type="subTitle"/>
          </p:nvPr>
        </p:nvSpPr>
        <p:spPr>
          <a:xfrm>
            <a:off x="720000" y="1573925"/>
            <a:ext cx="4294800" cy="19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grpSp>
        <p:nvGrpSpPr>
          <p:cNvPr id="576" name="Google Shape;576;p7"/>
          <p:cNvGrpSpPr/>
          <p:nvPr/>
        </p:nvGrpSpPr>
        <p:grpSpPr>
          <a:xfrm>
            <a:off x="126783" y="138638"/>
            <a:ext cx="9317501" cy="3283822"/>
            <a:chOff x="126783" y="138638"/>
            <a:chExt cx="9317501" cy="3283822"/>
          </a:xfrm>
        </p:grpSpPr>
        <p:grpSp>
          <p:nvGrpSpPr>
            <p:cNvPr id="577" name="Google Shape;577;p7"/>
            <p:cNvGrpSpPr/>
            <p:nvPr/>
          </p:nvGrpSpPr>
          <p:grpSpPr>
            <a:xfrm flipH="1">
              <a:off x="1298086" y="138638"/>
              <a:ext cx="203500" cy="306380"/>
              <a:chOff x="1078166" y="2764532"/>
              <a:chExt cx="349176" cy="525704"/>
            </a:xfrm>
          </p:grpSpPr>
          <p:sp>
            <p:nvSpPr>
              <p:cNvPr id="578" name="Google Shape;578;p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7"/>
            <p:cNvGrpSpPr/>
            <p:nvPr/>
          </p:nvGrpSpPr>
          <p:grpSpPr>
            <a:xfrm>
              <a:off x="126783" y="388694"/>
              <a:ext cx="9317501" cy="3033766"/>
              <a:chOff x="126783" y="388694"/>
              <a:chExt cx="9317501" cy="3033766"/>
            </a:xfrm>
          </p:grpSpPr>
          <p:grpSp>
            <p:nvGrpSpPr>
              <p:cNvPr id="607" name="Google Shape;607;p7"/>
              <p:cNvGrpSpPr/>
              <p:nvPr/>
            </p:nvGrpSpPr>
            <p:grpSpPr>
              <a:xfrm>
                <a:off x="9095108" y="2896757"/>
                <a:ext cx="349176" cy="525704"/>
                <a:chOff x="1078166" y="2764532"/>
                <a:chExt cx="349176" cy="525704"/>
              </a:xfrm>
            </p:grpSpPr>
            <p:sp>
              <p:nvSpPr>
                <p:cNvPr id="608" name="Google Shape;608;p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7"/>
              <p:cNvGrpSpPr/>
              <p:nvPr/>
            </p:nvGrpSpPr>
            <p:grpSpPr>
              <a:xfrm>
                <a:off x="126783" y="2535232"/>
                <a:ext cx="349176" cy="525704"/>
                <a:chOff x="1078166" y="2764532"/>
                <a:chExt cx="349176" cy="525704"/>
              </a:xfrm>
            </p:grpSpPr>
            <p:sp>
              <p:nvSpPr>
                <p:cNvPr id="637" name="Google Shape;637;p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7"/>
              <p:cNvGrpSpPr/>
              <p:nvPr/>
            </p:nvGrpSpPr>
            <p:grpSpPr>
              <a:xfrm flipH="1">
                <a:off x="8670246" y="388694"/>
                <a:ext cx="349176" cy="525704"/>
                <a:chOff x="1078166" y="2764532"/>
                <a:chExt cx="349176" cy="525704"/>
              </a:xfrm>
            </p:grpSpPr>
            <p:sp>
              <p:nvSpPr>
                <p:cNvPr id="666" name="Google Shape;666;p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4" name="Google Shape;694;p7"/>
          <p:cNvGrpSpPr/>
          <p:nvPr/>
        </p:nvGrpSpPr>
        <p:grpSpPr>
          <a:xfrm>
            <a:off x="7308313" y="4032541"/>
            <a:ext cx="2305138" cy="1825116"/>
            <a:chOff x="7308313" y="4032541"/>
            <a:chExt cx="2305138" cy="1825116"/>
          </a:xfrm>
        </p:grpSpPr>
        <p:grpSp>
          <p:nvGrpSpPr>
            <p:cNvPr id="695" name="Google Shape;695;p7"/>
            <p:cNvGrpSpPr/>
            <p:nvPr/>
          </p:nvGrpSpPr>
          <p:grpSpPr>
            <a:xfrm flipH="1">
              <a:off x="8368417" y="4178704"/>
              <a:ext cx="1245034" cy="1211860"/>
              <a:chOff x="1094827" y="1752938"/>
              <a:chExt cx="626811" cy="610109"/>
            </a:xfrm>
          </p:grpSpPr>
          <p:sp>
            <p:nvSpPr>
              <p:cNvPr id="696" name="Google Shape;696;p7"/>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7"/>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7"/>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7"/>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7"/>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7"/>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7"/>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7"/>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7"/>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7"/>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7"/>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7"/>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7"/>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7"/>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7"/>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7"/>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7"/>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7"/>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7"/>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7"/>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7"/>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7"/>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7"/>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7"/>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7"/>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7"/>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7"/>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7"/>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7"/>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7"/>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7"/>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7"/>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7"/>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7"/>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7"/>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7"/>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7"/>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7"/>
            <p:cNvGrpSpPr/>
            <p:nvPr/>
          </p:nvGrpSpPr>
          <p:grpSpPr>
            <a:xfrm flipH="1" rot="-1278516">
              <a:off x="7514784" y="4243057"/>
              <a:ext cx="1422736" cy="1404084"/>
              <a:chOff x="1641394" y="3096648"/>
              <a:chExt cx="771656" cy="761501"/>
            </a:xfrm>
          </p:grpSpPr>
          <p:sp>
            <p:nvSpPr>
              <p:cNvPr id="739" name="Google Shape;739;p7"/>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7"/>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7"/>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7"/>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7"/>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7"/>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7"/>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7"/>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7"/>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7"/>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7"/>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7"/>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7"/>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7"/>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7"/>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7"/>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7"/>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7"/>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7"/>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7"/>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7"/>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7"/>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7"/>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7"/>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7"/>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7"/>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7"/>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7"/>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7"/>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7"/>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7"/>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7"/>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7"/>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7"/>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7"/>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7"/>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7"/>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7"/>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7"/>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7"/>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7"/>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7"/>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7"/>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7"/>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7"/>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7"/>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7"/>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7"/>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7"/>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7"/>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7"/>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7"/>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17" name="Shape 817"/>
        <p:cNvGrpSpPr/>
        <p:nvPr/>
      </p:nvGrpSpPr>
      <p:grpSpPr>
        <a:xfrm>
          <a:off x="0" y="0"/>
          <a:ext cx="0" cy="0"/>
          <a:chOff x="0" y="0"/>
          <a:chExt cx="0" cy="0"/>
        </a:xfrm>
      </p:grpSpPr>
      <p:sp>
        <p:nvSpPr>
          <p:cNvPr id="818" name="Google Shape;818;p8"/>
          <p:cNvSpPr txBox="1"/>
          <p:nvPr>
            <p:ph type="title"/>
          </p:nvPr>
        </p:nvSpPr>
        <p:spPr>
          <a:xfrm>
            <a:off x="1969350" y="1649875"/>
            <a:ext cx="5205300" cy="167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19" name="Google Shape;819;p8"/>
          <p:cNvGrpSpPr/>
          <p:nvPr/>
        </p:nvGrpSpPr>
        <p:grpSpPr>
          <a:xfrm>
            <a:off x="277108" y="215157"/>
            <a:ext cx="8769851" cy="1492829"/>
            <a:chOff x="277108" y="215157"/>
            <a:chExt cx="8769851" cy="1492829"/>
          </a:xfrm>
        </p:grpSpPr>
        <p:grpSp>
          <p:nvGrpSpPr>
            <p:cNvPr id="820" name="Google Shape;820;p8"/>
            <p:cNvGrpSpPr/>
            <p:nvPr/>
          </p:nvGrpSpPr>
          <p:grpSpPr>
            <a:xfrm>
              <a:off x="8697783" y="215157"/>
              <a:ext cx="349176" cy="525704"/>
              <a:chOff x="1078166" y="2764532"/>
              <a:chExt cx="349176" cy="525704"/>
            </a:xfrm>
          </p:grpSpPr>
          <p:sp>
            <p:nvSpPr>
              <p:cNvPr id="821" name="Google Shape;821;p8"/>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8"/>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8"/>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8"/>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8"/>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8"/>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8"/>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8"/>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8"/>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8"/>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8"/>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8"/>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8"/>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8"/>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8"/>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8"/>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8"/>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8"/>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8"/>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8"/>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8"/>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8"/>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8"/>
            <p:cNvGrpSpPr/>
            <p:nvPr/>
          </p:nvGrpSpPr>
          <p:grpSpPr>
            <a:xfrm flipH="1">
              <a:off x="277108" y="1182282"/>
              <a:ext cx="349176" cy="525704"/>
              <a:chOff x="1078166" y="2764532"/>
              <a:chExt cx="349176" cy="525704"/>
            </a:xfrm>
          </p:grpSpPr>
          <p:sp>
            <p:nvSpPr>
              <p:cNvPr id="850" name="Google Shape;850;p8"/>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8"/>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8"/>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8"/>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8"/>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8"/>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8"/>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8"/>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8"/>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8"/>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8"/>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8"/>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8"/>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8"/>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8"/>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8"/>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8"/>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8"/>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8"/>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8"/>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8"/>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8"/>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8"/>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8"/>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8"/>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8"/>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8"/>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8"/>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 name="Google Shape;878;p8"/>
          <p:cNvGrpSpPr/>
          <p:nvPr/>
        </p:nvGrpSpPr>
        <p:grpSpPr>
          <a:xfrm>
            <a:off x="1820025" y="-584321"/>
            <a:ext cx="1245034" cy="1211860"/>
            <a:chOff x="1094827" y="1752938"/>
            <a:chExt cx="626811" cy="610109"/>
          </a:xfrm>
        </p:grpSpPr>
        <p:sp>
          <p:nvSpPr>
            <p:cNvPr id="879" name="Google Shape;879;p8"/>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8"/>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8"/>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8"/>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8"/>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8"/>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8"/>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8"/>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8"/>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8"/>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8"/>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8"/>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8"/>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8"/>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8"/>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8"/>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8"/>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8"/>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8"/>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8"/>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8"/>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8"/>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8"/>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8"/>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8"/>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8"/>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8"/>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8"/>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8"/>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8"/>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8"/>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8"/>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8"/>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8"/>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8"/>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8"/>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8"/>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8"/>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8"/>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8"/>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8"/>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21" name="Shape 921"/>
        <p:cNvGrpSpPr/>
        <p:nvPr/>
      </p:nvGrpSpPr>
      <p:grpSpPr>
        <a:xfrm>
          <a:off x="0" y="0"/>
          <a:ext cx="0" cy="0"/>
          <a:chOff x="0" y="0"/>
          <a:chExt cx="0" cy="0"/>
        </a:xfrm>
      </p:grpSpPr>
      <p:sp>
        <p:nvSpPr>
          <p:cNvPr id="922" name="Google Shape;922;p9"/>
          <p:cNvSpPr txBox="1"/>
          <p:nvPr>
            <p:ph type="title"/>
          </p:nvPr>
        </p:nvSpPr>
        <p:spPr>
          <a:xfrm>
            <a:off x="4163775" y="1340475"/>
            <a:ext cx="4267200" cy="1460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sz="9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23" name="Google Shape;923;p9"/>
          <p:cNvSpPr txBox="1"/>
          <p:nvPr>
            <p:ph idx="1" type="subTitle"/>
          </p:nvPr>
        </p:nvSpPr>
        <p:spPr>
          <a:xfrm>
            <a:off x="4163775" y="3082050"/>
            <a:ext cx="4267200" cy="67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924" name="Google Shape;924;p9"/>
          <p:cNvGrpSpPr/>
          <p:nvPr/>
        </p:nvGrpSpPr>
        <p:grpSpPr>
          <a:xfrm>
            <a:off x="307916" y="138638"/>
            <a:ext cx="9009551" cy="3396072"/>
            <a:chOff x="307916" y="138638"/>
            <a:chExt cx="9009551" cy="3396072"/>
          </a:xfrm>
        </p:grpSpPr>
        <p:grpSp>
          <p:nvGrpSpPr>
            <p:cNvPr id="925" name="Google Shape;925;p9"/>
            <p:cNvGrpSpPr/>
            <p:nvPr/>
          </p:nvGrpSpPr>
          <p:grpSpPr>
            <a:xfrm flipH="1">
              <a:off x="307916" y="3009007"/>
              <a:ext cx="349176" cy="525704"/>
              <a:chOff x="1078166" y="2764532"/>
              <a:chExt cx="349176" cy="525704"/>
            </a:xfrm>
          </p:grpSpPr>
          <p:sp>
            <p:nvSpPr>
              <p:cNvPr id="926" name="Google Shape;926;p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 name="Google Shape;954;p9"/>
            <p:cNvGrpSpPr/>
            <p:nvPr/>
          </p:nvGrpSpPr>
          <p:grpSpPr>
            <a:xfrm>
              <a:off x="7891640" y="138638"/>
              <a:ext cx="203500" cy="306380"/>
              <a:chOff x="1078166" y="2764532"/>
              <a:chExt cx="349176" cy="525704"/>
            </a:xfrm>
          </p:grpSpPr>
          <p:sp>
            <p:nvSpPr>
              <p:cNvPr id="955" name="Google Shape;955;p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9"/>
            <p:cNvGrpSpPr/>
            <p:nvPr/>
          </p:nvGrpSpPr>
          <p:grpSpPr>
            <a:xfrm flipH="1">
              <a:off x="8968291" y="2619482"/>
              <a:ext cx="349176" cy="525704"/>
              <a:chOff x="1078166" y="2764532"/>
              <a:chExt cx="349176" cy="525704"/>
            </a:xfrm>
          </p:grpSpPr>
          <p:sp>
            <p:nvSpPr>
              <p:cNvPr id="984" name="Google Shape;984;p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2" name="Shape 1012"/>
        <p:cNvGrpSpPr/>
        <p:nvPr/>
      </p:nvGrpSpPr>
      <p:grpSpPr>
        <a:xfrm>
          <a:off x="0" y="0"/>
          <a:ext cx="0" cy="0"/>
          <a:chOff x="0" y="0"/>
          <a:chExt cx="0" cy="0"/>
        </a:xfrm>
      </p:grpSpPr>
      <p:sp>
        <p:nvSpPr>
          <p:cNvPr id="1013" name="Google Shape;1013;p10"/>
          <p:cNvSpPr/>
          <p:nvPr>
            <p:ph idx="2" type="pic"/>
          </p:nvPr>
        </p:nvSpPr>
        <p:spPr>
          <a:xfrm>
            <a:off x="-11525" y="0"/>
            <a:ext cx="9144000" cy="5143500"/>
          </a:xfrm>
          <a:prstGeom prst="rect">
            <a:avLst/>
          </a:prstGeom>
          <a:noFill/>
          <a:ln>
            <a:noFill/>
          </a:ln>
        </p:spPr>
      </p:sp>
      <p:sp>
        <p:nvSpPr>
          <p:cNvPr id="1014" name="Google Shape;1014;p10"/>
          <p:cNvSpPr txBox="1"/>
          <p:nvPr>
            <p:ph type="title"/>
          </p:nvPr>
        </p:nvSpPr>
        <p:spPr>
          <a:xfrm>
            <a:off x="3724950" y="3429000"/>
            <a:ext cx="4699200" cy="11583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500"/>
              <a:buNone/>
              <a:defRPr>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3.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500"/>
              <a:buFont typeface="Metamorphous"/>
              <a:buNone/>
              <a:defRPr sz="3500">
                <a:solidFill>
                  <a:schemeClr val="dk1"/>
                </a:solidFill>
                <a:latin typeface="Metamorphous"/>
                <a:ea typeface="Metamorphous"/>
                <a:cs typeface="Metamorphous"/>
                <a:sym typeface="Metamorphou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indent="-317500" lvl="1" marL="9144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00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566" name="Shape 4566"/>
        <p:cNvGrpSpPr/>
        <p:nvPr/>
      </p:nvGrpSpPr>
      <p:grpSpPr>
        <a:xfrm>
          <a:off x="0" y="0"/>
          <a:ext cx="0" cy="0"/>
          <a:chOff x="0" y="0"/>
          <a:chExt cx="0" cy="0"/>
        </a:xfrm>
      </p:grpSpPr>
      <p:sp>
        <p:nvSpPr>
          <p:cNvPr id="4567" name="Google Shape;4567;p3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568" name="Google Shape;4568;p3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ww.flaticon.com/?utm_source=slidesgo_template&amp;utm_medium=referral-link&amp;utm_campaign=promo-slide&amp;utm_term=slidesgo&amp;utm_content=flaticon" TargetMode="External"/><Relationship Id="rId22"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storyset.com/?utm_source=slidesgo_template&amp;utm_medium=referral-link&amp;utm_campaign=promo-slide&amp;utm_term=slidesgo&amp;utm_content=storyset" TargetMode="External"/><Relationship Id="rId24" Type="http://schemas.openxmlformats.org/officeDocument/2006/relationships/hyperlink" Target="https://www.videvo.net/?utm_source=slidesgo_template&amp;utm_medium=referral-link&amp;utm_campaign=sg_resources&amp;utm_content=videvo" TargetMode="External"/><Relationship Id="rId23"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2.xml"/><Relationship Id="rId4" Type="http://schemas.openxmlformats.org/officeDocument/2006/relationships/slide" Target="/ppt/slides/slide38.xml"/><Relationship Id="rId9" Type="http://schemas.openxmlformats.org/officeDocument/2006/relationships/slide" Target="/ppt/slides/slide35.xml"/><Relationship Id="rId5" Type="http://schemas.openxmlformats.org/officeDocument/2006/relationships/slide" Target="/ppt/slides/slide38.xml"/><Relationship Id="rId6" Type="http://schemas.openxmlformats.org/officeDocument/2006/relationships/slide" Target="/ppt/slides/slide37.xml"/><Relationship Id="rId7" Type="http://schemas.openxmlformats.org/officeDocument/2006/relationships/slide" Target="/ppt/slides/slide37.xml"/><Relationship Id="rId8" Type="http://schemas.openxmlformats.org/officeDocument/2006/relationships/slide" Target="/ppt/slides/slide37.xml"/><Relationship Id="rId11" Type="http://schemas.openxmlformats.org/officeDocument/2006/relationships/slide" Target="/ppt/slides/slide49.xml"/><Relationship Id="rId10" Type="http://schemas.openxmlformats.org/officeDocument/2006/relationships/slide" Target="/ppt/slides/slide42.xml"/><Relationship Id="rId13" Type="http://schemas.openxmlformats.org/officeDocument/2006/relationships/slide" Target="/ppt/slides/slide43.xml"/><Relationship Id="rId12" Type="http://schemas.openxmlformats.org/officeDocument/2006/relationships/slide" Target="/ppt/slides/slide49.xml"/><Relationship Id="rId15" Type="http://schemas.openxmlformats.org/officeDocument/2006/relationships/hyperlink" Target="https://bit.ly/3A1uf1Q" TargetMode="External"/><Relationship Id="rId1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7" Type="http://schemas.openxmlformats.org/officeDocument/2006/relationships/hyperlink" Target="http://bit.ly/30B07Gq" TargetMode="External"/><Relationship Id="rId16" Type="http://schemas.openxmlformats.org/officeDocument/2006/relationships/hyperlink" Target="https://bit.ly/3A1uf1Q" TargetMode="External"/><Relationship Id="rId19" Type="http://schemas.openxmlformats.org/officeDocument/2006/relationships/hyperlink" Target="https://www.freepik.com/?utm_source=slidesgo_template&amp;utm_medium=referral-link&amp;utm_campaign=promo-slide&amp;utm_term=slidesgo&amp;utm_content=freepik" TargetMode="External"/><Relationship Id="rId18" Type="http://schemas.openxmlformats.org/officeDocument/2006/relationships/hyperlink" Target="http://bit.ly/33VAFh3"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wxRcEswgen-s7MN_RmLuDcHwgfMzAdq3V0j-MSa3-Q/copy" TargetMode="External"/><Relationship Id="rId5"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5.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hyperlink" Target="https://www.freepik.com/free-vector/flat-floral-spring-background_22912171.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8.xml"/><Relationship Id="rId3" Type="http://schemas.openxmlformats.org/officeDocument/2006/relationships/hyperlink" Target="https://www.freepik.com/free-vector/hand-drawn-spring-twitter-header_22912614.htm/?utm_source=slidesgo_template&amp;utm_medium=referral-link&amp;utm_campaign=sg_resources&amp;utm_content=freepik" TargetMode="External"/><Relationship Id="rId4" Type="http://schemas.openxmlformats.org/officeDocument/2006/relationships/hyperlink" Target="https://www.freepik.com/free-vector/honey-banner-set_1539027.htm/?utm_source=slidesgo_template&amp;utm_medium=referral-link&amp;utm_campaign=sg_resources&amp;utm_content=freepik" TargetMode="External"/><Relationship Id="rId9" Type="http://schemas.openxmlformats.org/officeDocument/2006/relationships/hyperlink" Target="https://www.freepik.com/free-photo/smiling-female-florist-holding-basket-flowers_2955084.htm/?utm_source=slidesgo_template&amp;utm_medium=referral-link&amp;utm_campaign=sg_resources&amp;utm_content=freepik" TargetMode="External"/><Relationship Id="rId5" Type="http://schemas.openxmlformats.org/officeDocument/2006/relationships/hyperlink" Target="https://www.freepik.com/free-vector/honey-design-concept_1539028.htm/?utm_source=slidesgo_template&amp;utm_medium=referral-link&amp;utm_campaign=sg_resources&amp;utm_content=freepik" TargetMode="External"/><Relationship Id="rId6" Type="http://schemas.openxmlformats.org/officeDocument/2006/relationships/hyperlink" Target="https://www.freepik.com/free-vector/honey-seamless-pattern_3925352.htm/?utm_source=slidesgo_template&amp;utm_medium=referral-link&amp;utm_campaign=sg_resources&amp;utm_content=freepik" TargetMode="External"/><Relationship Id="rId7" Type="http://schemas.openxmlformats.org/officeDocument/2006/relationships/hyperlink" Target="https://www.freepik.com/free-photo/beautiful-lavender-flower-with-bee-high-angle_29802371.htm/?utm_source=slidesgo_template&amp;utm_medium=referral-link&amp;utm_campaign=sg_resources&amp;utm_content=freepik" TargetMode="External"/><Relationship Id="rId8" Type="http://schemas.openxmlformats.org/officeDocument/2006/relationships/hyperlink" Target="https://www.freepik.com/free-photo/high-angle-bee-beautiful-lavender-field_29447531.htm/?utm_source=slidesgo_template&amp;utm_medium=referral-link&amp;utm_campaign=sg_resources&amp;utm_content=freepik" TargetMode="External"/><Relationship Id="rId11" Type="http://schemas.openxmlformats.org/officeDocument/2006/relationships/hyperlink" Target="https://www.flaticon.com/packs/spring-18/?utm_source=slidesgo_template&amp;utm_medium=referral-link&amp;utm_campaign=sg_resources&amp;utm_content=flaticon" TargetMode="External"/><Relationship Id="rId10" Type="http://schemas.openxmlformats.org/officeDocument/2006/relationships/hyperlink" Target="https://www.freepik.com/free-photo/handsome-man-glasshouse_1891533.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8.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1.png"/><Relationship Id="rId14" Type="http://schemas.openxmlformats.org/officeDocument/2006/relationships/image" Target="../media/image10.png"/><Relationship Id="rId17" Type="http://schemas.openxmlformats.org/officeDocument/2006/relationships/image" Target="../media/image9.png"/><Relationship Id="rId16"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 Id="rId3" Type="http://schemas.openxmlformats.org/officeDocument/2006/relationships/hyperlink" Target="https://fonts.google.com/specimen/Metamorphous" TargetMode="External"/><Relationship Id="rId4" Type="http://schemas.openxmlformats.org/officeDocument/2006/relationships/hyperlink" Target="https://fonts.google.com/specimen/Lato"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5" name="Shape 4575"/>
        <p:cNvGrpSpPr/>
        <p:nvPr/>
      </p:nvGrpSpPr>
      <p:grpSpPr>
        <a:xfrm>
          <a:off x="0" y="0"/>
          <a:ext cx="0" cy="0"/>
          <a:chOff x="0" y="0"/>
          <a:chExt cx="0" cy="0"/>
        </a:xfrm>
      </p:grpSpPr>
      <p:sp>
        <p:nvSpPr>
          <p:cNvPr id="4576" name="Google Shape;4576;p38"/>
          <p:cNvSpPr txBox="1"/>
          <p:nvPr>
            <p:ph type="ctrTitle"/>
          </p:nvPr>
        </p:nvSpPr>
        <p:spPr>
          <a:xfrm>
            <a:off x="865625" y="591025"/>
            <a:ext cx="4528800" cy="202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Flowers and Bees</a:t>
            </a:r>
            <a:endParaRPr/>
          </a:p>
        </p:txBody>
      </p:sp>
      <p:sp>
        <p:nvSpPr>
          <p:cNvPr id="4577" name="Google Shape;4577;p38"/>
          <p:cNvSpPr txBox="1"/>
          <p:nvPr>
            <p:ph idx="1" type="subTitle"/>
          </p:nvPr>
        </p:nvSpPr>
        <p:spPr>
          <a:xfrm>
            <a:off x="865626" y="3098584"/>
            <a:ext cx="4528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4578" name="Google Shape;4578;p38"/>
          <p:cNvGrpSpPr/>
          <p:nvPr/>
        </p:nvGrpSpPr>
        <p:grpSpPr>
          <a:xfrm>
            <a:off x="6279029" y="3327994"/>
            <a:ext cx="349176" cy="525704"/>
            <a:chOff x="1078166" y="2764532"/>
            <a:chExt cx="349176" cy="525704"/>
          </a:xfrm>
        </p:grpSpPr>
        <p:sp>
          <p:nvSpPr>
            <p:cNvPr id="4579" name="Google Shape;4579;p38"/>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38"/>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38"/>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38"/>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38"/>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38"/>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38"/>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38"/>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38"/>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38"/>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38"/>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38"/>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38"/>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38"/>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38"/>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38"/>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38"/>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38"/>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38"/>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38"/>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38"/>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38"/>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38"/>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38"/>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38"/>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38"/>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38"/>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38"/>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38"/>
          <p:cNvGrpSpPr/>
          <p:nvPr/>
        </p:nvGrpSpPr>
        <p:grpSpPr>
          <a:xfrm rot="3599965">
            <a:off x="6565818" y="1050250"/>
            <a:ext cx="1666511" cy="1420461"/>
            <a:chOff x="3300574" y="2174825"/>
            <a:chExt cx="411552" cy="350789"/>
          </a:xfrm>
        </p:grpSpPr>
        <p:sp>
          <p:nvSpPr>
            <p:cNvPr id="4608" name="Google Shape;4608;p38"/>
            <p:cNvSpPr/>
            <p:nvPr/>
          </p:nvSpPr>
          <p:spPr>
            <a:xfrm>
              <a:off x="3376904" y="2177948"/>
              <a:ext cx="7450" cy="36557"/>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38"/>
            <p:cNvSpPr/>
            <p:nvPr/>
          </p:nvSpPr>
          <p:spPr>
            <a:xfrm>
              <a:off x="3387214" y="2175918"/>
              <a:ext cx="11876" cy="39940"/>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38"/>
            <p:cNvSpPr/>
            <p:nvPr/>
          </p:nvSpPr>
          <p:spPr>
            <a:xfrm>
              <a:off x="3397628" y="2184872"/>
              <a:ext cx="9897" cy="26404"/>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38"/>
            <p:cNvSpPr/>
            <p:nvPr/>
          </p:nvSpPr>
          <p:spPr>
            <a:xfrm>
              <a:off x="3300574" y="2174825"/>
              <a:ext cx="381092" cy="350789"/>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38"/>
            <p:cNvSpPr/>
            <p:nvPr/>
          </p:nvSpPr>
          <p:spPr>
            <a:xfrm>
              <a:off x="3682654" y="2186383"/>
              <a:ext cx="11250" cy="33379"/>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38"/>
            <p:cNvSpPr/>
            <p:nvPr/>
          </p:nvSpPr>
          <p:spPr>
            <a:xfrm>
              <a:off x="3695046" y="2186851"/>
              <a:ext cx="7450" cy="26404"/>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38"/>
            <p:cNvSpPr/>
            <p:nvPr/>
          </p:nvSpPr>
          <p:spPr>
            <a:xfrm>
              <a:off x="3705148" y="2190655"/>
              <a:ext cx="6979" cy="1957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38"/>
            <p:cNvSpPr/>
            <p:nvPr/>
          </p:nvSpPr>
          <p:spPr>
            <a:xfrm>
              <a:off x="3310256" y="2371331"/>
              <a:ext cx="28591" cy="1921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38"/>
            <p:cNvSpPr/>
            <p:nvPr/>
          </p:nvSpPr>
          <p:spPr>
            <a:xfrm>
              <a:off x="3310987" y="2381953"/>
              <a:ext cx="20519" cy="1088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38"/>
            <p:cNvSpPr/>
            <p:nvPr/>
          </p:nvSpPr>
          <p:spPr>
            <a:xfrm>
              <a:off x="3312289" y="2392991"/>
              <a:ext cx="22600" cy="12136"/>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38"/>
            <p:cNvSpPr/>
            <p:nvPr/>
          </p:nvSpPr>
          <p:spPr>
            <a:xfrm>
              <a:off x="3411998" y="2232099"/>
              <a:ext cx="8335" cy="24527"/>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38"/>
            <p:cNvSpPr/>
            <p:nvPr/>
          </p:nvSpPr>
          <p:spPr>
            <a:xfrm>
              <a:off x="3532175" y="2193464"/>
              <a:ext cx="12710" cy="26352"/>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38"/>
            <p:cNvSpPr/>
            <p:nvPr/>
          </p:nvSpPr>
          <p:spPr>
            <a:xfrm>
              <a:off x="3416632" y="2265529"/>
              <a:ext cx="30361" cy="22029"/>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38"/>
            <p:cNvSpPr/>
            <p:nvPr/>
          </p:nvSpPr>
          <p:spPr>
            <a:xfrm>
              <a:off x="3531809" y="2202315"/>
              <a:ext cx="136997" cy="97218"/>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38"/>
            <p:cNvSpPr/>
            <p:nvPr/>
          </p:nvSpPr>
          <p:spPr>
            <a:xfrm>
              <a:off x="3458237" y="2261206"/>
              <a:ext cx="85082" cy="86333"/>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38"/>
            <p:cNvSpPr/>
            <p:nvPr/>
          </p:nvSpPr>
          <p:spPr>
            <a:xfrm>
              <a:off x="3304426" y="2307390"/>
              <a:ext cx="165841" cy="60873"/>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38"/>
            <p:cNvSpPr/>
            <p:nvPr/>
          </p:nvSpPr>
          <p:spPr>
            <a:xfrm>
              <a:off x="3543111" y="2244908"/>
              <a:ext cx="122675" cy="59000"/>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38"/>
            <p:cNvSpPr/>
            <p:nvPr/>
          </p:nvSpPr>
          <p:spPr>
            <a:xfrm>
              <a:off x="3548835" y="2324313"/>
              <a:ext cx="79826" cy="16821"/>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38"/>
            <p:cNvSpPr/>
            <p:nvPr/>
          </p:nvSpPr>
          <p:spPr>
            <a:xfrm>
              <a:off x="3425279" y="2353994"/>
              <a:ext cx="51341" cy="44937"/>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38"/>
            <p:cNvSpPr/>
            <p:nvPr/>
          </p:nvSpPr>
          <p:spPr>
            <a:xfrm>
              <a:off x="3488906" y="2333739"/>
              <a:ext cx="59464" cy="30672"/>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38"/>
            <p:cNvSpPr/>
            <p:nvPr/>
          </p:nvSpPr>
          <p:spPr>
            <a:xfrm>
              <a:off x="3484582" y="2339415"/>
              <a:ext cx="78575" cy="42179"/>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38"/>
            <p:cNvSpPr/>
            <p:nvPr/>
          </p:nvSpPr>
          <p:spPr>
            <a:xfrm>
              <a:off x="3576903" y="2340560"/>
              <a:ext cx="68316" cy="48686"/>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38"/>
            <p:cNvSpPr/>
            <p:nvPr/>
          </p:nvSpPr>
          <p:spPr>
            <a:xfrm>
              <a:off x="3397159" y="2399864"/>
              <a:ext cx="20259" cy="27914"/>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38"/>
            <p:cNvSpPr/>
            <p:nvPr/>
          </p:nvSpPr>
          <p:spPr>
            <a:xfrm>
              <a:off x="3483957" y="2353628"/>
              <a:ext cx="91907" cy="4650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38"/>
            <p:cNvSpPr/>
            <p:nvPr/>
          </p:nvSpPr>
          <p:spPr>
            <a:xfrm>
              <a:off x="3634074" y="2337436"/>
              <a:ext cx="28434" cy="13591"/>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38"/>
            <p:cNvSpPr/>
            <p:nvPr/>
          </p:nvSpPr>
          <p:spPr>
            <a:xfrm>
              <a:off x="3486876" y="2371905"/>
              <a:ext cx="99767" cy="44469"/>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38"/>
            <p:cNvSpPr/>
            <p:nvPr/>
          </p:nvSpPr>
          <p:spPr>
            <a:xfrm>
              <a:off x="3492446" y="2391795"/>
              <a:ext cx="100755" cy="44783"/>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38"/>
            <p:cNvSpPr/>
            <p:nvPr/>
          </p:nvSpPr>
          <p:spPr>
            <a:xfrm>
              <a:off x="3436577" y="2457869"/>
              <a:ext cx="29004" cy="45094"/>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38"/>
            <p:cNvSpPr/>
            <p:nvPr/>
          </p:nvSpPr>
          <p:spPr>
            <a:xfrm>
              <a:off x="3642666" y="2391952"/>
              <a:ext cx="24110" cy="33064"/>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38"/>
            <p:cNvSpPr/>
            <p:nvPr/>
          </p:nvSpPr>
          <p:spPr>
            <a:xfrm>
              <a:off x="3501140" y="2411374"/>
              <a:ext cx="95030" cy="46499"/>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38"/>
            <p:cNvSpPr/>
            <p:nvPr/>
          </p:nvSpPr>
          <p:spPr>
            <a:xfrm>
              <a:off x="3511557" y="2429856"/>
              <a:ext cx="86750" cy="45928"/>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38"/>
            <p:cNvSpPr/>
            <p:nvPr/>
          </p:nvSpPr>
          <p:spPr>
            <a:xfrm>
              <a:off x="3457717" y="2222414"/>
              <a:ext cx="48686" cy="53480"/>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38"/>
            <p:cNvSpPr/>
            <p:nvPr/>
          </p:nvSpPr>
          <p:spPr>
            <a:xfrm>
              <a:off x="3453863" y="2253188"/>
              <a:ext cx="9846" cy="20310"/>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38"/>
            <p:cNvSpPr/>
            <p:nvPr/>
          </p:nvSpPr>
          <p:spPr>
            <a:xfrm>
              <a:off x="3534310" y="2227987"/>
              <a:ext cx="16561" cy="31711"/>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38"/>
            <p:cNvSpPr/>
            <p:nvPr/>
          </p:nvSpPr>
          <p:spPr>
            <a:xfrm>
              <a:off x="3498693" y="2246056"/>
              <a:ext cx="13335" cy="6876"/>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38"/>
            <p:cNvSpPr/>
            <p:nvPr/>
          </p:nvSpPr>
          <p:spPr>
            <a:xfrm>
              <a:off x="3355192" y="2328011"/>
              <a:ext cx="112005" cy="47801"/>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38"/>
            <p:cNvSpPr/>
            <p:nvPr/>
          </p:nvSpPr>
          <p:spPr>
            <a:xfrm>
              <a:off x="3441313" y="2377684"/>
              <a:ext cx="27600" cy="68890"/>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38"/>
            <p:cNvSpPr/>
            <p:nvPr/>
          </p:nvSpPr>
          <p:spPr>
            <a:xfrm>
              <a:off x="3534727" y="2457350"/>
              <a:ext cx="58839" cy="3920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6" name="Google Shape;4646;p38"/>
          <p:cNvGrpSpPr/>
          <p:nvPr/>
        </p:nvGrpSpPr>
        <p:grpSpPr>
          <a:xfrm>
            <a:off x="-271250" y="3090688"/>
            <a:ext cx="9715484" cy="2677494"/>
            <a:chOff x="-271250" y="3090688"/>
            <a:chExt cx="9715484" cy="2677494"/>
          </a:xfrm>
        </p:grpSpPr>
        <p:grpSp>
          <p:nvGrpSpPr>
            <p:cNvPr id="4647" name="Google Shape;4647;p38"/>
            <p:cNvGrpSpPr/>
            <p:nvPr/>
          </p:nvGrpSpPr>
          <p:grpSpPr>
            <a:xfrm flipH="1">
              <a:off x="3545176" y="4210223"/>
              <a:ext cx="1044984" cy="1474921"/>
              <a:chOff x="278232" y="2159234"/>
              <a:chExt cx="673401" cy="950458"/>
            </a:xfrm>
          </p:grpSpPr>
          <p:sp>
            <p:nvSpPr>
              <p:cNvPr id="4648" name="Google Shape;4648;p38"/>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38"/>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38"/>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38"/>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38"/>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38"/>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38"/>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38"/>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38"/>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8"/>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38"/>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38"/>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38"/>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38"/>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38"/>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38"/>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38"/>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38"/>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38"/>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38"/>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38"/>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38"/>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38"/>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38"/>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38"/>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38"/>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38"/>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38"/>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38"/>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7" name="Google Shape;4677;p38"/>
            <p:cNvGrpSpPr/>
            <p:nvPr/>
          </p:nvGrpSpPr>
          <p:grpSpPr>
            <a:xfrm flipH="1">
              <a:off x="248301" y="4091061"/>
              <a:ext cx="1044984" cy="1474921"/>
              <a:chOff x="278232" y="2159234"/>
              <a:chExt cx="673401" cy="950458"/>
            </a:xfrm>
          </p:grpSpPr>
          <p:sp>
            <p:nvSpPr>
              <p:cNvPr id="4678" name="Google Shape;4678;p38"/>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38"/>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8"/>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38"/>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38"/>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8"/>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8"/>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8"/>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8"/>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8"/>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8"/>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8"/>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8"/>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38"/>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38"/>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38"/>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8"/>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8"/>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38"/>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38"/>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38"/>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38"/>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38"/>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38"/>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38"/>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38"/>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38"/>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38"/>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38"/>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7" name="Google Shape;4707;p38"/>
            <p:cNvGrpSpPr/>
            <p:nvPr/>
          </p:nvGrpSpPr>
          <p:grpSpPr>
            <a:xfrm flipH="1">
              <a:off x="7470901" y="4091061"/>
              <a:ext cx="1044984" cy="1474921"/>
              <a:chOff x="278232" y="2159234"/>
              <a:chExt cx="673401" cy="950458"/>
            </a:xfrm>
          </p:grpSpPr>
          <p:sp>
            <p:nvSpPr>
              <p:cNvPr id="4708" name="Google Shape;4708;p38"/>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38"/>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38"/>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38"/>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38"/>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38"/>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8"/>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38"/>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38"/>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38"/>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38"/>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38"/>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38"/>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8"/>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38"/>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38"/>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8"/>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38"/>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38"/>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38"/>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38"/>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38"/>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38"/>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38"/>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38"/>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38"/>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8"/>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8"/>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8"/>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38"/>
            <p:cNvGrpSpPr/>
            <p:nvPr/>
          </p:nvGrpSpPr>
          <p:grpSpPr>
            <a:xfrm>
              <a:off x="4192076" y="4210223"/>
              <a:ext cx="1044984" cy="1474921"/>
              <a:chOff x="278232" y="2159234"/>
              <a:chExt cx="673401" cy="950458"/>
            </a:xfrm>
          </p:grpSpPr>
          <p:sp>
            <p:nvSpPr>
              <p:cNvPr id="4738" name="Google Shape;4738;p38"/>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38"/>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38"/>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38"/>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38"/>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38"/>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38"/>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38"/>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38"/>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38"/>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38"/>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38"/>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38"/>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38"/>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38"/>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38"/>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38"/>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38"/>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38"/>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38"/>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38"/>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38"/>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38"/>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8"/>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38"/>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38"/>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38"/>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38"/>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38"/>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7" name="Google Shape;4767;p38"/>
            <p:cNvGrpSpPr/>
            <p:nvPr/>
          </p:nvGrpSpPr>
          <p:grpSpPr>
            <a:xfrm>
              <a:off x="713216" y="4424110"/>
              <a:ext cx="1245010" cy="1245238"/>
              <a:chOff x="1855190" y="2205955"/>
              <a:chExt cx="496792" cy="496843"/>
            </a:xfrm>
          </p:grpSpPr>
          <p:sp>
            <p:nvSpPr>
              <p:cNvPr id="4768" name="Google Shape;4768;p38"/>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38"/>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8"/>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38"/>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38"/>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38"/>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38"/>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38"/>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38"/>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38"/>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38"/>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8"/>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38"/>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38"/>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8"/>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38"/>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38"/>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38"/>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38"/>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38"/>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38"/>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38"/>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38"/>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38"/>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38"/>
            <p:cNvGrpSpPr/>
            <p:nvPr/>
          </p:nvGrpSpPr>
          <p:grpSpPr>
            <a:xfrm>
              <a:off x="-271250" y="4556322"/>
              <a:ext cx="1245034" cy="1211860"/>
              <a:chOff x="1094827" y="1752938"/>
              <a:chExt cx="626811" cy="610109"/>
            </a:xfrm>
          </p:grpSpPr>
          <p:sp>
            <p:nvSpPr>
              <p:cNvPr id="4793" name="Google Shape;4793;p38"/>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38"/>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38"/>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38"/>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38"/>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38"/>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38"/>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38"/>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38"/>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38"/>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8"/>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8"/>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38"/>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38"/>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8"/>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8"/>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38"/>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38"/>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38"/>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38"/>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38"/>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38"/>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38"/>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38"/>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38"/>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38"/>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38"/>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38"/>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38"/>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38"/>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38"/>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38"/>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38"/>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38"/>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38"/>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38"/>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8"/>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38"/>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38"/>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38"/>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38"/>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38"/>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38"/>
            <p:cNvGrpSpPr/>
            <p:nvPr/>
          </p:nvGrpSpPr>
          <p:grpSpPr>
            <a:xfrm>
              <a:off x="1796725" y="4440589"/>
              <a:ext cx="1244990" cy="1228682"/>
              <a:chOff x="1641394" y="3096648"/>
              <a:chExt cx="771656" cy="761501"/>
            </a:xfrm>
          </p:grpSpPr>
          <p:sp>
            <p:nvSpPr>
              <p:cNvPr id="4836" name="Google Shape;4836;p38"/>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38"/>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38"/>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38"/>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38"/>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38"/>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38"/>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38"/>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38"/>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38"/>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38"/>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38"/>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38"/>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8"/>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38"/>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38"/>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38"/>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38"/>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38"/>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38"/>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38"/>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38"/>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38"/>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8"/>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8"/>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8"/>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38"/>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38"/>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38"/>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38"/>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38"/>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38"/>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38"/>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38"/>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38"/>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38"/>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8"/>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38"/>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38"/>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38"/>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38"/>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8"/>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38"/>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38"/>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38"/>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38"/>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8"/>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38"/>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38"/>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38"/>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8"/>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38"/>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38"/>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38"/>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38"/>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8"/>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8"/>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8"/>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8"/>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8"/>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8"/>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38"/>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38"/>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8"/>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38"/>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38"/>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38"/>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8"/>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8"/>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8"/>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8"/>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38"/>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8"/>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8"/>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8"/>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8"/>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8"/>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8"/>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4" name="Google Shape;4914;p38"/>
            <p:cNvGrpSpPr/>
            <p:nvPr/>
          </p:nvGrpSpPr>
          <p:grpSpPr>
            <a:xfrm>
              <a:off x="2803563" y="4424124"/>
              <a:ext cx="1245035" cy="1149201"/>
              <a:chOff x="2380200" y="2580452"/>
              <a:chExt cx="650760" cy="600701"/>
            </a:xfrm>
          </p:grpSpPr>
          <p:sp>
            <p:nvSpPr>
              <p:cNvPr id="4915" name="Google Shape;4915;p38"/>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8"/>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8"/>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38"/>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38"/>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8"/>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38"/>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38"/>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38"/>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8"/>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8"/>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8"/>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38"/>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38"/>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8"/>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8"/>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8"/>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8"/>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8"/>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8"/>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8"/>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8"/>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8"/>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8"/>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38"/>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0" name="Google Shape;4940;p38"/>
            <p:cNvGrpSpPr/>
            <p:nvPr/>
          </p:nvGrpSpPr>
          <p:grpSpPr>
            <a:xfrm>
              <a:off x="8199200" y="4556322"/>
              <a:ext cx="1245034" cy="1211860"/>
              <a:chOff x="1094827" y="1752938"/>
              <a:chExt cx="626811" cy="610109"/>
            </a:xfrm>
          </p:grpSpPr>
          <p:sp>
            <p:nvSpPr>
              <p:cNvPr id="4941" name="Google Shape;4941;p38"/>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8"/>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8"/>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8"/>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8"/>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8"/>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38"/>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38"/>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38"/>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8"/>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38"/>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38"/>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8"/>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8"/>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38"/>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38"/>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38"/>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38"/>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8"/>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8"/>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38"/>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38"/>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8"/>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8"/>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8"/>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38"/>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38"/>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8"/>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8"/>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8"/>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8"/>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8"/>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38"/>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8"/>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8"/>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8"/>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8"/>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38"/>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8"/>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8"/>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8"/>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8"/>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3" name="Google Shape;4983;p38"/>
            <p:cNvGrpSpPr/>
            <p:nvPr/>
          </p:nvGrpSpPr>
          <p:grpSpPr>
            <a:xfrm>
              <a:off x="4684850" y="4440589"/>
              <a:ext cx="1244990" cy="1228682"/>
              <a:chOff x="1641394" y="3096648"/>
              <a:chExt cx="771656" cy="761501"/>
            </a:xfrm>
          </p:grpSpPr>
          <p:sp>
            <p:nvSpPr>
              <p:cNvPr id="4984" name="Google Shape;4984;p38"/>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8"/>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8"/>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8"/>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8"/>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8"/>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8"/>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38"/>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38"/>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8"/>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8"/>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8"/>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8"/>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8"/>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8"/>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8"/>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8"/>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8"/>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8"/>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8"/>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8"/>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8"/>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8"/>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38"/>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8"/>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8"/>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38"/>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8"/>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8"/>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8"/>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8"/>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8"/>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8"/>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8"/>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8"/>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8"/>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8"/>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38"/>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8"/>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8"/>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8"/>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8"/>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8"/>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38"/>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38"/>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8"/>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8"/>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8"/>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8"/>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38"/>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38"/>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8"/>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8"/>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8"/>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8"/>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8"/>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8"/>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8"/>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8"/>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38"/>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38"/>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38"/>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38"/>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8"/>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8"/>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8"/>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8"/>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8"/>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8"/>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8"/>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8"/>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8"/>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8"/>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8"/>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8"/>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8"/>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8"/>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8"/>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38"/>
            <p:cNvGrpSpPr/>
            <p:nvPr/>
          </p:nvGrpSpPr>
          <p:grpSpPr>
            <a:xfrm>
              <a:off x="6719188" y="4373099"/>
              <a:ext cx="1245035" cy="1149201"/>
              <a:chOff x="2380200" y="2580452"/>
              <a:chExt cx="650760" cy="600701"/>
            </a:xfrm>
          </p:grpSpPr>
          <p:sp>
            <p:nvSpPr>
              <p:cNvPr id="5063" name="Google Shape;5063;p38"/>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8"/>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8"/>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8"/>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8"/>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8"/>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8"/>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8"/>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8"/>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38"/>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38"/>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8"/>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8"/>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8"/>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8"/>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8"/>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8"/>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8"/>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8"/>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8"/>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8"/>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8"/>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8"/>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8"/>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8"/>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38"/>
            <p:cNvGrpSpPr/>
            <p:nvPr/>
          </p:nvGrpSpPr>
          <p:grpSpPr>
            <a:xfrm>
              <a:off x="5703616" y="4424110"/>
              <a:ext cx="1245010" cy="1245238"/>
              <a:chOff x="1855190" y="2205955"/>
              <a:chExt cx="496792" cy="496843"/>
            </a:xfrm>
          </p:grpSpPr>
          <p:sp>
            <p:nvSpPr>
              <p:cNvPr id="5089" name="Google Shape;5089;p38"/>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8"/>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8"/>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8"/>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38"/>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38"/>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8"/>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8"/>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8"/>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38"/>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8"/>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8"/>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8"/>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8"/>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38"/>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8"/>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8"/>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8"/>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8"/>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8"/>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8"/>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8"/>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38"/>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8"/>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38"/>
            <p:cNvGrpSpPr/>
            <p:nvPr/>
          </p:nvGrpSpPr>
          <p:grpSpPr>
            <a:xfrm rot="-1800048">
              <a:off x="7317764" y="3432522"/>
              <a:ext cx="1750681" cy="1430748"/>
              <a:chOff x="3250059" y="1789495"/>
              <a:chExt cx="512567" cy="418897"/>
            </a:xfrm>
          </p:grpSpPr>
          <p:sp>
            <p:nvSpPr>
              <p:cNvPr id="5114" name="Google Shape;5114;p38"/>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8"/>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8"/>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8"/>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8"/>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8"/>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8"/>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8"/>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8"/>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8"/>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8"/>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8"/>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8"/>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8"/>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8"/>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8"/>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8"/>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8"/>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8"/>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8"/>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8"/>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8"/>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8"/>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8"/>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8"/>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8"/>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8"/>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8"/>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8"/>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8"/>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8"/>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8"/>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8"/>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8"/>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38"/>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8"/>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8"/>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8"/>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5152" name="Google Shape;5152;p38"/>
          <p:cNvCxnSpPr/>
          <p:nvPr/>
        </p:nvCxnSpPr>
        <p:spPr>
          <a:xfrm>
            <a:off x="974801" y="2817884"/>
            <a:ext cx="4008300" cy="0"/>
          </a:xfrm>
          <a:prstGeom prst="straightConnector1">
            <a:avLst/>
          </a:prstGeom>
          <a:noFill/>
          <a:ln cap="flat" cmpd="sng" w="28575">
            <a:solidFill>
              <a:schemeClr val="dk1"/>
            </a:solidFill>
            <a:prstDash val="dashDot"/>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6" name="Shape 7336"/>
        <p:cNvGrpSpPr/>
        <p:nvPr/>
      </p:nvGrpSpPr>
      <p:grpSpPr>
        <a:xfrm>
          <a:off x="0" y="0"/>
          <a:ext cx="0" cy="0"/>
          <a:chOff x="0" y="0"/>
          <a:chExt cx="0" cy="0"/>
        </a:xfrm>
      </p:grpSpPr>
      <p:sp>
        <p:nvSpPr>
          <p:cNvPr id="7337" name="Google Shape;7337;p4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Anatomy of a flower</a:t>
            </a:r>
            <a:endParaRPr/>
          </a:p>
        </p:txBody>
      </p:sp>
      <p:sp>
        <p:nvSpPr>
          <p:cNvPr id="7338" name="Google Shape;7338;p47"/>
          <p:cNvSpPr txBox="1"/>
          <p:nvPr>
            <p:ph idx="1" type="subTitle"/>
          </p:nvPr>
        </p:nvSpPr>
        <p:spPr>
          <a:xfrm>
            <a:off x="713226" y="3481516"/>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7339" name="Google Shape;7339;p47"/>
          <p:cNvSpPr txBox="1"/>
          <p:nvPr>
            <p:ph idx="2" type="subTitle"/>
          </p:nvPr>
        </p:nvSpPr>
        <p:spPr>
          <a:xfrm>
            <a:off x="3484350" y="3481516"/>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7340" name="Google Shape;7340;p47"/>
          <p:cNvSpPr txBox="1"/>
          <p:nvPr>
            <p:ph idx="3" type="subTitle"/>
          </p:nvPr>
        </p:nvSpPr>
        <p:spPr>
          <a:xfrm>
            <a:off x="6255474" y="3481516"/>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7341" name="Google Shape;7341;p47"/>
          <p:cNvSpPr txBox="1"/>
          <p:nvPr>
            <p:ph idx="4" type="subTitle"/>
          </p:nvPr>
        </p:nvSpPr>
        <p:spPr>
          <a:xfrm>
            <a:off x="713225" y="3150720"/>
            <a:ext cx="21753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Petals</a:t>
            </a:r>
            <a:endParaRPr/>
          </a:p>
        </p:txBody>
      </p:sp>
      <p:sp>
        <p:nvSpPr>
          <p:cNvPr id="7342" name="Google Shape;7342;p47"/>
          <p:cNvSpPr txBox="1"/>
          <p:nvPr>
            <p:ph idx="5" type="subTitle"/>
          </p:nvPr>
        </p:nvSpPr>
        <p:spPr>
          <a:xfrm>
            <a:off x="3484352" y="3150720"/>
            <a:ext cx="21753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Sepals</a:t>
            </a:r>
            <a:endParaRPr/>
          </a:p>
        </p:txBody>
      </p:sp>
      <p:sp>
        <p:nvSpPr>
          <p:cNvPr id="7343" name="Google Shape;7343;p47"/>
          <p:cNvSpPr txBox="1"/>
          <p:nvPr>
            <p:ph idx="6" type="subTitle"/>
          </p:nvPr>
        </p:nvSpPr>
        <p:spPr>
          <a:xfrm>
            <a:off x="6255475" y="3150720"/>
            <a:ext cx="21753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Pistils</a:t>
            </a:r>
            <a:endParaRPr/>
          </a:p>
        </p:txBody>
      </p:sp>
      <p:sp>
        <p:nvSpPr>
          <p:cNvPr id="7344" name="Google Shape;7344;p47"/>
          <p:cNvSpPr/>
          <p:nvPr/>
        </p:nvSpPr>
        <p:spPr>
          <a:xfrm>
            <a:off x="1295525" y="1638748"/>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7"/>
          <p:cNvSpPr/>
          <p:nvPr/>
        </p:nvSpPr>
        <p:spPr>
          <a:xfrm>
            <a:off x="4066650" y="1638748"/>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7"/>
          <p:cNvSpPr/>
          <p:nvPr/>
        </p:nvSpPr>
        <p:spPr>
          <a:xfrm>
            <a:off x="6837775" y="1638748"/>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47"/>
          <p:cNvSpPr/>
          <p:nvPr/>
        </p:nvSpPr>
        <p:spPr>
          <a:xfrm>
            <a:off x="1693887" y="1921775"/>
            <a:ext cx="213977" cy="497988"/>
          </a:xfrm>
          <a:custGeom>
            <a:rect b="b" l="l" r="r" t="t"/>
            <a:pathLst>
              <a:path extrusionOk="0" h="14015" w="6022">
                <a:moveTo>
                  <a:pt x="3010" y="1323"/>
                </a:moveTo>
                <a:lnTo>
                  <a:pt x="3330" y="1642"/>
                </a:lnTo>
                <a:lnTo>
                  <a:pt x="3010" y="1912"/>
                </a:lnTo>
                <a:lnTo>
                  <a:pt x="2691" y="1642"/>
                </a:lnTo>
                <a:lnTo>
                  <a:pt x="3010" y="1323"/>
                </a:lnTo>
                <a:close/>
                <a:moveTo>
                  <a:pt x="4926" y="1728"/>
                </a:moveTo>
                <a:lnTo>
                  <a:pt x="4926" y="4545"/>
                </a:lnTo>
                <a:cubicBezTo>
                  <a:pt x="4926" y="5601"/>
                  <a:pt x="4066" y="6461"/>
                  <a:pt x="3010" y="6461"/>
                </a:cubicBezTo>
                <a:cubicBezTo>
                  <a:pt x="1955" y="6461"/>
                  <a:pt x="1095" y="5601"/>
                  <a:pt x="1095" y="4545"/>
                </a:cubicBezTo>
                <a:lnTo>
                  <a:pt x="1095" y="1728"/>
                </a:lnTo>
                <a:lnTo>
                  <a:pt x="2657" y="3048"/>
                </a:lnTo>
                <a:cubicBezTo>
                  <a:pt x="2759" y="3133"/>
                  <a:pt x="2885" y="3176"/>
                  <a:pt x="3010" y="3176"/>
                </a:cubicBezTo>
                <a:cubicBezTo>
                  <a:pt x="3136" y="3176"/>
                  <a:pt x="3261" y="3133"/>
                  <a:pt x="3363" y="3048"/>
                </a:cubicBezTo>
                <a:lnTo>
                  <a:pt x="4926" y="1728"/>
                </a:lnTo>
                <a:close/>
                <a:moveTo>
                  <a:pt x="547" y="1"/>
                </a:moveTo>
                <a:cubicBezTo>
                  <a:pt x="468" y="1"/>
                  <a:pt x="390" y="17"/>
                  <a:pt x="317" y="51"/>
                </a:cubicBezTo>
                <a:cubicBezTo>
                  <a:pt x="124" y="142"/>
                  <a:pt x="1" y="336"/>
                  <a:pt x="1" y="548"/>
                </a:cubicBezTo>
                <a:lnTo>
                  <a:pt x="1" y="4545"/>
                </a:lnTo>
                <a:cubicBezTo>
                  <a:pt x="1" y="6017"/>
                  <a:pt x="1063" y="7247"/>
                  <a:pt x="2463" y="7505"/>
                </a:cubicBezTo>
                <a:lnTo>
                  <a:pt x="2463" y="10066"/>
                </a:lnTo>
                <a:lnTo>
                  <a:pt x="1209" y="8810"/>
                </a:lnTo>
                <a:cubicBezTo>
                  <a:pt x="1101" y="8704"/>
                  <a:pt x="961" y="8650"/>
                  <a:pt x="821" y="8650"/>
                </a:cubicBezTo>
                <a:cubicBezTo>
                  <a:pt x="681" y="8650"/>
                  <a:pt x="541" y="8704"/>
                  <a:pt x="434" y="8810"/>
                </a:cubicBezTo>
                <a:cubicBezTo>
                  <a:pt x="220" y="9024"/>
                  <a:pt x="220" y="9370"/>
                  <a:pt x="434" y="9585"/>
                </a:cubicBezTo>
                <a:lnTo>
                  <a:pt x="2463" y="11614"/>
                </a:lnTo>
                <a:lnTo>
                  <a:pt x="2463" y="13468"/>
                </a:lnTo>
                <a:cubicBezTo>
                  <a:pt x="2463" y="13771"/>
                  <a:pt x="2709" y="14015"/>
                  <a:pt x="3010" y="14015"/>
                </a:cubicBezTo>
                <a:cubicBezTo>
                  <a:pt x="3313" y="14015"/>
                  <a:pt x="3558" y="13769"/>
                  <a:pt x="3558" y="13468"/>
                </a:cubicBezTo>
                <a:lnTo>
                  <a:pt x="3558" y="7505"/>
                </a:lnTo>
                <a:cubicBezTo>
                  <a:pt x="4958" y="7247"/>
                  <a:pt x="6022" y="6017"/>
                  <a:pt x="6022" y="4545"/>
                </a:cubicBezTo>
                <a:lnTo>
                  <a:pt x="6022" y="548"/>
                </a:lnTo>
                <a:cubicBezTo>
                  <a:pt x="6022" y="336"/>
                  <a:pt x="5898" y="142"/>
                  <a:pt x="5704" y="53"/>
                </a:cubicBezTo>
                <a:cubicBezTo>
                  <a:pt x="5630" y="18"/>
                  <a:pt x="5552" y="1"/>
                  <a:pt x="5473" y="1"/>
                </a:cubicBezTo>
                <a:cubicBezTo>
                  <a:pt x="5347" y="1"/>
                  <a:pt x="5221" y="45"/>
                  <a:pt x="5120" y="130"/>
                </a:cubicBezTo>
                <a:lnTo>
                  <a:pt x="4170" y="933"/>
                </a:lnTo>
                <a:lnTo>
                  <a:pt x="3397" y="162"/>
                </a:lnTo>
                <a:cubicBezTo>
                  <a:pt x="3291" y="55"/>
                  <a:pt x="3151" y="1"/>
                  <a:pt x="3011" y="1"/>
                </a:cubicBezTo>
                <a:cubicBezTo>
                  <a:pt x="2871" y="1"/>
                  <a:pt x="2731" y="55"/>
                  <a:pt x="2624" y="162"/>
                </a:cubicBezTo>
                <a:lnTo>
                  <a:pt x="1851" y="933"/>
                </a:lnTo>
                <a:lnTo>
                  <a:pt x="901" y="130"/>
                </a:lnTo>
                <a:cubicBezTo>
                  <a:pt x="800" y="45"/>
                  <a:pt x="674" y="1"/>
                  <a:pt x="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7"/>
          <p:cNvSpPr/>
          <p:nvPr/>
        </p:nvSpPr>
        <p:spPr>
          <a:xfrm>
            <a:off x="7094128" y="2056031"/>
            <a:ext cx="497988" cy="229504"/>
          </a:xfrm>
          <a:custGeom>
            <a:rect b="b" l="l" r="r" t="t"/>
            <a:pathLst>
              <a:path extrusionOk="0" h="6459" w="14015">
                <a:moveTo>
                  <a:pt x="12371" y="1095"/>
                </a:moveTo>
                <a:lnTo>
                  <a:pt x="12371" y="1916"/>
                </a:lnTo>
                <a:lnTo>
                  <a:pt x="1643" y="1916"/>
                </a:lnTo>
                <a:lnTo>
                  <a:pt x="1643" y="1095"/>
                </a:lnTo>
                <a:close/>
                <a:moveTo>
                  <a:pt x="12345" y="3011"/>
                </a:moveTo>
                <a:cubicBezTo>
                  <a:pt x="12159" y="4339"/>
                  <a:pt x="11014" y="5365"/>
                  <a:pt x="9634" y="5365"/>
                </a:cubicBezTo>
                <a:lnTo>
                  <a:pt x="4379" y="5365"/>
                </a:lnTo>
                <a:cubicBezTo>
                  <a:pt x="3000" y="5365"/>
                  <a:pt x="1856" y="4339"/>
                  <a:pt x="1670" y="3011"/>
                </a:cubicBezTo>
                <a:close/>
                <a:moveTo>
                  <a:pt x="1095" y="1"/>
                </a:moveTo>
                <a:cubicBezTo>
                  <a:pt x="794" y="1"/>
                  <a:pt x="548" y="245"/>
                  <a:pt x="548" y="548"/>
                </a:cubicBezTo>
                <a:lnTo>
                  <a:pt x="548" y="1916"/>
                </a:lnTo>
                <a:cubicBezTo>
                  <a:pt x="246" y="1916"/>
                  <a:pt x="0" y="2161"/>
                  <a:pt x="0" y="2464"/>
                </a:cubicBezTo>
                <a:cubicBezTo>
                  <a:pt x="0" y="2766"/>
                  <a:pt x="246" y="3011"/>
                  <a:pt x="548" y="3011"/>
                </a:cubicBezTo>
                <a:lnTo>
                  <a:pt x="568" y="3011"/>
                </a:lnTo>
                <a:cubicBezTo>
                  <a:pt x="760" y="4945"/>
                  <a:pt x="2396" y="6459"/>
                  <a:pt x="4381" y="6459"/>
                </a:cubicBezTo>
                <a:lnTo>
                  <a:pt x="9636" y="6459"/>
                </a:lnTo>
                <a:cubicBezTo>
                  <a:pt x="11618" y="6459"/>
                  <a:pt x="13255" y="4945"/>
                  <a:pt x="13447" y="3011"/>
                </a:cubicBezTo>
                <a:lnTo>
                  <a:pt x="13467" y="3011"/>
                </a:lnTo>
                <a:cubicBezTo>
                  <a:pt x="13770" y="3011"/>
                  <a:pt x="14014" y="2765"/>
                  <a:pt x="14014" y="2464"/>
                </a:cubicBezTo>
                <a:cubicBezTo>
                  <a:pt x="14014" y="2161"/>
                  <a:pt x="13768" y="1916"/>
                  <a:pt x="13467" y="1916"/>
                </a:cubicBezTo>
                <a:lnTo>
                  <a:pt x="13467" y="548"/>
                </a:lnTo>
                <a:cubicBezTo>
                  <a:pt x="13467" y="245"/>
                  <a:pt x="13221" y="1"/>
                  <a:pt x="129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7"/>
          <p:cNvSpPr/>
          <p:nvPr/>
        </p:nvSpPr>
        <p:spPr>
          <a:xfrm>
            <a:off x="4323005" y="1895123"/>
            <a:ext cx="497988" cy="497952"/>
          </a:xfrm>
          <a:custGeom>
            <a:rect b="b" l="l" r="r" t="t"/>
            <a:pathLst>
              <a:path extrusionOk="0" h="14014" w="14015">
                <a:moveTo>
                  <a:pt x="7008" y="1094"/>
                </a:moveTo>
                <a:cubicBezTo>
                  <a:pt x="8305" y="1094"/>
                  <a:pt x="9538" y="1509"/>
                  <a:pt x="10555" y="2277"/>
                </a:cubicBezTo>
                <a:cubicBezTo>
                  <a:pt x="10403" y="3611"/>
                  <a:pt x="9594" y="4146"/>
                  <a:pt x="8877" y="4621"/>
                </a:cubicBezTo>
                <a:cubicBezTo>
                  <a:pt x="8463" y="4895"/>
                  <a:pt x="8107" y="5131"/>
                  <a:pt x="7930" y="5503"/>
                </a:cubicBezTo>
                <a:cubicBezTo>
                  <a:pt x="7629" y="6134"/>
                  <a:pt x="8023" y="6694"/>
                  <a:pt x="8283" y="7065"/>
                </a:cubicBezTo>
                <a:cubicBezTo>
                  <a:pt x="8395" y="7223"/>
                  <a:pt x="8532" y="7420"/>
                  <a:pt x="8549" y="7527"/>
                </a:cubicBezTo>
                <a:cubicBezTo>
                  <a:pt x="8555" y="7567"/>
                  <a:pt x="8472" y="7643"/>
                  <a:pt x="8408" y="7693"/>
                </a:cubicBezTo>
                <a:cubicBezTo>
                  <a:pt x="8230" y="7787"/>
                  <a:pt x="8046" y="7833"/>
                  <a:pt x="7854" y="7833"/>
                </a:cubicBezTo>
                <a:cubicBezTo>
                  <a:pt x="7611" y="7833"/>
                  <a:pt x="7357" y="7758"/>
                  <a:pt x="7086" y="7608"/>
                </a:cubicBezTo>
                <a:cubicBezTo>
                  <a:pt x="5949" y="6975"/>
                  <a:pt x="4916" y="5173"/>
                  <a:pt x="4875" y="4313"/>
                </a:cubicBezTo>
                <a:cubicBezTo>
                  <a:pt x="4824" y="3264"/>
                  <a:pt x="4117" y="2605"/>
                  <a:pt x="3518" y="2234"/>
                </a:cubicBezTo>
                <a:cubicBezTo>
                  <a:pt x="4525" y="1494"/>
                  <a:pt x="5735" y="1094"/>
                  <a:pt x="7008" y="1094"/>
                </a:cubicBezTo>
                <a:close/>
                <a:moveTo>
                  <a:pt x="12623" y="8867"/>
                </a:moveTo>
                <a:cubicBezTo>
                  <a:pt x="12258" y="9970"/>
                  <a:pt x="11587" y="10899"/>
                  <a:pt x="10747" y="11586"/>
                </a:cubicBezTo>
                <a:cubicBezTo>
                  <a:pt x="10434" y="11041"/>
                  <a:pt x="10306" y="10571"/>
                  <a:pt x="10394" y="10285"/>
                </a:cubicBezTo>
                <a:cubicBezTo>
                  <a:pt x="10468" y="10050"/>
                  <a:pt x="10884" y="9839"/>
                  <a:pt x="11368" y="9595"/>
                </a:cubicBezTo>
                <a:cubicBezTo>
                  <a:pt x="11739" y="9406"/>
                  <a:pt x="12181" y="9182"/>
                  <a:pt x="12623" y="8867"/>
                </a:cubicBezTo>
                <a:close/>
                <a:moveTo>
                  <a:pt x="2654" y="3007"/>
                </a:moveTo>
                <a:cubicBezTo>
                  <a:pt x="3063" y="3204"/>
                  <a:pt x="3745" y="3641"/>
                  <a:pt x="3782" y="4367"/>
                </a:cubicBezTo>
                <a:cubicBezTo>
                  <a:pt x="3841" y="5586"/>
                  <a:pt x="5069" y="7738"/>
                  <a:pt x="6554" y="8565"/>
                </a:cubicBezTo>
                <a:cubicBezTo>
                  <a:pt x="6979" y="8800"/>
                  <a:pt x="7419" y="8929"/>
                  <a:pt x="7858" y="8929"/>
                </a:cubicBezTo>
                <a:cubicBezTo>
                  <a:pt x="8233" y="8929"/>
                  <a:pt x="8607" y="8835"/>
                  <a:pt x="8969" y="8633"/>
                </a:cubicBezTo>
                <a:cubicBezTo>
                  <a:pt x="9375" y="8409"/>
                  <a:pt x="9718" y="7904"/>
                  <a:pt x="9631" y="7357"/>
                </a:cubicBezTo>
                <a:cubicBezTo>
                  <a:pt x="9574" y="6999"/>
                  <a:pt x="9364" y="6699"/>
                  <a:pt x="9180" y="6436"/>
                </a:cubicBezTo>
                <a:cubicBezTo>
                  <a:pt x="9088" y="6304"/>
                  <a:pt x="8915" y="6062"/>
                  <a:pt x="8917" y="5978"/>
                </a:cubicBezTo>
                <a:cubicBezTo>
                  <a:pt x="8917" y="5976"/>
                  <a:pt x="8917" y="5976"/>
                  <a:pt x="8917" y="5976"/>
                </a:cubicBezTo>
                <a:cubicBezTo>
                  <a:pt x="8965" y="5878"/>
                  <a:pt x="9263" y="5678"/>
                  <a:pt x="9482" y="5535"/>
                </a:cubicBezTo>
                <a:cubicBezTo>
                  <a:pt x="10413" y="4917"/>
                  <a:pt x="11144" y="4293"/>
                  <a:pt x="11490" y="3152"/>
                </a:cubicBezTo>
                <a:cubicBezTo>
                  <a:pt x="12415" y="4225"/>
                  <a:pt x="12919" y="5576"/>
                  <a:pt x="12919" y="7007"/>
                </a:cubicBezTo>
                <a:cubicBezTo>
                  <a:pt x="12919" y="7024"/>
                  <a:pt x="12919" y="7040"/>
                  <a:pt x="12919" y="7057"/>
                </a:cubicBezTo>
                <a:cubicBezTo>
                  <a:pt x="12330" y="7879"/>
                  <a:pt x="11559" y="8272"/>
                  <a:pt x="10873" y="8618"/>
                </a:cubicBezTo>
                <a:cubicBezTo>
                  <a:pt x="10198" y="8959"/>
                  <a:pt x="9563" y="9282"/>
                  <a:pt x="9350" y="9957"/>
                </a:cubicBezTo>
                <a:cubicBezTo>
                  <a:pt x="9123" y="10683"/>
                  <a:pt x="9436" y="11516"/>
                  <a:pt x="9837" y="12200"/>
                </a:cubicBezTo>
                <a:cubicBezTo>
                  <a:pt x="8979" y="12669"/>
                  <a:pt x="8013" y="12920"/>
                  <a:pt x="7008" y="12920"/>
                </a:cubicBezTo>
                <a:cubicBezTo>
                  <a:pt x="3740" y="12920"/>
                  <a:pt x="1095" y="10274"/>
                  <a:pt x="1095" y="7007"/>
                </a:cubicBezTo>
                <a:cubicBezTo>
                  <a:pt x="1095" y="5511"/>
                  <a:pt x="1647" y="4099"/>
                  <a:pt x="2654" y="3007"/>
                </a:cubicBezTo>
                <a:close/>
                <a:moveTo>
                  <a:pt x="7008" y="0"/>
                </a:moveTo>
                <a:cubicBezTo>
                  <a:pt x="3148" y="0"/>
                  <a:pt x="1" y="3125"/>
                  <a:pt x="1" y="7007"/>
                </a:cubicBezTo>
                <a:cubicBezTo>
                  <a:pt x="1" y="10880"/>
                  <a:pt x="3135" y="14014"/>
                  <a:pt x="7008" y="14014"/>
                </a:cubicBezTo>
                <a:cubicBezTo>
                  <a:pt x="10879" y="14014"/>
                  <a:pt x="14015" y="10880"/>
                  <a:pt x="14015" y="7007"/>
                </a:cubicBezTo>
                <a:cubicBezTo>
                  <a:pt x="14015" y="3134"/>
                  <a:pt x="10881" y="0"/>
                  <a:pt x="7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3" name="Shape 7353"/>
        <p:cNvGrpSpPr/>
        <p:nvPr/>
      </p:nvGrpSpPr>
      <p:grpSpPr>
        <a:xfrm>
          <a:off x="0" y="0"/>
          <a:ext cx="0" cy="0"/>
          <a:chOff x="0" y="0"/>
          <a:chExt cx="0" cy="0"/>
        </a:xfrm>
      </p:grpSpPr>
      <p:sp>
        <p:nvSpPr>
          <p:cNvPr id="7354" name="Google Shape;7354;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Bee pollination</a:t>
            </a:r>
            <a:endParaRPr/>
          </a:p>
        </p:txBody>
      </p:sp>
      <p:sp>
        <p:nvSpPr>
          <p:cNvPr id="7355" name="Google Shape;7355;p48"/>
          <p:cNvSpPr txBox="1"/>
          <p:nvPr>
            <p:ph idx="1" type="subTitle"/>
          </p:nvPr>
        </p:nvSpPr>
        <p:spPr>
          <a:xfrm>
            <a:off x="1870675" y="2102721"/>
            <a:ext cx="22038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7356" name="Google Shape;7356;p48"/>
          <p:cNvSpPr txBox="1"/>
          <p:nvPr>
            <p:ph idx="2" type="subTitle"/>
          </p:nvPr>
        </p:nvSpPr>
        <p:spPr>
          <a:xfrm>
            <a:off x="6033100" y="2102721"/>
            <a:ext cx="22008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7357" name="Google Shape;7357;p48"/>
          <p:cNvSpPr txBox="1"/>
          <p:nvPr>
            <p:ph idx="3" type="subTitle"/>
          </p:nvPr>
        </p:nvSpPr>
        <p:spPr>
          <a:xfrm>
            <a:off x="1870675" y="3770845"/>
            <a:ext cx="22038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7358" name="Google Shape;7358;p48"/>
          <p:cNvSpPr txBox="1"/>
          <p:nvPr>
            <p:ph idx="4" type="subTitle"/>
          </p:nvPr>
        </p:nvSpPr>
        <p:spPr>
          <a:xfrm>
            <a:off x="6033100" y="3770845"/>
            <a:ext cx="22008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7359" name="Google Shape;7359;p48"/>
          <p:cNvSpPr txBox="1"/>
          <p:nvPr>
            <p:ph idx="5" type="subTitle"/>
          </p:nvPr>
        </p:nvSpPr>
        <p:spPr>
          <a:xfrm>
            <a:off x="1870675" y="1742921"/>
            <a:ext cx="22038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Importance</a:t>
            </a:r>
            <a:endParaRPr/>
          </a:p>
        </p:txBody>
      </p:sp>
      <p:sp>
        <p:nvSpPr>
          <p:cNvPr id="7360" name="Google Shape;7360;p48"/>
          <p:cNvSpPr txBox="1"/>
          <p:nvPr>
            <p:ph idx="6" type="subTitle"/>
          </p:nvPr>
        </p:nvSpPr>
        <p:spPr>
          <a:xfrm>
            <a:off x="1870675" y="3411120"/>
            <a:ext cx="22038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Diversity</a:t>
            </a:r>
            <a:endParaRPr/>
          </a:p>
        </p:txBody>
      </p:sp>
      <p:sp>
        <p:nvSpPr>
          <p:cNvPr id="7361" name="Google Shape;7361;p48"/>
          <p:cNvSpPr txBox="1"/>
          <p:nvPr>
            <p:ph idx="7" type="subTitle"/>
          </p:nvPr>
        </p:nvSpPr>
        <p:spPr>
          <a:xfrm>
            <a:off x="6033096" y="1742921"/>
            <a:ext cx="22008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Impact</a:t>
            </a:r>
            <a:endParaRPr/>
          </a:p>
        </p:txBody>
      </p:sp>
      <p:sp>
        <p:nvSpPr>
          <p:cNvPr id="7362" name="Google Shape;7362;p48"/>
          <p:cNvSpPr txBox="1"/>
          <p:nvPr>
            <p:ph idx="8" type="subTitle"/>
          </p:nvPr>
        </p:nvSpPr>
        <p:spPr>
          <a:xfrm>
            <a:off x="6033096" y="3411120"/>
            <a:ext cx="22008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Key factors</a:t>
            </a:r>
            <a:endParaRPr/>
          </a:p>
        </p:txBody>
      </p:sp>
      <p:sp>
        <p:nvSpPr>
          <p:cNvPr id="7363" name="Google Shape;7363;p48"/>
          <p:cNvSpPr/>
          <p:nvPr/>
        </p:nvSpPr>
        <p:spPr>
          <a:xfrm>
            <a:off x="713225" y="1668546"/>
            <a:ext cx="929700" cy="9300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8"/>
          <p:cNvSpPr/>
          <p:nvPr/>
        </p:nvSpPr>
        <p:spPr>
          <a:xfrm>
            <a:off x="4856602" y="1668546"/>
            <a:ext cx="929700" cy="9300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8"/>
          <p:cNvSpPr/>
          <p:nvPr/>
        </p:nvSpPr>
        <p:spPr>
          <a:xfrm>
            <a:off x="713225" y="3413670"/>
            <a:ext cx="929700" cy="9300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8"/>
          <p:cNvSpPr/>
          <p:nvPr/>
        </p:nvSpPr>
        <p:spPr>
          <a:xfrm>
            <a:off x="4856602" y="3413670"/>
            <a:ext cx="929700" cy="9300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8"/>
          <p:cNvSpPr/>
          <p:nvPr/>
        </p:nvSpPr>
        <p:spPr>
          <a:xfrm>
            <a:off x="5137551" y="3664679"/>
            <a:ext cx="367793" cy="427988"/>
          </a:xfrm>
          <a:custGeom>
            <a:rect b="b" l="l" r="r" t="t"/>
            <a:pathLst>
              <a:path extrusionOk="0" h="14014" w="12043">
                <a:moveTo>
                  <a:pt x="2687" y="1947"/>
                </a:moveTo>
                <a:lnTo>
                  <a:pt x="2687" y="1947"/>
                </a:lnTo>
                <a:cubicBezTo>
                  <a:pt x="4178" y="3264"/>
                  <a:pt x="5081" y="5188"/>
                  <a:pt x="5401" y="7117"/>
                </a:cubicBezTo>
                <a:lnTo>
                  <a:pt x="4348" y="7117"/>
                </a:lnTo>
                <a:cubicBezTo>
                  <a:pt x="4072" y="6240"/>
                  <a:pt x="3370" y="4014"/>
                  <a:pt x="2687" y="1947"/>
                </a:cubicBezTo>
                <a:close/>
                <a:moveTo>
                  <a:pt x="9354" y="1947"/>
                </a:moveTo>
                <a:lnTo>
                  <a:pt x="9354" y="1947"/>
                </a:lnTo>
                <a:cubicBezTo>
                  <a:pt x="8672" y="4014"/>
                  <a:pt x="7969" y="6240"/>
                  <a:pt x="7693" y="7117"/>
                </a:cubicBezTo>
                <a:lnTo>
                  <a:pt x="6641" y="7117"/>
                </a:lnTo>
                <a:cubicBezTo>
                  <a:pt x="6962" y="5176"/>
                  <a:pt x="7867" y="3261"/>
                  <a:pt x="9354" y="1947"/>
                </a:cubicBezTo>
                <a:close/>
                <a:moveTo>
                  <a:pt x="10947" y="8211"/>
                </a:moveTo>
                <a:lnTo>
                  <a:pt x="10947" y="9197"/>
                </a:lnTo>
                <a:lnTo>
                  <a:pt x="10400" y="9197"/>
                </a:lnTo>
                <a:cubicBezTo>
                  <a:pt x="10129" y="9197"/>
                  <a:pt x="9898" y="9396"/>
                  <a:pt x="9858" y="9664"/>
                </a:cubicBezTo>
                <a:lnTo>
                  <a:pt x="9379" y="12919"/>
                </a:lnTo>
                <a:lnTo>
                  <a:pt x="2662" y="12919"/>
                </a:lnTo>
                <a:lnTo>
                  <a:pt x="2275" y="10291"/>
                </a:lnTo>
                <a:lnTo>
                  <a:pt x="6569" y="10291"/>
                </a:lnTo>
                <a:cubicBezTo>
                  <a:pt x="6870" y="10291"/>
                  <a:pt x="7116" y="10047"/>
                  <a:pt x="7116" y="9744"/>
                </a:cubicBezTo>
                <a:cubicBezTo>
                  <a:pt x="7116" y="9441"/>
                  <a:pt x="6870" y="9197"/>
                  <a:pt x="6569" y="9197"/>
                </a:cubicBezTo>
                <a:lnTo>
                  <a:pt x="1094" y="9197"/>
                </a:lnTo>
                <a:lnTo>
                  <a:pt x="1094" y="8211"/>
                </a:lnTo>
                <a:close/>
                <a:moveTo>
                  <a:pt x="1641" y="1"/>
                </a:moveTo>
                <a:cubicBezTo>
                  <a:pt x="1515" y="1"/>
                  <a:pt x="1390" y="44"/>
                  <a:pt x="1290" y="129"/>
                </a:cubicBezTo>
                <a:cubicBezTo>
                  <a:pt x="1116" y="274"/>
                  <a:pt x="1051" y="510"/>
                  <a:pt x="1123" y="724"/>
                </a:cubicBezTo>
                <a:cubicBezTo>
                  <a:pt x="1859" y="2884"/>
                  <a:pt x="2782" y="5792"/>
                  <a:pt x="3201" y="7117"/>
                </a:cubicBezTo>
                <a:lnTo>
                  <a:pt x="547" y="7117"/>
                </a:lnTo>
                <a:cubicBezTo>
                  <a:pt x="244" y="7117"/>
                  <a:pt x="0" y="7361"/>
                  <a:pt x="0" y="7664"/>
                </a:cubicBezTo>
                <a:lnTo>
                  <a:pt x="0" y="9744"/>
                </a:lnTo>
                <a:cubicBezTo>
                  <a:pt x="0" y="10047"/>
                  <a:pt x="244" y="10291"/>
                  <a:pt x="547" y="10291"/>
                </a:cubicBezTo>
                <a:lnTo>
                  <a:pt x="1170" y="10291"/>
                </a:lnTo>
                <a:lnTo>
                  <a:pt x="1648" y="13545"/>
                </a:lnTo>
                <a:cubicBezTo>
                  <a:pt x="1687" y="13815"/>
                  <a:pt x="1917" y="14014"/>
                  <a:pt x="2188" y="14014"/>
                </a:cubicBezTo>
                <a:lnTo>
                  <a:pt x="9853" y="14014"/>
                </a:lnTo>
                <a:cubicBezTo>
                  <a:pt x="10124" y="14014"/>
                  <a:pt x="10355" y="13815"/>
                  <a:pt x="10395" y="13545"/>
                </a:cubicBezTo>
                <a:lnTo>
                  <a:pt x="10873" y="10291"/>
                </a:lnTo>
                <a:lnTo>
                  <a:pt x="11496" y="10291"/>
                </a:lnTo>
                <a:cubicBezTo>
                  <a:pt x="11797" y="10291"/>
                  <a:pt x="12043" y="10047"/>
                  <a:pt x="12043" y="9744"/>
                </a:cubicBezTo>
                <a:lnTo>
                  <a:pt x="12043" y="7664"/>
                </a:lnTo>
                <a:cubicBezTo>
                  <a:pt x="12043" y="7361"/>
                  <a:pt x="11797" y="7117"/>
                  <a:pt x="11494" y="7117"/>
                </a:cubicBezTo>
                <a:lnTo>
                  <a:pt x="8841" y="7117"/>
                </a:lnTo>
                <a:cubicBezTo>
                  <a:pt x="9259" y="5792"/>
                  <a:pt x="10183" y="2884"/>
                  <a:pt x="10919" y="724"/>
                </a:cubicBezTo>
                <a:cubicBezTo>
                  <a:pt x="10991" y="510"/>
                  <a:pt x="10925" y="274"/>
                  <a:pt x="10751" y="129"/>
                </a:cubicBezTo>
                <a:cubicBezTo>
                  <a:pt x="10651" y="44"/>
                  <a:pt x="10526" y="1"/>
                  <a:pt x="10400" y="1"/>
                </a:cubicBezTo>
                <a:cubicBezTo>
                  <a:pt x="10310" y="1"/>
                  <a:pt x="10219" y="23"/>
                  <a:pt x="10136" y="68"/>
                </a:cubicBezTo>
                <a:cubicBezTo>
                  <a:pt x="8115" y="1178"/>
                  <a:pt x="6761" y="2995"/>
                  <a:pt x="6022" y="5131"/>
                </a:cubicBezTo>
                <a:cubicBezTo>
                  <a:pt x="5264" y="2948"/>
                  <a:pt x="3890" y="1158"/>
                  <a:pt x="1906" y="68"/>
                </a:cubicBezTo>
                <a:cubicBezTo>
                  <a:pt x="1822" y="23"/>
                  <a:pt x="1731"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48"/>
          <p:cNvSpPr/>
          <p:nvPr/>
        </p:nvSpPr>
        <p:spPr>
          <a:xfrm>
            <a:off x="1026261" y="3664684"/>
            <a:ext cx="303629" cy="427988"/>
          </a:xfrm>
          <a:custGeom>
            <a:rect b="b" l="l" r="r" t="t"/>
            <a:pathLst>
              <a:path extrusionOk="0" h="14014" w="9942">
                <a:moveTo>
                  <a:pt x="5095" y="2267"/>
                </a:moveTo>
                <a:cubicBezTo>
                  <a:pt x="5172" y="3246"/>
                  <a:pt x="5323" y="4487"/>
                  <a:pt x="5547" y="5980"/>
                </a:cubicBezTo>
                <a:cubicBezTo>
                  <a:pt x="5316" y="6786"/>
                  <a:pt x="5125" y="7633"/>
                  <a:pt x="4973" y="8471"/>
                </a:cubicBezTo>
                <a:cubicBezTo>
                  <a:pt x="4827" y="7681"/>
                  <a:pt x="4650" y="6883"/>
                  <a:pt x="4431" y="6098"/>
                </a:cubicBezTo>
                <a:cubicBezTo>
                  <a:pt x="4454" y="4844"/>
                  <a:pt x="4606" y="3410"/>
                  <a:pt x="5095" y="2267"/>
                </a:cubicBezTo>
                <a:close/>
                <a:moveTo>
                  <a:pt x="1550" y="2423"/>
                </a:moveTo>
                <a:lnTo>
                  <a:pt x="1550" y="2423"/>
                </a:lnTo>
                <a:cubicBezTo>
                  <a:pt x="3499" y="4844"/>
                  <a:pt x="4215" y="9814"/>
                  <a:pt x="4397" y="12920"/>
                </a:cubicBezTo>
                <a:lnTo>
                  <a:pt x="2853" y="12920"/>
                </a:lnTo>
                <a:cubicBezTo>
                  <a:pt x="2711" y="11215"/>
                  <a:pt x="2216" y="5707"/>
                  <a:pt x="1550" y="2423"/>
                </a:cubicBezTo>
                <a:close/>
                <a:moveTo>
                  <a:pt x="8394" y="2423"/>
                </a:moveTo>
                <a:lnTo>
                  <a:pt x="8394" y="2423"/>
                </a:lnTo>
                <a:cubicBezTo>
                  <a:pt x="7728" y="5707"/>
                  <a:pt x="7233" y="11216"/>
                  <a:pt x="7091" y="12920"/>
                </a:cubicBezTo>
                <a:lnTo>
                  <a:pt x="5547" y="12920"/>
                </a:lnTo>
                <a:cubicBezTo>
                  <a:pt x="5729" y="9816"/>
                  <a:pt x="6445" y="4845"/>
                  <a:pt x="8394" y="2423"/>
                </a:cubicBezTo>
                <a:close/>
                <a:moveTo>
                  <a:pt x="5594" y="1"/>
                </a:moveTo>
                <a:cubicBezTo>
                  <a:pt x="5456" y="1"/>
                  <a:pt x="5321" y="52"/>
                  <a:pt x="5217" y="151"/>
                </a:cubicBezTo>
                <a:cubicBezTo>
                  <a:pt x="4399" y="930"/>
                  <a:pt x="3845" y="2106"/>
                  <a:pt x="3559" y="3666"/>
                </a:cubicBezTo>
                <a:cubicBezTo>
                  <a:pt x="2830" y="2073"/>
                  <a:pt x="1923" y="980"/>
                  <a:pt x="850" y="407"/>
                </a:cubicBezTo>
                <a:cubicBezTo>
                  <a:pt x="769" y="363"/>
                  <a:pt x="680" y="341"/>
                  <a:pt x="592" y="341"/>
                </a:cubicBezTo>
                <a:cubicBezTo>
                  <a:pt x="464" y="341"/>
                  <a:pt x="337" y="386"/>
                  <a:pt x="236" y="473"/>
                </a:cubicBezTo>
                <a:cubicBezTo>
                  <a:pt x="66" y="621"/>
                  <a:pt x="0" y="857"/>
                  <a:pt x="76" y="1071"/>
                </a:cubicBezTo>
                <a:cubicBezTo>
                  <a:pt x="1033" y="3803"/>
                  <a:pt x="1796" y="13413"/>
                  <a:pt x="1804" y="13509"/>
                </a:cubicBezTo>
                <a:cubicBezTo>
                  <a:pt x="1826" y="13795"/>
                  <a:pt x="2063" y="14014"/>
                  <a:pt x="2349" y="14014"/>
                </a:cubicBezTo>
                <a:lnTo>
                  <a:pt x="7595" y="14014"/>
                </a:lnTo>
                <a:cubicBezTo>
                  <a:pt x="7881" y="14014"/>
                  <a:pt x="8118" y="13795"/>
                  <a:pt x="8140" y="13509"/>
                </a:cubicBezTo>
                <a:cubicBezTo>
                  <a:pt x="8148" y="13413"/>
                  <a:pt x="8910" y="3805"/>
                  <a:pt x="9868" y="1069"/>
                </a:cubicBezTo>
                <a:cubicBezTo>
                  <a:pt x="9942" y="857"/>
                  <a:pt x="9878" y="621"/>
                  <a:pt x="9708" y="473"/>
                </a:cubicBezTo>
                <a:cubicBezTo>
                  <a:pt x="9606" y="386"/>
                  <a:pt x="9479" y="341"/>
                  <a:pt x="9351" y="341"/>
                </a:cubicBezTo>
                <a:cubicBezTo>
                  <a:pt x="9263" y="341"/>
                  <a:pt x="9174" y="363"/>
                  <a:pt x="9094" y="407"/>
                </a:cubicBezTo>
                <a:cubicBezTo>
                  <a:pt x="8003" y="989"/>
                  <a:pt x="7083" y="2110"/>
                  <a:pt x="6346" y="3748"/>
                </a:cubicBezTo>
                <a:cubicBezTo>
                  <a:pt x="6174" y="2309"/>
                  <a:pt x="6102" y="1230"/>
                  <a:pt x="6141" y="579"/>
                </a:cubicBezTo>
                <a:cubicBezTo>
                  <a:pt x="6154" y="355"/>
                  <a:pt x="6029" y="146"/>
                  <a:pt x="5824" y="52"/>
                </a:cubicBezTo>
                <a:cubicBezTo>
                  <a:pt x="5750" y="17"/>
                  <a:pt x="5672" y="1"/>
                  <a:pt x="5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48"/>
          <p:cNvSpPr/>
          <p:nvPr/>
        </p:nvSpPr>
        <p:spPr>
          <a:xfrm>
            <a:off x="5204401" y="1919550"/>
            <a:ext cx="234089" cy="427988"/>
          </a:xfrm>
          <a:custGeom>
            <a:rect b="b" l="l" r="r" t="t"/>
            <a:pathLst>
              <a:path extrusionOk="0" h="14014" w="7665">
                <a:moveTo>
                  <a:pt x="3833" y="1094"/>
                </a:moveTo>
                <a:cubicBezTo>
                  <a:pt x="4471" y="1094"/>
                  <a:pt x="5145" y="1615"/>
                  <a:pt x="5685" y="2521"/>
                </a:cubicBezTo>
                <a:cubicBezTo>
                  <a:pt x="6239" y="3452"/>
                  <a:pt x="6570" y="4658"/>
                  <a:pt x="6570" y="5747"/>
                </a:cubicBezTo>
                <a:cubicBezTo>
                  <a:pt x="6570" y="6597"/>
                  <a:pt x="6053" y="7633"/>
                  <a:pt x="5076" y="8742"/>
                </a:cubicBezTo>
                <a:cubicBezTo>
                  <a:pt x="4839" y="9013"/>
                  <a:pt x="4598" y="9257"/>
                  <a:pt x="4380" y="9468"/>
                </a:cubicBezTo>
                <a:lnTo>
                  <a:pt x="4380" y="7696"/>
                </a:lnTo>
                <a:lnTo>
                  <a:pt x="5690" y="6385"/>
                </a:lnTo>
                <a:cubicBezTo>
                  <a:pt x="5904" y="6170"/>
                  <a:pt x="5904" y="5824"/>
                  <a:pt x="5690" y="5610"/>
                </a:cubicBezTo>
                <a:cubicBezTo>
                  <a:pt x="5584" y="5504"/>
                  <a:pt x="5444" y="5451"/>
                  <a:pt x="5304" y="5451"/>
                </a:cubicBezTo>
                <a:cubicBezTo>
                  <a:pt x="5164" y="5451"/>
                  <a:pt x="5023" y="5504"/>
                  <a:pt x="4917" y="5610"/>
                </a:cubicBezTo>
                <a:lnTo>
                  <a:pt x="4380" y="6147"/>
                </a:lnTo>
                <a:lnTo>
                  <a:pt x="4380" y="4544"/>
                </a:lnTo>
                <a:cubicBezTo>
                  <a:pt x="4380" y="4241"/>
                  <a:pt x="4134" y="3995"/>
                  <a:pt x="3833" y="3995"/>
                </a:cubicBezTo>
                <a:cubicBezTo>
                  <a:pt x="3530" y="3995"/>
                  <a:pt x="3286" y="4241"/>
                  <a:pt x="3286" y="4544"/>
                </a:cubicBezTo>
                <a:lnTo>
                  <a:pt x="3286" y="6147"/>
                </a:lnTo>
                <a:lnTo>
                  <a:pt x="2749" y="5610"/>
                </a:lnTo>
                <a:cubicBezTo>
                  <a:pt x="2642" y="5504"/>
                  <a:pt x="2502" y="5451"/>
                  <a:pt x="2362" y="5451"/>
                </a:cubicBezTo>
                <a:cubicBezTo>
                  <a:pt x="2221" y="5451"/>
                  <a:pt x="2081" y="5504"/>
                  <a:pt x="1974" y="5610"/>
                </a:cubicBezTo>
                <a:cubicBezTo>
                  <a:pt x="1762" y="5824"/>
                  <a:pt x="1762" y="6172"/>
                  <a:pt x="1974" y="6385"/>
                </a:cubicBezTo>
                <a:lnTo>
                  <a:pt x="3286" y="7696"/>
                </a:lnTo>
                <a:lnTo>
                  <a:pt x="3286" y="9468"/>
                </a:lnTo>
                <a:cubicBezTo>
                  <a:pt x="3072" y="9262"/>
                  <a:pt x="2836" y="9021"/>
                  <a:pt x="2602" y="8755"/>
                </a:cubicBezTo>
                <a:cubicBezTo>
                  <a:pt x="1616" y="7641"/>
                  <a:pt x="1096" y="6602"/>
                  <a:pt x="1096" y="5747"/>
                </a:cubicBezTo>
                <a:cubicBezTo>
                  <a:pt x="1096" y="4658"/>
                  <a:pt x="1427" y="3452"/>
                  <a:pt x="1981" y="2521"/>
                </a:cubicBezTo>
                <a:cubicBezTo>
                  <a:pt x="2520" y="1615"/>
                  <a:pt x="3196" y="1094"/>
                  <a:pt x="3833" y="1094"/>
                </a:cubicBezTo>
                <a:close/>
                <a:moveTo>
                  <a:pt x="3833" y="0"/>
                </a:moveTo>
                <a:cubicBezTo>
                  <a:pt x="2786" y="0"/>
                  <a:pt x="1794" y="696"/>
                  <a:pt x="1039" y="1961"/>
                </a:cubicBezTo>
                <a:cubicBezTo>
                  <a:pt x="390" y="3053"/>
                  <a:pt x="0" y="4469"/>
                  <a:pt x="0" y="5749"/>
                </a:cubicBezTo>
                <a:cubicBezTo>
                  <a:pt x="0" y="6888"/>
                  <a:pt x="599" y="8145"/>
                  <a:pt x="1780" y="9481"/>
                </a:cubicBezTo>
                <a:cubicBezTo>
                  <a:pt x="2381" y="10161"/>
                  <a:pt x="2976" y="10681"/>
                  <a:pt x="3286" y="10937"/>
                </a:cubicBezTo>
                <a:lnTo>
                  <a:pt x="3286" y="13467"/>
                </a:lnTo>
                <a:cubicBezTo>
                  <a:pt x="3286" y="13770"/>
                  <a:pt x="3530" y="14014"/>
                  <a:pt x="3833" y="14014"/>
                </a:cubicBezTo>
                <a:cubicBezTo>
                  <a:pt x="4134" y="14014"/>
                  <a:pt x="4380" y="13768"/>
                  <a:pt x="4380" y="13467"/>
                </a:cubicBezTo>
                <a:lnTo>
                  <a:pt x="4380" y="10937"/>
                </a:lnTo>
                <a:cubicBezTo>
                  <a:pt x="4688" y="10681"/>
                  <a:pt x="5284" y="10161"/>
                  <a:pt x="5884" y="9481"/>
                </a:cubicBezTo>
                <a:cubicBezTo>
                  <a:pt x="7066" y="8145"/>
                  <a:pt x="7664" y="6888"/>
                  <a:pt x="7664" y="5749"/>
                </a:cubicBezTo>
                <a:cubicBezTo>
                  <a:pt x="7664" y="4469"/>
                  <a:pt x="7276" y="3053"/>
                  <a:pt x="6625" y="1961"/>
                </a:cubicBezTo>
                <a:cubicBezTo>
                  <a:pt x="5873" y="696"/>
                  <a:pt x="4880" y="0"/>
                  <a:pt x="3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0" name="Google Shape;7370;p48"/>
          <p:cNvGrpSpPr/>
          <p:nvPr/>
        </p:nvGrpSpPr>
        <p:grpSpPr>
          <a:xfrm>
            <a:off x="953255" y="1925256"/>
            <a:ext cx="449640" cy="416596"/>
            <a:chOff x="6280588" y="1563125"/>
            <a:chExt cx="368075" cy="341025"/>
          </a:xfrm>
        </p:grpSpPr>
        <p:sp>
          <p:nvSpPr>
            <p:cNvPr id="7371" name="Google Shape;7371;p48"/>
            <p:cNvSpPr/>
            <p:nvPr/>
          </p:nvSpPr>
          <p:spPr>
            <a:xfrm>
              <a:off x="6280588" y="1563125"/>
              <a:ext cx="368075" cy="341025"/>
            </a:xfrm>
            <a:custGeom>
              <a:rect b="b" l="l" r="r" t="t"/>
              <a:pathLst>
                <a:path extrusionOk="0" h="13641" w="14723">
                  <a:moveTo>
                    <a:pt x="7362" y="1096"/>
                  </a:moveTo>
                  <a:cubicBezTo>
                    <a:pt x="8543" y="1096"/>
                    <a:pt x="9504" y="2056"/>
                    <a:pt x="9504" y="3236"/>
                  </a:cubicBezTo>
                  <a:lnTo>
                    <a:pt x="9504" y="3499"/>
                  </a:lnTo>
                  <a:cubicBezTo>
                    <a:pt x="9504" y="3812"/>
                    <a:pt x="9760" y="4047"/>
                    <a:pt x="10051" y="4047"/>
                  </a:cubicBezTo>
                  <a:cubicBezTo>
                    <a:pt x="10107" y="4047"/>
                    <a:pt x="10163" y="4039"/>
                    <a:pt x="10220" y="4021"/>
                  </a:cubicBezTo>
                  <a:lnTo>
                    <a:pt x="10469" y="3939"/>
                  </a:lnTo>
                  <a:cubicBezTo>
                    <a:pt x="10690" y="3867"/>
                    <a:pt x="10913" y="3833"/>
                    <a:pt x="11133" y="3833"/>
                  </a:cubicBezTo>
                  <a:cubicBezTo>
                    <a:pt x="12035" y="3833"/>
                    <a:pt x="12873" y="4408"/>
                    <a:pt x="13168" y="5314"/>
                  </a:cubicBezTo>
                  <a:cubicBezTo>
                    <a:pt x="13534" y="6438"/>
                    <a:pt x="12919" y="7646"/>
                    <a:pt x="11793" y="8011"/>
                  </a:cubicBezTo>
                  <a:lnTo>
                    <a:pt x="11543" y="8093"/>
                  </a:lnTo>
                  <a:cubicBezTo>
                    <a:pt x="11190" y="8207"/>
                    <a:pt x="11051" y="8635"/>
                    <a:pt x="11269" y="8935"/>
                  </a:cubicBezTo>
                  <a:lnTo>
                    <a:pt x="11425" y="9147"/>
                  </a:lnTo>
                  <a:cubicBezTo>
                    <a:pt x="12119" y="10102"/>
                    <a:pt x="11906" y="11444"/>
                    <a:pt x="10951" y="12139"/>
                  </a:cubicBezTo>
                  <a:cubicBezTo>
                    <a:pt x="10572" y="12414"/>
                    <a:pt x="10131" y="12547"/>
                    <a:pt x="9695" y="12547"/>
                  </a:cubicBezTo>
                  <a:cubicBezTo>
                    <a:pt x="9032" y="12547"/>
                    <a:pt x="8378" y="12241"/>
                    <a:pt x="7960" y="11665"/>
                  </a:cubicBezTo>
                  <a:lnTo>
                    <a:pt x="7806" y="11453"/>
                  </a:lnTo>
                  <a:cubicBezTo>
                    <a:pt x="7696" y="11302"/>
                    <a:pt x="7529" y="11227"/>
                    <a:pt x="7362" y="11227"/>
                  </a:cubicBezTo>
                  <a:cubicBezTo>
                    <a:pt x="7195" y="11227"/>
                    <a:pt x="7028" y="11302"/>
                    <a:pt x="6919" y="11453"/>
                  </a:cubicBezTo>
                  <a:lnTo>
                    <a:pt x="6765" y="11665"/>
                  </a:lnTo>
                  <a:cubicBezTo>
                    <a:pt x="6346" y="12241"/>
                    <a:pt x="5692" y="12547"/>
                    <a:pt x="5030" y="12547"/>
                  </a:cubicBezTo>
                  <a:cubicBezTo>
                    <a:pt x="4593" y="12547"/>
                    <a:pt x="4153" y="12414"/>
                    <a:pt x="3773" y="12139"/>
                  </a:cubicBezTo>
                  <a:cubicBezTo>
                    <a:pt x="2818" y="11444"/>
                    <a:pt x="2606" y="10102"/>
                    <a:pt x="3300" y="9147"/>
                  </a:cubicBezTo>
                  <a:lnTo>
                    <a:pt x="3454" y="8935"/>
                  </a:lnTo>
                  <a:cubicBezTo>
                    <a:pt x="3673" y="8633"/>
                    <a:pt x="3534" y="8207"/>
                    <a:pt x="3181" y="8093"/>
                  </a:cubicBezTo>
                  <a:lnTo>
                    <a:pt x="2930" y="8011"/>
                  </a:lnTo>
                  <a:cubicBezTo>
                    <a:pt x="1806" y="7646"/>
                    <a:pt x="1190" y="6438"/>
                    <a:pt x="1557" y="5314"/>
                  </a:cubicBezTo>
                  <a:cubicBezTo>
                    <a:pt x="1849" y="4412"/>
                    <a:pt x="2687" y="3833"/>
                    <a:pt x="3591" y="3833"/>
                  </a:cubicBezTo>
                  <a:cubicBezTo>
                    <a:pt x="3810" y="3833"/>
                    <a:pt x="4033" y="3867"/>
                    <a:pt x="4254" y="3939"/>
                  </a:cubicBezTo>
                  <a:lnTo>
                    <a:pt x="4505" y="4021"/>
                  </a:lnTo>
                  <a:cubicBezTo>
                    <a:pt x="4561" y="4039"/>
                    <a:pt x="4618" y="4047"/>
                    <a:pt x="4673" y="4047"/>
                  </a:cubicBezTo>
                  <a:cubicBezTo>
                    <a:pt x="4965" y="4047"/>
                    <a:pt x="5221" y="3812"/>
                    <a:pt x="5221" y="3499"/>
                  </a:cubicBezTo>
                  <a:lnTo>
                    <a:pt x="5221" y="3236"/>
                  </a:lnTo>
                  <a:cubicBezTo>
                    <a:pt x="5221" y="2056"/>
                    <a:pt x="6181" y="1096"/>
                    <a:pt x="7362" y="1096"/>
                  </a:cubicBezTo>
                  <a:close/>
                  <a:moveTo>
                    <a:pt x="7362" y="0"/>
                  </a:moveTo>
                  <a:cubicBezTo>
                    <a:pt x="5729" y="0"/>
                    <a:pt x="4376" y="1215"/>
                    <a:pt x="4157" y="2788"/>
                  </a:cubicBezTo>
                  <a:cubicBezTo>
                    <a:pt x="3970" y="2754"/>
                    <a:pt x="3782" y="2738"/>
                    <a:pt x="3595" y="2738"/>
                  </a:cubicBezTo>
                  <a:cubicBezTo>
                    <a:pt x="2249" y="2738"/>
                    <a:pt x="967" y="3586"/>
                    <a:pt x="516" y="4974"/>
                  </a:cubicBezTo>
                  <a:cubicBezTo>
                    <a:pt x="1" y="6557"/>
                    <a:pt x="772" y="8205"/>
                    <a:pt x="2176" y="8884"/>
                  </a:cubicBezTo>
                  <a:cubicBezTo>
                    <a:pt x="1429" y="10286"/>
                    <a:pt x="1811" y="12065"/>
                    <a:pt x="3131" y="13024"/>
                  </a:cubicBezTo>
                  <a:cubicBezTo>
                    <a:pt x="3702" y="13439"/>
                    <a:pt x="4368" y="13640"/>
                    <a:pt x="5030" y="13640"/>
                  </a:cubicBezTo>
                  <a:cubicBezTo>
                    <a:pt x="5886" y="13640"/>
                    <a:pt x="6736" y="13302"/>
                    <a:pt x="7362" y="12652"/>
                  </a:cubicBezTo>
                  <a:cubicBezTo>
                    <a:pt x="7989" y="13303"/>
                    <a:pt x="8839" y="13641"/>
                    <a:pt x="9695" y="13641"/>
                  </a:cubicBezTo>
                  <a:cubicBezTo>
                    <a:pt x="10357" y="13641"/>
                    <a:pt x="11023" y="13439"/>
                    <a:pt x="11593" y="13024"/>
                  </a:cubicBezTo>
                  <a:cubicBezTo>
                    <a:pt x="12914" y="12065"/>
                    <a:pt x="13295" y="10286"/>
                    <a:pt x="12549" y="8884"/>
                  </a:cubicBezTo>
                  <a:cubicBezTo>
                    <a:pt x="13953" y="8205"/>
                    <a:pt x="14722" y="6557"/>
                    <a:pt x="14209" y="4974"/>
                  </a:cubicBezTo>
                  <a:cubicBezTo>
                    <a:pt x="13757" y="3586"/>
                    <a:pt x="12475" y="2738"/>
                    <a:pt x="11129" y="2738"/>
                  </a:cubicBezTo>
                  <a:cubicBezTo>
                    <a:pt x="10943" y="2738"/>
                    <a:pt x="10755" y="2754"/>
                    <a:pt x="10568" y="2788"/>
                  </a:cubicBezTo>
                  <a:cubicBezTo>
                    <a:pt x="10349" y="1215"/>
                    <a:pt x="8995"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8"/>
            <p:cNvSpPr/>
            <p:nvPr/>
          </p:nvSpPr>
          <p:spPr>
            <a:xfrm>
              <a:off x="6409888" y="1687225"/>
              <a:ext cx="109525" cy="109475"/>
            </a:xfrm>
            <a:custGeom>
              <a:rect b="b" l="l" r="r" t="t"/>
              <a:pathLst>
                <a:path extrusionOk="0" h="4379" w="4381">
                  <a:moveTo>
                    <a:pt x="2190" y="1094"/>
                  </a:moveTo>
                  <a:cubicBezTo>
                    <a:pt x="2794" y="1094"/>
                    <a:pt x="3284" y="1585"/>
                    <a:pt x="3284" y="2189"/>
                  </a:cubicBezTo>
                  <a:cubicBezTo>
                    <a:pt x="3284" y="2793"/>
                    <a:pt x="2794" y="3283"/>
                    <a:pt x="2190" y="3283"/>
                  </a:cubicBezTo>
                  <a:cubicBezTo>
                    <a:pt x="1586" y="3283"/>
                    <a:pt x="1096" y="2793"/>
                    <a:pt x="1096" y="2189"/>
                  </a:cubicBezTo>
                  <a:cubicBezTo>
                    <a:pt x="1096" y="1585"/>
                    <a:pt x="1586" y="1094"/>
                    <a:pt x="2190" y="1094"/>
                  </a:cubicBezTo>
                  <a:close/>
                  <a:moveTo>
                    <a:pt x="2190" y="0"/>
                  </a:moveTo>
                  <a:cubicBezTo>
                    <a:pt x="982" y="0"/>
                    <a:pt x="0" y="982"/>
                    <a:pt x="0" y="2189"/>
                  </a:cubicBezTo>
                  <a:cubicBezTo>
                    <a:pt x="0" y="3397"/>
                    <a:pt x="982" y="4379"/>
                    <a:pt x="2190" y="4379"/>
                  </a:cubicBezTo>
                  <a:cubicBezTo>
                    <a:pt x="3397" y="4379"/>
                    <a:pt x="4379" y="3397"/>
                    <a:pt x="4379" y="2189"/>
                  </a:cubicBezTo>
                  <a:cubicBezTo>
                    <a:pt x="4380" y="982"/>
                    <a:pt x="339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6" name="Shape 7376"/>
        <p:cNvGrpSpPr/>
        <p:nvPr/>
      </p:nvGrpSpPr>
      <p:grpSpPr>
        <a:xfrm>
          <a:off x="0" y="0"/>
          <a:ext cx="0" cy="0"/>
          <a:chOff x="0" y="0"/>
          <a:chExt cx="0" cy="0"/>
        </a:xfrm>
      </p:grpSpPr>
      <p:sp>
        <p:nvSpPr>
          <p:cNvPr id="7377" name="Google Shape;7377;p49"/>
          <p:cNvSpPr txBox="1"/>
          <p:nvPr>
            <p:ph idx="1" type="subTitle"/>
          </p:nvPr>
        </p:nvSpPr>
        <p:spPr>
          <a:xfrm>
            <a:off x="2039775" y="1951788"/>
            <a:ext cx="2072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7378" name="Google Shape;7378;p49"/>
          <p:cNvSpPr txBox="1"/>
          <p:nvPr>
            <p:ph idx="2" type="subTitle"/>
          </p:nvPr>
        </p:nvSpPr>
        <p:spPr>
          <a:xfrm>
            <a:off x="4902770" y="1951779"/>
            <a:ext cx="2201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7379" name="Google Shape;7379;p49"/>
          <p:cNvSpPr txBox="1"/>
          <p:nvPr>
            <p:ph idx="3" type="subTitle"/>
          </p:nvPr>
        </p:nvSpPr>
        <p:spPr>
          <a:xfrm>
            <a:off x="721671" y="3387881"/>
            <a:ext cx="2200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7380" name="Google Shape;7380;p49"/>
          <p:cNvSpPr txBox="1"/>
          <p:nvPr>
            <p:ph idx="4" type="subTitle"/>
          </p:nvPr>
        </p:nvSpPr>
        <p:spPr>
          <a:xfrm>
            <a:off x="3471771" y="3387876"/>
            <a:ext cx="2200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7381" name="Google Shape;7381;p49"/>
          <p:cNvSpPr txBox="1"/>
          <p:nvPr>
            <p:ph idx="5" type="subTitle"/>
          </p:nvPr>
        </p:nvSpPr>
        <p:spPr>
          <a:xfrm>
            <a:off x="6243036" y="3387876"/>
            <a:ext cx="2200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7382" name="Google Shape;7382;p49"/>
          <p:cNvSpPr txBox="1"/>
          <p:nvPr>
            <p:ph idx="6" type="subTitle"/>
          </p:nvPr>
        </p:nvSpPr>
        <p:spPr>
          <a:xfrm>
            <a:off x="2038201" y="1600048"/>
            <a:ext cx="20757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Pollination</a:t>
            </a:r>
            <a:endParaRPr/>
          </a:p>
        </p:txBody>
      </p:sp>
      <p:sp>
        <p:nvSpPr>
          <p:cNvPr id="7383" name="Google Shape;7383;p49"/>
          <p:cNvSpPr txBox="1"/>
          <p:nvPr>
            <p:ph idx="7" type="subTitle"/>
          </p:nvPr>
        </p:nvSpPr>
        <p:spPr>
          <a:xfrm>
            <a:off x="4901099" y="1600036"/>
            <a:ext cx="22047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Biodiversity</a:t>
            </a:r>
            <a:endParaRPr/>
          </a:p>
        </p:txBody>
      </p:sp>
      <p:sp>
        <p:nvSpPr>
          <p:cNvPr id="7384" name="Google Shape;7384;p49"/>
          <p:cNvSpPr txBox="1"/>
          <p:nvPr>
            <p:ph idx="8" type="subTitle"/>
          </p:nvPr>
        </p:nvSpPr>
        <p:spPr>
          <a:xfrm>
            <a:off x="720000" y="3035006"/>
            <a:ext cx="22038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Ecosystem</a:t>
            </a:r>
            <a:endParaRPr/>
          </a:p>
        </p:txBody>
      </p:sp>
      <p:sp>
        <p:nvSpPr>
          <p:cNvPr id="7385" name="Google Shape;7385;p49"/>
          <p:cNvSpPr txBox="1"/>
          <p:nvPr>
            <p:ph idx="9" type="subTitle"/>
          </p:nvPr>
        </p:nvSpPr>
        <p:spPr>
          <a:xfrm>
            <a:off x="3470100" y="3034999"/>
            <a:ext cx="22038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Food</a:t>
            </a:r>
            <a:endParaRPr/>
          </a:p>
        </p:txBody>
      </p:sp>
      <p:sp>
        <p:nvSpPr>
          <p:cNvPr id="7386" name="Google Shape;7386;p49"/>
          <p:cNvSpPr txBox="1"/>
          <p:nvPr>
            <p:ph idx="13" type="subTitle"/>
          </p:nvPr>
        </p:nvSpPr>
        <p:spPr>
          <a:xfrm>
            <a:off x="6241365" y="3034999"/>
            <a:ext cx="22038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Indicator</a:t>
            </a:r>
            <a:endParaRPr/>
          </a:p>
        </p:txBody>
      </p:sp>
      <p:sp>
        <p:nvSpPr>
          <p:cNvPr id="7387" name="Google Shape;7387;p4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Impact on ecosystems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1" name="Shape 7391"/>
        <p:cNvGrpSpPr/>
        <p:nvPr/>
      </p:nvGrpSpPr>
      <p:grpSpPr>
        <a:xfrm>
          <a:off x="0" y="0"/>
          <a:ext cx="0" cy="0"/>
          <a:chOff x="0" y="0"/>
          <a:chExt cx="0" cy="0"/>
        </a:xfrm>
      </p:grpSpPr>
      <p:sp>
        <p:nvSpPr>
          <p:cNvPr id="7392" name="Google Shape;7392;p50"/>
          <p:cNvSpPr txBox="1"/>
          <p:nvPr>
            <p:ph idx="2" type="subTitle"/>
          </p:nvPr>
        </p:nvSpPr>
        <p:spPr>
          <a:xfrm>
            <a:off x="3587553" y="2121648"/>
            <a:ext cx="1975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7393" name="Google Shape;7393;p50"/>
          <p:cNvSpPr txBox="1"/>
          <p:nvPr>
            <p:ph idx="5" type="subTitle"/>
          </p:nvPr>
        </p:nvSpPr>
        <p:spPr>
          <a:xfrm>
            <a:off x="6453600" y="2121648"/>
            <a:ext cx="1975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7394" name="Google Shape;7394;p5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Bee - flower communication</a:t>
            </a:r>
            <a:endParaRPr/>
          </a:p>
        </p:txBody>
      </p:sp>
      <p:sp>
        <p:nvSpPr>
          <p:cNvPr id="7395" name="Google Shape;7395;p50"/>
          <p:cNvSpPr txBox="1"/>
          <p:nvPr>
            <p:ph idx="1" type="subTitle"/>
          </p:nvPr>
        </p:nvSpPr>
        <p:spPr>
          <a:xfrm>
            <a:off x="721505" y="2121648"/>
            <a:ext cx="1975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7396" name="Google Shape;7396;p50"/>
          <p:cNvSpPr txBox="1"/>
          <p:nvPr>
            <p:ph idx="3" type="subTitle"/>
          </p:nvPr>
        </p:nvSpPr>
        <p:spPr>
          <a:xfrm>
            <a:off x="721505" y="3634304"/>
            <a:ext cx="1975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a:t>
            </a:r>
            <a:endParaRPr/>
          </a:p>
        </p:txBody>
      </p:sp>
      <p:sp>
        <p:nvSpPr>
          <p:cNvPr id="7397" name="Google Shape;7397;p50"/>
          <p:cNvSpPr txBox="1"/>
          <p:nvPr>
            <p:ph idx="4" type="subTitle"/>
          </p:nvPr>
        </p:nvSpPr>
        <p:spPr>
          <a:xfrm>
            <a:off x="3587553" y="3634304"/>
            <a:ext cx="1975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7398" name="Google Shape;7398;p50"/>
          <p:cNvSpPr txBox="1"/>
          <p:nvPr>
            <p:ph idx="6" type="subTitle"/>
          </p:nvPr>
        </p:nvSpPr>
        <p:spPr>
          <a:xfrm>
            <a:off x="6453600" y="3634304"/>
            <a:ext cx="1975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7399" name="Google Shape;7399;p50"/>
          <p:cNvSpPr txBox="1"/>
          <p:nvPr>
            <p:ph idx="7" type="subTitle"/>
          </p:nvPr>
        </p:nvSpPr>
        <p:spPr>
          <a:xfrm>
            <a:off x="720005" y="1789636"/>
            <a:ext cx="19782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Color</a:t>
            </a:r>
            <a:endParaRPr/>
          </a:p>
        </p:txBody>
      </p:sp>
      <p:sp>
        <p:nvSpPr>
          <p:cNvPr id="7400" name="Google Shape;7400;p50"/>
          <p:cNvSpPr txBox="1"/>
          <p:nvPr>
            <p:ph idx="8" type="subTitle"/>
          </p:nvPr>
        </p:nvSpPr>
        <p:spPr>
          <a:xfrm>
            <a:off x="3586053" y="1789636"/>
            <a:ext cx="19782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Scent</a:t>
            </a:r>
            <a:endParaRPr/>
          </a:p>
        </p:txBody>
      </p:sp>
      <p:sp>
        <p:nvSpPr>
          <p:cNvPr id="7401" name="Google Shape;7401;p50"/>
          <p:cNvSpPr txBox="1"/>
          <p:nvPr>
            <p:ph idx="9" type="subTitle"/>
          </p:nvPr>
        </p:nvSpPr>
        <p:spPr>
          <a:xfrm>
            <a:off x="6452100" y="1789636"/>
            <a:ext cx="19782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Shape</a:t>
            </a:r>
            <a:endParaRPr/>
          </a:p>
        </p:txBody>
      </p:sp>
      <p:sp>
        <p:nvSpPr>
          <p:cNvPr id="7402" name="Google Shape;7402;p50"/>
          <p:cNvSpPr txBox="1"/>
          <p:nvPr>
            <p:ph idx="13" type="subTitle"/>
          </p:nvPr>
        </p:nvSpPr>
        <p:spPr>
          <a:xfrm>
            <a:off x="720005" y="3301155"/>
            <a:ext cx="19782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Diversity</a:t>
            </a:r>
            <a:endParaRPr/>
          </a:p>
        </p:txBody>
      </p:sp>
      <p:sp>
        <p:nvSpPr>
          <p:cNvPr id="7403" name="Google Shape;7403;p50"/>
          <p:cNvSpPr txBox="1"/>
          <p:nvPr>
            <p:ph idx="14" type="subTitle"/>
          </p:nvPr>
        </p:nvSpPr>
        <p:spPr>
          <a:xfrm>
            <a:off x="3586053" y="3301155"/>
            <a:ext cx="19782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Sunlight</a:t>
            </a:r>
            <a:endParaRPr/>
          </a:p>
        </p:txBody>
      </p:sp>
      <p:sp>
        <p:nvSpPr>
          <p:cNvPr id="7404" name="Google Shape;7404;p50"/>
          <p:cNvSpPr txBox="1"/>
          <p:nvPr>
            <p:ph idx="15" type="subTitle"/>
          </p:nvPr>
        </p:nvSpPr>
        <p:spPr>
          <a:xfrm>
            <a:off x="6452100" y="3301155"/>
            <a:ext cx="19782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Location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8" name="Shape 7408"/>
        <p:cNvGrpSpPr/>
        <p:nvPr/>
      </p:nvGrpSpPr>
      <p:grpSpPr>
        <a:xfrm>
          <a:off x="0" y="0"/>
          <a:ext cx="0" cy="0"/>
          <a:chOff x="0" y="0"/>
          <a:chExt cx="0" cy="0"/>
        </a:xfrm>
      </p:grpSpPr>
      <p:sp>
        <p:nvSpPr>
          <p:cNvPr id="7409" name="Google Shape;7409;p51"/>
          <p:cNvSpPr txBox="1"/>
          <p:nvPr>
            <p:ph type="title"/>
          </p:nvPr>
        </p:nvSpPr>
        <p:spPr>
          <a:xfrm>
            <a:off x="1969350" y="1649875"/>
            <a:ext cx="5205300" cy="167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7410" name="Google Shape;7410;p51"/>
          <p:cNvGrpSpPr/>
          <p:nvPr/>
        </p:nvGrpSpPr>
        <p:grpSpPr>
          <a:xfrm>
            <a:off x="-271250" y="4029829"/>
            <a:ext cx="9715484" cy="1677121"/>
            <a:chOff x="-271250" y="4029829"/>
            <a:chExt cx="9715484" cy="1677121"/>
          </a:xfrm>
        </p:grpSpPr>
        <p:grpSp>
          <p:nvGrpSpPr>
            <p:cNvPr id="7411" name="Google Shape;7411;p51"/>
            <p:cNvGrpSpPr/>
            <p:nvPr/>
          </p:nvGrpSpPr>
          <p:grpSpPr>
            <a:xfrm>
              <a:off x="4582824" y="4148991"/>
              <a:ext cx="1044984" cy="1474921"/>
              <a:chOff x="278232" y="2159234"/>
              <a:chExt cx="673401" cy="950458"/>
            </a:xfrm>
          </p:grpSpPr>
          <p:sp>
            <p:nvSpPr>
              <p:cNvPr id="7412" name="Google Shape;7412;p5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51"/>
            <p:cNvGrpSpPr/>
            <p:nvPr/>
          </p:nvGrpSpPr>
          <p:grpSpPr>
            <a:xfrm>
              <a:off x="7879699" y="4029829"/>
              <a:ext cx="1044984" cy="1474921"/>
              <a:chOff x="278232" y="2159234"/>
              <a:chExt cx="673401" cy="950458"/>
            </a:xfrm>
          </p:grpSpPr>
          <p:sp>
            <p:nvSpPr>
              <p:cNvPr id="7442" name="Google Shape;7442;p5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51"/>
            <p:cNvGrpSpPr/>
            <p:nvPr/>
          </p:nvGrpSpPr>
          <p:grpSpPr>
            <a:xfrm>
              <a:off x="657099" y="4029829"/>
              <a:ext cx="1044984" cy="1474921"/>
              <a:chOff x="278232" y="2159234"/>
              <a:chExt cx="673401" cy="950458"/>
            </a:xfrm>
          </p:grpSpPr>
          <p:sp>
            <p:nvSpPr>
              <p:cNvPr id="7472" name="Google Shape;7472;p5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1"/>
            <p:cNvGrpSpPr/>
            <p:nvPr/>
          </p:nvGrpSpPr>
          <p:grpSpPr>
            <a:xfrm flipH="1">
              <a:off x="3935924" y="4148991"/>
              <a:ext cx="1044984" cy="1474921"/>
              <a:chOff x="278232" y="2159234"/>
              <a:chExt cx="673401" cy="950458"/>
            </a:xfrm>
          </p:grpSpPr>
          <p:sp>
            <p:nvSpPr>
              <p:cNvPr id="7502" name="Google Shape;7502;p5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51"/>
            <p:cNvGrpSpPr/>
            <p:nvPr/>
          </p:nvGrpSpPr>
          <p:grpSpPr>
            <a:xfrm flipH="1">
              <a:off x="7214758" y="4362877"/>
              <a:ext cx="1245010" cy="1245238"/>
              <a:chOff x="1855190" y="2205955"/>
              <a:chExt cx="496792" cy="496843"/>
            </a:xfrm>
          </p:grpSpPr>
          <p:sp>
            <p:nvSpPr>
              <p:cNvPr id="7532" name="Google Shape;7532;p51"/>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1"/>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1"/>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1"/>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1"/>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1"/>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1"/>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1"/>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1"/>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1"/>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1"/>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1"/>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1"/>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1"/>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1"/>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1"/>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1"/>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51"/>
            <p:cNvGrpSpPr/>
            <p:nvPr/>
          </p:nvGrpSpPr>
          <p:grpSpPr>
            <a:xfrm flipH="1">
              <a:off x="8199200" y="4495090"/>
              <a:ext cx="1245034" cy="1211860"/>
              <a:chOff x="1094827" y="1752938"/>
              <a:chExt cx="626811" cy="610109"/>
            </a:xfrm>
          </p:grpSpPr>
          <p:sp>
            <p:nvSpPr>
              <p:cNvPr id="7557" name="Google Shape;7557;p51"/>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1"/>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1"/>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1"/>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1"/>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1"/>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1"/>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1"/>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1"/>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1"/>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1"/>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1"/>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1"/>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1"/>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1"/>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1"/>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1"/>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1"/>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1"/>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1"/>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1"/>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1"/>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1"/>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1"/>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1"/>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1"/>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1"/>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1"/>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1"/>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1"/>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1"/>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1"/>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1"/>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51"/>
            <p:cNvGrpSpPr/>
            <p:nvPr/>
          </p:nvGrpSpPr>
          <p:grpSpPr>
            <a:xfrm flipH="1">
              <a:off x="6131269" y="4379357"/>
              <a:ext cx="1244990" cy="1228682"/>
              <a:chOff x="1641394" y="3096648"/>
              <a:chExt cx="771656" cy="761501"/>
            </a:xfrm>
          </p:grpSpPr>
          <p:sp>
            <p:nvSpPr>
              <p:cNvPr id="7600" name="Google Shape;7600;p51"/>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1"/>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1"/>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1"/>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1"/>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1"/>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1"/>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1"/>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1"/>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1"/>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1"/>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1"/>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1"/>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1"/>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1"/>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1"/>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1"/>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1"/>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1"/>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1"/>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1"/>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1"/>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1"/>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1"/>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1"/>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1"/>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1"/>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1"/>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1"/>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1"/>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1"/>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1"/>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1"/>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1"/>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1"/>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1"/>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1"/>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1"/>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1"/>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1"/>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1"/>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1"/>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1"/>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1"/>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1"/>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1"/>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1"/>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1"/>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1"/>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1"/>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1"/>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1"/>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1"/>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1"/>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1"/>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1"/>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1"/>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1"/>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1"/>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1"/>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1"/>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1"/>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51"/>
            <p:cNvGrpSpPr/>
            <p:nvPr/>
          </p:nvGrpSpPr>
          <p:grpSpPr>
            <a:xfrm flipH="1">
              <a:off x="5124386" y="4362892"/>
              <a:ext cx="1245035" cy="1149201"/>
              <a:chOff x="2380200" y="2580452"/>
              <a:chExt cx="650760" cy="600701"/>
            </a:xfrm>
          </p:grpSpPr>
          <p:sp>
            <p:nvSpPr>
              <p:cNvPr id="7679" name="Google Shape;7679;p51"/>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1"/>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1"/>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1"/>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1"/>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1"/>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1"/>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1"/>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1"/>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1"/>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1"/>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1"/>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1"/>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1"/>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1"/>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1"/>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1"/>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1"/>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1"/>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1"/>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1"/>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1"/>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1"/>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1"/>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51"/>
            <p:cNvGrpSpPr/>
            <p:nvPr/>
          </p:nvGrpSpPr>
          <p:grpSpPr>
            <a:xfrm flipH="1">
              <a:off x="-271250" y="4495090"/>
              <a:ext cx="1245034" cy="1211860"/>
              <a:chOff x="1094827" y="1752938"/>
              <a:chExt cx="626811" cy="610109"/>
            </a:xfrm>
          </p:grpSpPr>
          <p:sp>
            <p:nvSpPr>
              <p:cNvPr id="7705" name="Google Shape;7705;p51"/>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1"/>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1"/>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1"/>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1"/>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1"/>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1"/>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1"/>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1"/>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1"/>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1"/>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1"/>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1"/>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1"/>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1"/>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1"/>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1"/>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1"/>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1"/>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1"/>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1"/>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1"/>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1"/>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1"/>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1"/>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1"/>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1"/>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1"/>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1"/>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1"/>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1"/>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1"/>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1"/>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1"/>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1"/>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1"/>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1"/>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1"/>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1"/>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51"/>
            <p:cNvGrpSpPr/>
            <p:nvPr/>
          </p:nvGrpSpPr>
          <p:grpSpPr>
            <a:xfrm flipH="1">
              <a:off x="3243144" y="4379357"/>
              <a:ext cx="1244990" cy="1228682"/>
              <a:chOff x="1641394" y="3096648"/>
              <a:chExt cx="771656" cy="761501"/>
            </a:xfrm>
          </p:grpSpPr>
          <p:sp>
            <p:nvSpPr>
              <p:cNvPr id="7748" name="Google Shape;7748;p51"/>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1"/>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1"/>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1"/>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1"/>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1"/>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1"/>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1"/>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1"/>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1"/>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1"/>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1"/>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1"/>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1"/>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1"/>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1"/>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1"/>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1"/>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1"/>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1"/>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1"/>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1"/>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1"/>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1"/>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1"/>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1"/>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1"/>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1"/>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1"/>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1"/>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1"/>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1"/>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1"/>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1"/>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1"/>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1"/>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1"/>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1"/>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1"/>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1"/>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1"/>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1"/>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1"/>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1"/>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1"/>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1"/>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1"/>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1"/>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1"/>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1"/>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1"/>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1"/>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1"/>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1"/>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1"/>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1"/>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1"/>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1"/>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1"/>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1"/>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1"/>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1"/>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1"/>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1"/>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1"/>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1"/>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1"/>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1"/>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1"/>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1"/>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1"/>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1"/>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1"/>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1"/>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1"/>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1"/>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1"/>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1"/>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1"/>
            <p:cNvGrpSpPr/>
            <p:nvPr/>
          </p:nvGrpSpPr>
          <p:grpSpPr>
            <a:xfrm flipH="1">
              <a:off x="1208761" y="4311867"/>
              <a:ext cx="1245035" cy="1149201"/>
              <a:chOff x="2380200" y="2580452"/>
              <a:chExt cx="650760" cy="600701"/>
            </a:xfrm>
          </p:grpSpPr>
          <p:sp>
            <p:nvSpPr>
              <p:cNvPr id="7827" name="Google Shape;7827;p51"/>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1"/>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1"/>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1"/>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1"/>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1"/>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1"/>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1"/>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1"/>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1"/>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1"/>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1"/>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1"/>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1"/>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1"/>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1"/>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1"/>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1"/>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1"/>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1"/>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1"/>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1"/>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1"/>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1"/>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1"/>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51"/>
            <p:cNvGrpSpPr/>
            <p:nvPr/>
          </p:nvGrpSpPr>
          <p:grpSpPr>
            <a:xfrm flipH="1">
              <a:off x="2224358" y="4362877"/>
              <a:ext cx="1245010" cy="1245238"/>
              <a:chOff x="1855190" y="2205955"/>
              <a:chExt cx="496792" cy="496843"/>
            </a:xfrm>
          </p:grpSpPr>
          <p:sp>
            <p:nvSpPr>
              <p:cNvPr id="7853" name="Google Shape;7853;p51"/>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1"/>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1"/>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1"/>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1"/>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1"/>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1"/>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1"/>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1"/>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1"/>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1"/>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1"/>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1"/>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1"/>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1"/>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1"/>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1"/>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1"/>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1"/>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1"/>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1"/>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1"/>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1"/>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1"/>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7" name="Google Shape;7877;p51"/>
          <p:cNvGrpSpPr/>
          <p:nvPr/>
        </p:nvGrpSpPr>
        <p:grpSpPr>
          <a:xfrm>
            <a:off x="6916761" y="3525226"/>
            <a:ext cx="203500" cy="306380"/>
            <a:chOff x="1078166" y="2764532"/>
            <a:chExt cx="349176" cy="525704"/>
          </a:xfrm>
        </p:grpSpPr>
        <p:sp>
          <p:nvSpPr>
            <p:cNvPr id="7878" name="Google Shape;7878;p51"/>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1"/>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1"/>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1"/>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1"/>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1"/>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1"/>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1"/>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1"/>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1"/>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1"/>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1"/>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1"/>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1"/>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1"/>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1"/>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1"/>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1"/>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1"/>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1"/>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1"/>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1"/>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1"/>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1"/>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1"/>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1"/>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1"/>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1"/>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51"/>
          <p:cNvGrpSpPr/>
          <p:nvPr/>
        </p:nvGrpSpPr>
        <p:grpSpPr>
          <a:xfrm rot="752519">
            <a:off x="187850" y="2078772"/>
            <a:ext cx="1526351" cy="1408552"/>
            <a:chOff x="3063505" y="2044007"/>
            <a:chExt cx="548494" cy="506163"/>
          </a:xfrm>
        </p:grpSpPr>
        <p:grpSp>
          <p:nvGrpSpPr>
            <p:cNvPr id="7907" name="Google Shape;7907;p51"/>
            <p:cNvGrpSpPr/>
            <p:nvPr/>
          </p:nvGrpSpPr>
          <p:grpSpPr>
            <a:xfrm>
              <a:off x="3063505" y="2044007"/>
              <a:ext cx="364381" cy="506163"/>
              <a:chOff x="3063505" y="2044007"/>
              <a:chExt cx="364381" cy="506163"/>
            </a:xfrm>
          </p:grpSpPr>
          <p:sp>
            <p:nvSpPr>
              <p:cNvPr id="7908" name="Google Shape;7908;p51"/>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1"/>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1"/>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1"/>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1"/>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1"/>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1"/>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1"/>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1"/>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1"/>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1"/>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1"/>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1"/>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1"/>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1"/>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1"/>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1"/>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1"/>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1"/>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1"/>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1"/>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1"/>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1"/>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1"/>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1"/>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1"/>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1"/>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1"/>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1"/>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1"/>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1"/>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1"/>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1"/>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1"/>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1"/>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1"/>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1"/>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1"/>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1"/>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1"/>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1"/>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1"/>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1"/>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1"/>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1"/>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1"/>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1"/>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1"/>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1"/>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1"/>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1"/>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1"/>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51"/>
            <p:cNvGrpSpPr/>
            <p:nvPr/>
          </p:nvGrpSpPr>
          <p:grpSpPr>
            <a:xfrm>
              <a:off x="3434958" y="2089514"/>
              <a:ext cx="177040" cy="166466"/>
              <a:chOff x="3353996" y="2089514"/>
              <a:chExt cx="177040" cy="166466"/>
            </a:xfrm>
          </p:grpSpPr>
          <p:sp>
            <p:nvSpPr>
              <p:cNvPr id="7961" name="Google Shape;7961;p51"/>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1"/>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1"/>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1"/>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1"/>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1"/>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1"/>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1"/>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1"/>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1"/>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1"/>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1"/>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3" name="Google Shape;7973;p51"/>
          <p:cNvGrpSpPr/>
          <p:nvPr/>
        </p:nvGrpSpPr>
        <p:grpSpPr>
          <a:xfrm rot="-1800004">
            <a:off x="7607851" y="1035214"/>
            <a:ext cx="1645849" cy="1345074"/>
            <a:chOff x="3250059" y="1789495"/>
            <a:chExt cx="512567" cy="418897"/>
          </a:xfrm>
        </p:grpSpPr>
        <p:sp>
          <p:nvSpPr>
            <p:cNvPr id="7974" name="Google Shape;7974;p51"/>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1"/>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1"/>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1"/>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1"/>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1"/>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1"/>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1"/>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1"/>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1"/>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1"/>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1"/>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1"/>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1"/>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1"/>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1"/>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1"/>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1"/>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1"/>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1"/>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1"/>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1"/>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1"/>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1"/>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1"/>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1"/>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1"/>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1"/>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1"/>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1"/>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1"/>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1"/>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1"/>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1"/>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1"/>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1"/>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1"/>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1"/>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15" name="Shape 8015"/>
        <p:cNvGrpSpPr/>
        <p:nvPr/>
      </p:nvGrpSpPr>
      <p:grpSpPr>
        <a:xfrm>
          <a:off x="0" y="0"/>
          <a:ext cx="0" cy="0"/>
          <a:chOff x="0" y="0"/>
          <a:chExt cx="0" cy="0"/>
        </a:xfrm>
      </p:grpSpPr>
      <p:sp>
        <p:nvSpPr>
          <p:cNvPr id="8016" name="Google Shape;8016;p52"/>
          <p:cNvSpPr txBox="1"/>
          <p:nvPr>
            <p:ph idx="1" type="subTitle"/>
          </p:nvPr>
        </p:nvSpPr>
        <p:spPr>
          <a:xfrm>
            <a:off x="713225" y="1480238"/>
            <a:ext cx="5049900" cy="127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8017" name="Google Shape;8017;p52"/>
          <p:cNvSpPr txBox="1"/>
          <p:nvPr>
            <p:ph type="title"/>
          </p:nvPr>
        </p:nvSpPr>
        <p:spPr>
          <a:xfrm>
            <a:off x="715925" y="3131363"/>
            <a:ext cx="5049900" cy="5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—Someone Famous</a:t>
            </a:r>
            <a:endParaRPr sz="2400"/>
          </a:p>
        </p:txBody>
      </p:sp>
      <p:cxnSp>
        <p:nvCxnSpPr>
          <p:cNvPr id="8018" name="Google Shape;8018;p52"/>
          <p:cNvCxnSpPr/>
          <p:nvPr/>
        </p:nvCxnSpPr>
        <p:spPr>
          <a:xfrm>
            <a:off x="713225" y="3005246"/>
            <a:ext cx="5052900" cy="0"/>
          </a:xfrm>
          <a:prstGeom prst="straightConnector1">
            <a:avLst/>
          </a:prstGeom>
          <a:noFill/>
          <a:ln cap="flat" cmpd="sng" w="28575">
            <a:solidFill>
              <a:schemeClr val="dk1"/>
            </a:solidFill>
            <a:prstDash val="dashDot"/>
            <a:round/>
            <a:headEnd len="med" w="med" type="none"/>
            <a:tailEnd len="med" w="med" type="none"/>
          </a:ln>
        </p:spPr>
      </p:cxnSp>
      <p:grpSp>
        <p:nvGrpSpPr>
          <p:cNvPr id="8019" name="Google Shape;8019;p52"/>
          <p:cNvGrpSpPr/>
          <p:nvPr/>
        </p:nvGrpSpPr>
        <p:grpSpPr>
          <a:xfrm>
            <a:off x="6904324" y="1375761"/>
            <a:ext cx="1561669" cy="2907170"/>
            <a:chOff x="6679899" y="1820724"/>
            <a:chExt cx="1561669" cy="2907170"/>
          </a:xfrm>
        </p:grpSpPr>
        <p:grpSp>
          <p:nvGrpSpPr>
            <p:cNvPr id="8020" name="Google Shape;8020;p52"/>
            <p:cNvGrpSpPr/>
            <p:nvPr/>
          </p:nvGrpSpPr>
          <p:grpSpPr>
            <a:xfrm>
              <a:off x="6875309" y="1820724"/>
              <a:ext cx="1170867" cy="998066"/>
              <a:chOff x="3300574" y="2174825"/>
              <a:chExt cx="411552" cy="350789"/>
            </a:xfrm>
          </p:grpSpPr>
          <p:sp>
            <p:nvSpPr>
              <p:cNvPr id="8021" name="Google Shape;8021;p52"/>
              <p:cNvSpPr/>
              <p:nvPr/>
            </p:nvSpPr>
            <p:spPr>
              <a:xfrm>
                <a:off x="3376904" y="2177948"/>
                <a:ext cx="7450" cy="36557"/>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2"/>
              <p:cNvSpPr/>
              <p:nvPr/>
            </p:nvSpPr>
            <p:spPr>
              <a:xfrm>
                <a:off x="3387214" y="2175918"/>
                <a:ext cx="11876" cy="39940"/>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3397628" y="2184872"/>
                <a:ext cx="9897" cy="26404"/>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3300574" y="2174825"/>
                <a:ext cx="381092" cy="350789"/>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3682654" y="2186383"/>
                <a:ext cx="11250" cy="33379"/>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3695046" y="2186851"/>
                <a:ext cx="7450" cy="26404"/>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3705148" y="2190655"/>
                <a:ext cx="6979" cy="1957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2"/>
              <p:cNvSpPr/>
              <p:nvPr/>
            </p:nvSpPr>
            <p:spPr>
              <a:xfrm>
                <a:off x="3310256" y="2371331"/>
                <a:ext cx="28591" cy="1921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3310987" y="2381953"/>
                <a:ext cx="20519" cy="1088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3312289" y="2392991"/>
                <a:ext cx="22600" cy="12136"/>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3411998" y="2232099"/>
                <a:ext cx="8335" cy="24527"/>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3532175" y="2193464"/>
                <a:ext cx="12710" cy="26352"/>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3416632" y="2265529"/>
                <a:ext cx="30361" cy="22029"/>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3531809" y="2202315"/>
                <a:ext cx="136997" cy="97218"/>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3458237" y="2261206"/>
                <a:ext cx="85082" cy="86333"/>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2"/>
              <p:cNvSpPr/>
              <p:nvPr/>
            </p:nvSpPr>
            <p:spPr>
              <a:xfrm>
                <a:off x="3304426" y="2307390"/>
                <a:ext cx="165841" cy="60873"/>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2"/>
              <p:cNvSpPr/>
              <p:nvPr/>
            </p:nvSpPr>
            <p:spPr>
              <a:xfrm>
                <a:off x="3543111" y="2244908"/>
                <a:ext cx="122675" cy="59000"/>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3548835" y="2324313"/>
                <a:ext cx="79826" cy="16821"/>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3425279" y="2353994"/>
                <a:ext cx="51341" cy="44937"/>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3488906" y="2333739"/>
                <a:ext cx="59464" cy="30672"/>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2"/>
              <p:cNvSpPr/>
              <p:nvPr/>
            </p:nvSpPr>
            <p:spPr>
              <a:xfrm>
                <a:off x="3484582" y="2339415"/>
                <a:ext cx="78575" cy="42179"/>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3576903" y="2340560"/>
                <a:ext cx="68316" cy="48686"/>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3397159" y="2399864"/>
                <a:ext cx="20259" cy="27914"/>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3483957" y="2353628"/>
                <a:ext cx="91907" cy="4650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3634074" y="2337436"/>
                <a:ext cx="28434" cy="13591"/>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3486876" y="2371905"/>
                <a:ext cx="99767" cy="44469"/>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3492446" y="2391795"/>
                <a:ext cx="100755" cy="44783"/>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3436577" y="2457869"/>
                <a:ext cx="29004" cy="45094"/>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3642666" y="2391952"/>
                <a:ext cx="24110" cy="33064"/>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2"/>
              <p:cNvSpPr/>
              <p:nvPr/>
            </p:nvSpPr>
            <p:spPr>
              <a:xfrm>
                <a:off x="3501140" y="2411374"/>
                <a:ext cx="95030" cy="46499"/>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3511557" y="2429856"/>
                <a:ext cx="86750" cy="45928"/>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3457717" y="2222414"/>
                <a:ext cx="48686" cy="53480"/>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3453863" y="2253188"/>
                <a:ext cx="9846" cy="20310"/>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3534310" y="2227987"/>
                <a:ext cx="16561" cy="31711"/>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3498693" y="2246056"/>
                <a:ext cx="13335" cy="6876"/>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3355192" y="2328011"/>
                <a:ext cx="112005" cy="47801"/>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3441313" y="2377684"/>
                <a:ext cx="27600" cy="68890"/>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3534727" y="2457350"/>
                <a:ext cx="58839" cy="3920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52"/>
            <p:cNvGrpSpPr/>
            <p:nvPr/>
          </p:nvGrpSpPr>
          <p:grpSpPr>
            <a:xfrm rot="-926539">
              <a:off x="6875301" y="2974966"/>
              <a:ext cx="1170866" cy="1626405"/>
              <a:chOff x="3063505" y="2044007"/>
              <a:chExt cx="364381" cy="506163"/>
            </a:xfrm>
          </p:grpSpPr>
          <p:sp>
            <p:nvSpPr>
              <p:cNvPr id="8060" name="Google Shape;8060;p52"/>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2"/>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2"/>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2"/>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2"/>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2"/>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2"/>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2"/>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2"/>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2"/>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115" name="Shape 8115"/>
        <p:cNvGrpSpPr/>
        <p:nvPr/>
      </p:nvGrpSpPr>
      <p:grpSpPr>
        <a:xfrm>
          <a:off x="0" y="0"/>
          <a:ext cx="0" cy="0"/>
          <a:chOff x="0" y="0"/>
          <a:chExt cx="0" cy="0"/>
        </a:xfrm>
      </p:grpSpPr>
      <p:pic>
        <p:nvPicPr>
          <p:cNvPr id="8116" name="Google Shape;8116;p53"/>
          <p:cNvPicPr preferRelativeResize="0"/>
          <p:nvPr>
            <p:ph idx="2" type="pic"/>
          </p:nvPr>
        </p:nvPicPr>
        <p:blipFill rotWithShape="1">
          <a:blip r:embed="rId3">
            <a:alphaModFix/>
          </a:blip>
          <a:srcRect b="9" l="0" r="0" t="9"/>
          <a:stretch/>
        </p:blipFill>
        <p:spPr>
          <a:xfrm>
            <a:off x="-11525" y="0"/>
            <a:ext cx="9144000" cy="5143500"/>
          </a:xfrm>
          <a:prstGeom prst="rect">
            <a:avLst/>
          </a:prstGeom>
        </p:spPr>
      </p:pic>
      <p:sp>
        <p:nvSpPr>
          <p:cNvPr id="8117" name="Google Shape;8117;p53"/>
          <p:cNvSpPr txBox="1"/>
          <p:nvPr>
            <p:ph type="title"/>
          </p:nvPr>
        </p:nvSpPr>
        <p:spPr>
          <a:xfrm>
            <a:off x="3724950" y="3429000"/>
            <a:ext cx="4699200" cy="115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grpSp>
        <p:nvGrpSpPr>
          <p:cNvPr id="8118" name="Google Shape;8118;p53"/>
          <p:cNvGrpSpPr/>
          <p:nvPr/>
        </p:nvGrpSpPr>
        <p:grpSpPr>
          <a:xfrm flipH="1">
            <a:off x="8697783" y="752757"/>
            <a:ext cx="349176" cy="525704"/>
            <a:chOff x="1078166" y="2764532"/>
            <a:chExt cx="349176" cy="525704"/>
          </a:xfrm>
        </p:grpSpPr>
        <p:sp>
          <p:nvSpPr>
            <p:cNvPr id="8119" name="Google Shape;8119;p5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53"/>
          <p:cNvGrpSpPr/>
          <p:nvPr/>
        </p:nvGrpSpPr>
        <p:grpSpPr>
          <a:xfrm>
            <a:off x="2471211" y="4717151"/>
            <a:ext cx="203500" cy="306380"/>
            <a:chOff x="1078166" y="2764532"/>
            <a:chExt cx="349176" cy="525704"/>
          </a:xfrm>
        </p:grpSpPr>
        <p:sp>
          <p:nvSpPr>
            <p:cNvPr id="8148" name="Google Shape;8148;p5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53"/>
          <p:cNvGrpSpPr/>
          <p:nvPr/>
        </p:nvGrpSpPr>
        <p:grpSpPr>
          <a:xfrm rot="2486984">
            <a:off x="-628286" y="311327"/>
            <a:ext cx="1526340" cy="1408542"/>
            <a:chOff x="3063505" y="2044007"/>
            <a:chExt cx="548494" cy="506163"/>
          </a:xfrm>
        </p:grpSpPr>
        <p:grpSp>
          <p:nvGrpSpPr>
            <p:cNvPr id="8177" name="Google Shape;8177;p53"/>
            <p:cNvGrpSpPr/>
            <p:nvPr/>
          </p:nvGrpSpPr>
          <p:grpSpPr>
            <a:xfrm>
              <a:off x="3063505" y="2044007"/>
              <a:ext cx="364381" cy="506163"/>
              <a:chOff x="3063505" y="2044007"/>
              <a:chExt cx="364381" cy="506163"/>
            </a:xfrm>
          </p:grpSpPr>
          <p:sp>
            <p:nvSpPr>
              <p:cNvPr id="8178" name="Google Shape;8178;p53"/>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3"/>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3"/>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3"/>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3"/>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3"/>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3"/>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3"/>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3"/>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3"/>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3"/>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3"/>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3"/>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3"/>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3"/>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3"/>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3"/>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3"/>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3"/>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3"/>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3"/>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3"/>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3"/>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3"/>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3"/>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3"/>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3"/>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3"/>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3"/>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3"/>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3"/>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3"/>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3"/>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3"/>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3"/>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3"/>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3"/>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3"/>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3"/>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3"/>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3"/>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3"/>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3"/>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3"/>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3"/>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3"/>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3"/>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3"/>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3"/>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3"/>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3"/>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3"/>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3"/>
            <p:cNvGrpSpPr/>
            <p:nvPr/>
          </p:nvGrpSpPr>
          <p:grpSpPr>
            <a:xfrm>
              <a:off x="3434958" y="2089514"/>
              <a:ext cx="177040" cy="166466"/>
              <a:chOff x="3353996" y="2089514"/>
              <a:chExt cx="177040" cy="166466"/>
            </a:xfrm>
          </p:grpSpPr>
          <p:sp>
            <p:nvSpPr>
              <p:cNvPr id="8231" name="Google Shape;8231;p53"/>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3"/>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3"/>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3"/>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3"/>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3"/>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3"/>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3"/>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3"/>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3"/>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3"/>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3"/>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3" name="Google Shape;8243;p53"/>
          <p:cNvGrpSpPr/>
          <p:nvPr/>
        </p:nvGrpSpPr>
        <p:grpSpPr>
          <a:xfrm>
            <a:off x="8249850" y="2776654"/>
            <a:ext cx="1245034" cy="1211860"/>
            <a:chOff x="1094827" y="1752938"/>
            <a:chExt cx="626811" cy="610109"/>
          </a:xfrm>
        </p:grpSpPr>
        <p:sp>
          <p:nvSpPr>
            <p:cNvPr id="8244" name="Google Shape;8244;p53"/>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3"/>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3"/>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3"/>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3"/>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3"/>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3"/>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3"/>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3"/>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3"/>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3"/>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3"/>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3"/>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3"/>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3"/>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3"/>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3"/>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3"/>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3"/>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3"/>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3"/>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3"/>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3"/>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3"/>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3"/>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3"/>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3"/>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3"/>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3"/>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3"/>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3"/>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3"/>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3"/>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3"/>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3"/>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3"/>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3"/>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3"/>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3"/>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3"/>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3"/>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3"/>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9" name="Shape 8289"/>
        <p:cNvGrpSpPr/>
        <p:nvPr/>
      </p:nvGrpSpPr>
      <p:grpSpPr>
        <a:xfrm>
          <a:off x="0" y="0"/>
          <a:ext cx="0" cy="0"/>
          <a:chOff x="0" y="0"/>
          <a:chExt cx="0" cy="0"/>
        </a:xfrm>
      </p:grpSpPr>
      <p:sp>
        <p:nvSpPr>
          <p:cNvPr id="8290" name="Google Shape;8290;p54"/>
          <p:cNvSpPr txBox="1"/>
          <p:nvPr>
            <p:ph type="title"/>
          </p:nvPr>
        </p:nvSpPr>
        <p:spPr>
          <a:xfrm>
            <a:off x="4641713" y="1047800"/>
            <a:ext cx="3525900" cy="222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8291" name="Google Shape;8291;p54"/>
          <p:cNvSpPr txBox="1"/>
          <p:nvPr>
            <p:ph idx="1" type="subTitle"/>
          </p:nvPr>
        </p:nvSpPr>
        <p:spPr>
          <a:xfrm>
            <a:off x="4642888" y="3275800"/>
            <a:ext cx="3523200" cy="81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it</a:t>
            </a:r>
            <a:endParaRPr/>
          </a:p>
        </p:txBody>
      </p:sp>
      <p:pic>
        <p:nvPicPr>
          <p:cNvPr id="8292" name="Google Shape;8292;p54"/>
          <p:cNvPicPr preferRelativeResize="0"/>
          <p:nvPr>
            <p:ph idx="2" type="pic"/>
          </p:nvPr>
        </p:nvPicPr>
        <p:blipFill rotWithShape="1">
          <a:blip r:embed="rId3">
            <a:alphaModFix/>
          </a:blip>
          <a:srcRect b="16683" l="0" r="0" t="16689"/>
          <a:stretch/>
        </p:blipFill>
        <p:spPr>
          <a:xfrm>
            <a:off x="976388" y="1123500"/>
            <a:ext cx="2896500" cy="2896500"/>
          </a:xfrm>
          <a:prstGeom prst="roundRect">
            <a:avLst>
              <a:gd fmla="val 16667" name="adj"/>
            </a:avLst>
          </a:prstGeom>
          <a:ln cap="flat" cmpd="sng" w="28575">
            <a:solidFill>
              <a:schemeClr val="dk1"/>
            </a:solidFill>
            <a:prstDash val="dashDot"/>
            <a:round/>
            <a:headEnd len="sm" w="sm" type="none"/>
            <a:tailEnd len="sm" w="sm" type="none"/>
          </a:ln>
        </p:spPr>
      </p:pic>
      <p:grpSp>
        <p:nvGrpSpPr>
          <p:cNvPr id="8293" name="Google Shape;8293;p54"/>
          <p:cNvGrpSpPr/>
          <p:nvPr/>
        </p:nvGrpSpPr>
        <p:grpSpPr>
          <a:xfrm flipH="1">
            <a:off x="7816933" y="539507"/>
            <a:ext cx="349176" cy="525704"/>
            <a:chOff x="1078166" y="2764532"/>
            <a:chExt cx="349176" cy="525704"/>
          </a:xfrm>
        </p:grpSpPr>
        <p:sp>
          <p:nvSpPr>
            <p:cNvPr id="8294" name="Google Shape;8294;p5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54"/>
          <p:cNvGrpSpPr/>
          <p:nvPr/>
        </p:nvGrpSpPr>
        <p:grpSpPr>
          <a:xfrm>
            <a:off x="121057" y="4019624"/>
            <a:ext cx="1184338" cy="1168752"/>
            <a:chOff x="1641394" y="3096648"/>
            <a:chExt cx="771656" cy="761501"/>
          </a:xfrm>
        </p:grpSpPr>
        <p:sp>
          <p:nvSpPr>
            <p:cNvPr id="8323" name="Google Shape;8323;p54"/>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4"/>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4"/>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4"/>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4"/>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4"/>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4"/>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4"/>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4"/>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4"/>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4"/>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4"/>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4"/>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4"/>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4"/>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4"/>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4"/>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4"/>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4"/>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4"/>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4"/>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4"/>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4"/>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4"/>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4"/>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4"/>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4"/>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4"/>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4"/>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4"/>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4"/>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4"/>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4"/>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4"/>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4"/>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4"/>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4"/>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4"/>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4"/>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4"/>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4"/>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4"/>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4"/>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4"/>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4"/>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4"/>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4"/>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4"/>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4"/>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4"/>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4"/>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4"/>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4"/>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4"/>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4"/>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4"/>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4"/>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4"/>
            <p:cNvSpPr/>
            <p:nvPr/>
          </p:nvSpPr>
          <p:spPr>
            <a:xfrm>
              <a:off x="1988643" y="3748177"/>
              <a:ext cx="0" cy="3"/>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4"/>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4"/>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4"/>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4"/>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4"/>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4"/>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4"/>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4"/>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4"/>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4"/>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4"/>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4"/>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4"/>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4"/>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4"/>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4"/>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4"/>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4"/>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4"/>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4"/>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4" name="Shape 8404"/>
        <p:cNvGrpSpPr/>
        <p:nvPr/>
      </p:nvGrpSpPr>
      <p:grpSpPr>
        <a:xfrm>
          <a:off x="0" y="0"/>
          <a:ext cx="0" cy="0"/>
          <a:chOff x="0" y="0"/>
          <a:chExt cx="0" cy="0"/>
        </a:xfrm>
      </p:grpSpPr>
      <p:sp>
        <p:nvSpPr>
          <p:cNvPr id="8405" name="Google Shape;8405;p55"/>
          <p:cNvSpPr txBox="1"/>
          <p:nvPr>
            <p:ph type="title"/>
          </p:nvPr>
        </p:nvSpPr>
        <p:spPr>
          <a:xfrm>
            <a:off x="1284000" y="1479039"/>
            <a:ext cx="6576000" cy="158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8406" name="Google Shape;8406;p55"/>
          <p:cNvSpPr txBox="1"/>
          <p:nvPr>
            <p:ph idx="1" type="subTitle"/>
          </p:nvPr>
        </p:nvSpPr>
        <p:spPr>
          <a:xfrm>
            <a:off x="1284000" y="3218961"/>
            <a:ext cx="6576000" cy="4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8407" name="Google Shape;8407;p55"/>
          <p:cNvGrpSpPr/>
          <p:nvPr/>
        </p:nvGrpSpPr>
        <p:grpSpPr>
          <a:xfrm>
            <a:off x="-271250" y="4029829"/>
            <a:ext cx="9715484" cy="1677121"/>
            <a:chOff x="-271250" y="4029829"/>
            <a:chExt cx="9715484" cy="1677121"/>
          </a:xfrm>
        </p:grpSpPr>
        <p:grpSp>
          <p:nvGrpSpPr>
            <p:cNvPr id="8408" name="Google Shape;8408;p55"/>
            <p:cNvGrpSpPr/>
            <p:nvPr/>
          </p:nvGrpSpPr>
          <p:grpSpPr>
            <a:xfrm>
              <a:off x="4582824" y="4148991"/>
              <a:ext cx="1044984" cy="1474921"/>
              <a:chOff x="278232" y="2159234"/>
              <a:chExt cx="673401" cy="950458"/>
            </a:xfrm>
          </p:grpSpPr>
          <p:sp>
            <p:nvSpPr>
              <p:cNvPr id="8409" name="Google Shape;8409;p55"/>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5"/>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5"/>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5"/>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5"/>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5"/>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5"/>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5"/>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5"/>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5"/>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5"/>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5"/>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5"/>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5"/>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5"/>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5"/>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5"/>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5"/>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5"/>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5"/>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5"/>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5"/>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5"/>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5"/>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5"/>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5"/>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5"/>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5"/>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5"/>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5"/>
            <p:cNvGrpSpPr/>
            <p:nvPr/>
          </p:nvGrpSpPr>
          <p:grpSpPr>
            <a:xfrm>
              <a:off x="7879699" y="4029829"/>
              <a:ext cx="1044984" cy="1474921"/>
              <a:chOff x="278232" y="2159234"/>
              <a:chExt cx="673401" cy="950458"/>
            </a:xfrm>
          </p:grpSpPr>
          <p:sp>
            <p:nvSpPr>
              <p:cNvPr id="8439" name="Google Shape;8439;p55"/>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5"/>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5"/>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5"/>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5"/>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5"/>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5"/>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5"/>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5"/>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5"/>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5"/>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5"/>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5"/>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5"/>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5"/>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5"/>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5"/>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5"/>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5"/>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5"/>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5"/>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5"/>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5"/>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5"/>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5"/>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5"/>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5"/>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5"/>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5"/>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55"/>
            <p:cNvGrpSpPr/>
            <p:nvPr/>
          </p:nvGrpSpPr>
          <p:grpSpPr>
            <a:xfrm>
              <a:off x="657099" y="4029829"/>
              <a:ext cx="1044984" cy="1474921"/>
              <a:chOff x="278232" y="2159234"/>
              <a:chExt cx="673401" cy="950458"/>
            </a:xfrm>
          </p:grpSpPr>
          <p:sp>
            <p:nvSpPr>
              <p:cNvPr id="8469" name="Google Shape;8469;p55"/>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5"/>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5"/>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5"/>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5"/>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5"/>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5"/>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5"/>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5"/>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5"/>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5"/>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5"/>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5"/>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5"/>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5"/>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5"/>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5"/>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5"/>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5"/>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5"/>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5"/>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5"/>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5"/>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5"/>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5"/>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5"/>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5"/>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5"/>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5"/>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55"/>
            <p:cNvGrpSpPr/>
            <p:nvPr/>
          </p:nvGrpSpPr>
          <p:grpSpPr>
            <a:xfrm flipH="1">
              <a:off x="3935924" y="4148991"/>
              <a:ext cx="1044984" cy="1474921"/>
              <a:chOff x="278232" y="2159234"/>
              <a:chExt cx="673401" cy="950458"/>
            </a:xfrm>
          </p:grpSpPr>
          <p:sp>
            <p:nvSpPr>
              <p:cNvPr id="8499" name="Google Shape;8499;p55"/>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5"/>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5"/>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5"/>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5"/>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5"/>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5"/>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5"/>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5"/>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5"/>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5"/>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5"/>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5"/>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5"/>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5"/>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5"/>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5"/>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5"/>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5"/>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5"/>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5"/>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5"/>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5"/>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5"/>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5"/>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5"/>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5"/>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5"/>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5"/>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55"/>
            <p:cNvGrpSpPr/>
            <p:nvPr/>
          </p:nvGrpSpPr>
          <p:grpSpPr>
            <a:xfrm flipH="1">
              <a:off x="7214758" y="4362877"/>
              <a:ext cx="1245010" cy="1245238"/>
              <a:chOff x="1855190" y="2205955"/>
              <a:chExt cx="496792" cy="496843"/>
            </a:xfrm>
          </p:grpSpPr>
          <p:sp>
            <p:nvSpPr>
              <p:cNvPr id="8529" name="Google Shape;8529;p55"/>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5"/>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5"/>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5"/>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5"/>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5"/>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5"/>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5"/>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5"/>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5"/>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5"/>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5"/>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5"/>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5"/>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5"/>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5"/>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5"/>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5"/>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5"/>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5"/>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5"/>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5"/>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5"/>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5"/>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55"/>
            <p:cNvGrpSpPr/>
            <p:nvPr/>
          </p:nvGrpSpPr>
          <p:grpSpPr>
            <a:xfrm flipH="1">
              <a:off x="8199200" y="4495090"/>
              <a:ext cx="1245034" cy="1211860"/>
              <a:chOff x="1094827" y="1752938"/>
              <a:chExt cx="626811" cy="610109"/>
            </a:xfrm>
          </p:grpSpPr>
          <p:sp>
            <p:nvSpPr>
              <p:cNvPr id="8554" name="Google Shape;8554;p55"/>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5"/>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5"/>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5"/>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5"/>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5"/>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5"/>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5"/>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5"/>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5"/>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5"/>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5"/>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5"/>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5"/>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5"/>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5"/>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5"/>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5"/>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5"/>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5"/>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5"/>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5"/>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5"/>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5"/>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5"/>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5"/>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5"/>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5"/>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5"/>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5"/>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5"/>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5"/>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5"/>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5"/>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5"/>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5"/>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5"/>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5"/>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5"/>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5"/>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5"/>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5"/>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55"/>
            <p:cNvGrpSpPr/>
            <p:nvPr/>
          </p:nvGrpSpPr>
          <p:grpSpPr>
            <a:xfrm flipH="1">
              <a:off x="6131269" y="4379357"/>
              <a:ext cx="1244990" cy="1228682"/>
              <a:chOff x="1641394" y="3096648"/>
              <a:chExt cx="771656" cy="761501"/>
            </a:xfrm>
          </p:grpSpPr>
          <p:sp>
            <p:nvSpPr>
              <p:cNvPr id="8597" name="Google Shape;8597;p55"/>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5"/>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5"/>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5"/>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5"/>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5"/>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5"/>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5"/>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5"/>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5"/>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5"/>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5"/>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5"/>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5"/>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5"/>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5"/>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5"/>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5"/>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5"/>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5"/>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5"/>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5"/>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5"/>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5"/>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5"/>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5"/>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5"/>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5"/>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5"/>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5"/>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5"/>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5"/>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5"/>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5"/>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5"/>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5"/>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5"/>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5"/>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5"/>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5"/>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5"/>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5"/>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5"/>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5"/>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5"/>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5"/>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5"/>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5"/>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5"/>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5"/>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5"/>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5"/>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5"/>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5"/>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5"/>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5"/>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5"/>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5"/>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5"/>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5"/>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5"/>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5"/>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5"/>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5"/>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5"/>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5"/>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5"/>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5"/>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5"/>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5"/>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5"/>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5"/>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5"/>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5"/>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5"/>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5"/>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5"/>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5"/>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55"/>
            <p:cNvGrpSpPr/>
            <p:nvPr/>
          </p:nvGrpSpPr>
          <p:grpSpPr>
            <a:xfrm flipH="1">
              <a:off x="5124386" y="4362892"/>
              <a:ext cx="1245035" cy="1149201"/>
              <a:chOff x="2380200" y="2580452"/>
              <a:chExt cx="650760" cy="600701"/>
            </a:xfrm>
          </p:grpSpPr>
          <p:sp>
            <p:nvSpPr>
              <p:cNvPr id="8676" name="Google Shape;8676;p55"/>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5"/>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5"/>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5"/>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5"/>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5"/>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5"/>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5"/>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5"/>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5"/>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5"/>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5"/>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5"/>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5"/>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5"/>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5"/>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5"/>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5"/>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5"/>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5"/>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5"/>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5"/>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5"/>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5"/>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5"/>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55"/>
            <p:cNvGrpSpPr/>
            <p:nvPr/>
          </p:nvGrpSpPr>
          <p:grpSpPr>
            <a:xfrm flipH="1">
              <a:off x="-271250" y="4495090"/>
              <a:ext cx="1245034" cy="1211860"/>
              <a:chOff x="1094827" y="1752938"/>
              <a:chExt cx="626811" cy="610109"/>
            </a:xfrm>
          </p:grpSpPr>
          <p:sp>
            <p:nvSpPr>
              <p:cNvPr id="8702" name="Google Shape;8702;p55"/>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5"/>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5"/>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5"/>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5"/>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5"/>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5"/>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5"/>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5"/>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5"/>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5"/>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5"/>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5"/>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5"/>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5"/>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5"/>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5"/>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5"/>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5"/>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5"/>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5"/>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5"/>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5"/>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5"/>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5"/>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5"/>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5"/>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5"/>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5"/>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5"/>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5"/>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5"/>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5"/>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5"/>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5"/>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5"/>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5"/>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5"/>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5"/>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5"/>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5"/>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5"/>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55"/>
            <p:cNvGrpSpPr/>
            <p:nvPr/>
          </p:nvGrpSpPr>
          <p:grpSpPr>
            <a:xfrm flipH="1">
              <a:off x="3243144" y="4379357"/>
              <a:ext cx="1244990" cy="1228682"/>
              <a:chOff x="1641394" y="3096648"/>
              <a:chExt cx="771656" cy="761501"/>
            </a:xfrm>
          </p:grpSpPr>
          <p:sp>
            <p:nvSpPr>
              <p:cNvPr id="8745" name="Google Shape;8745;p55"/>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5"/>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5"/>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5"/>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5"/>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5"/>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5"/>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5"/>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5"/>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5"/>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5"/>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5"/>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5"/>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5"/>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5"/>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5"/>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5"/>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5"/>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5"/>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5"/>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5"/>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5"/>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5"/>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5"/>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5"/>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5"/>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5"/>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5"/>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5"/>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5"/>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5"/>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5"/>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5"/>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5"/>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5"/>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5"/>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5"/>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5"/>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5"/>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5"/>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5"/>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5"/>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5"/>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5"/>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5"/>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5"/>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5"/>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5"/>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5"/>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5"/>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5"/>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5"/>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5"/>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5"/>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5"/>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5"/>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5"/>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5"/>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5"/>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5"/>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5"/>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5"/>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5"/>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5"/>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5"/>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5"/>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5"/>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5"/>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5"/>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5"/>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5"/>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5"/>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5"/>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5"/>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5"/>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5"/>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5"/>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5"/>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55"/>
            <p:cNvGrpSpPr/>
            <p:nvPr/>
          </p:nvGrpSpPr>
          <p:grpSpPr>
            <a:xfrm flipH="1">
              <a:off x="1208761" y="4311867"/>
              <a:ext cx="1245035" cy="1149201"/>
              <a:chOff x="2380200" y="2580452"/>
              <a:chExt cx="650760" cy="600701"/>
            </a:xfrm>
          </p:grpSpPr>
          <p:sp>
            <p:nvSpPr>
              <p:cNvPr id="8824" name="Google Shape;8824;p55"/>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5"/>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5"/>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5"/>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5"/>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5"/>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5"/>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5"/>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5"/>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5"/>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5"/>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5"/>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5"/>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5"/>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5"/>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5"/>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5"/>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5"/>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5"/>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5"/>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5"/>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5"/>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5"/>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5"/>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5"/>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55"/>
            <p:cNvGrpSpPr/>
            <p:nvPr/>
          </p:nvGrpSpPr>
          <p:grpSpPr>
            <a:xfrm flipH="1">
              <a:off x="2224358" y="4362877"/>
              <a:ext cx="1245010" cy="1245238"/>
              <a:chOff x="1855190" y="2205955"/>
              <a:chExt cx="496792" cy="496843"/>
            </a:xfrm>
          </p:grpSpPr>
          <p:sp>
            <p:nvSpPr>
              <p:cNvPr id="8850" name="Google Shape;8850;p55"/>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5"/>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5"/>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5"/>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5"/>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5"/>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5"/>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5"/>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5"/>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5"/>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5"/>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5"/>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5"/>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5"/>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5"/>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5"/>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5"/>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5"/>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5"/>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5"/>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5"/>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5"/>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5"/>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5"/>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4" name="Google Shape;8874;p55"/>
          <p:cNvGrpSpPr/>
          <p:nvPr/>
        </p:nvGrpSpPr>
        <p:grpSpPr>
          <a:xfrm flipH="1">
            <a:off x="7656511" y="3655313"/>
            <a:ext cx="203500" cy="306380"/>
            <a:chOff x="1078166" y="2764532"/>
            <a:chExt cx="349176" cy="525704"/>
          </a:xfrm>
        </p:grpSpPr>
        <p:sp>
          <p:nvSpPr>
            <p:cNvPr id="8875" name="Google Shape;8875;p55"/>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5"/>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5"/>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5"/>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5"/>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5"/>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5"/>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5"/>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5"/>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5"/>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5"/>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5"/>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5"/>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5"/>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5"/>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5"/>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5"/>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5"/>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5"/>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5"/>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5"/>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5"/>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5"/>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5"/>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5"/>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5"/>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5"/>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5"/>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55"/>
          <p:cNvGrpSpPr/>
          <p:nvPr/>
        </p:nvGrpSpPr>
        <p:grpSpPr>
          <a:xfrm>
            <a:off x="7209955" y="273936"/>
            <a:ext cx="1315989" cy="1280924"/>
            <a:chOff x="1094827" y="1752938"/>
            <a:chExt cx="626811" cy="610109"/>
          </a:xfrm>
        </p:grpSpPr>
        <p:sp>
          <p:nvSpPr>
            <p:cNvPr id="8904" name="Google Shape;8904;p55"/>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5"/>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5"/>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5"/>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5"/>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5"/>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5"/>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5"/>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5"/>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5"/>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5"/>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5"/>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5"/>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5"/>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5"/>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5"/>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5"/>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5"/>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5"/>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5"/>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5"/>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5"/>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5"/>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5"/>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5"/>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5"/>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5"/>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5"/>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5"/>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5"/>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5"/>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5"/>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5"/>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5"/>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5"/>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5"/>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5"/>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5"/>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5"/>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5"/>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5"/>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5"/>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946" name="Google Shape;8946;p55"/>
          <p:cNvCxnSpPr/>
          <p:nvPr/>
        </p:nvCxnSpPr>
        <p:spPr>
          <a:xfrm>
            <a:off x="2045550" y="3064236"/>
            <a:ext cx="5052900" cy="0"/>
          </a:xfrm>
          <a:prstGeom prst="straightConnector1">
            <a:avLst/>
          </a:prstGeom>
          <a:noFill/>
          <a:ln cap="flat" cmpd="sng" w="28575">
            <a:solidFill>
              <a:schemeClr val="dk1"/>
            </a:solidFill>
            <a:prstDash val="dashDot"/>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0" name="Shape 8950"/>
        <p:cNvGrpSpPr/>
        <p:nvPr/>
      </p:nvGrpSpPr>
      <p:grpSpPr>
        <a:xfrm>
          <a:off x="0" y="0"/>
          <a:ext cx="0" cy="0"/>
          <a:chOff x="0" y="0"/>
          <a:chExt cx="0" cy="0"/>
        </a:xfrm>
      </p:grpSpPr>
      <p:sp>
        <p:nvSpPr>
          <p:cNvPr id="8951" name="Google Shape;8951;p56"/>
          <p:cNvSpPr txBox="1"/>
          <p:nvPr>
            <p:ph idx="1" type="subTitle"/>
          </p:nvPr>
        </p:nvSpPr>
        <p:spPr>
          <a:xfrm>
            <a:off x="713225" y="1199624"/>
            <a:ext cx="3920100" cy="3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8952" name="Google Shape;8952;p56"/>
          <p:cNvSpPr txBox="1"/>
          <p:nvPr>
            <p:ph type="title"/>
          </p:nvPr>
        </p:nvSpPr>
        <p:spPr>
          <a:xfrm>
            <a:off x="713225" y="441625"/>
            <a:ext cx="39201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8953" name="Google Shape;8953;p56"/>
          <p:cNvSpPr txBox="1"/>
          <p:nvPr>
            <p:ph idx="2" type="title"/>
          </p:nvPr>
        </p:nvSpPr>
        <p:spPr>
          <a:xfrm>
            <a:off x="2223600" y="1967929"/>
            <a:ext cx="39201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8954" name="Google Shape;8954;p56"/>
          <p:cNvSpPr txBox="1"/>
          <p:nvPr>
            <p:ph idx="3" type="subTitle"/>
          </p:nvPr>
        </p:nvSpPr>
        <p:spPr>
          <a:xfrm>
            <a:off x="2223600" y="2728500"/>
            <a:ext cx="3920100" cy="3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8955" name="Google Shape;8955;p56"/>
          <p:cNvSpPr txBox="1"/>
          <p:nvPr>
            <p:ph idx="4" type="title"/>
          </p:nvPr>
        </p:nvSpPr>
        <p:spPr>
          <a:xfrm>
            <a:off x="4510675" y="3494233"/>
            <a:ext cx="39201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8956" name="Google Shape;8956;p56"/>
          <p:cNvSpPr txBox="1"/>
          <p:nvPr>
            <p:ph idx="5" type="subTitle"/>
          </p:nvPr>
        </p:nvSpPr>
        <p:spPr>
          <a:xfrm>
            <a:off x="4510675" y="4257375"/>
            <a:ext cx="3920100" cy="3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8957" name="Google Shape;8957;p56"/>
          <p:cNvGrpSpPr/>
          <p:nvPr/>
        </p:nvGrpSpPr>
        <p:grpSpPr>
          <a:xfrm flipH="1">
            <a:off x="1502283" y="3731682"/>
            <a:ext cx="349176" cy="525704"/>
            <a:chOff x="1078166" y="2764532"/>
            <a:chExt cx="349176" cy="525704"/>
          </a:xfrm>
        </p:grpSpPr>
        <p:sp>
          <p:nvSpPr>
            <p:cNvPr id="8958" name="Google Shape;8958;p5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56"/>
          <p:cNvGrpSpPr/>
          <p:nvPr/>
        </p:nvGrpSpPr>
        <p:grpSpPr>
          <a:xfrm>
            <a:off x="7205208" y="2089532"/>
            <a:ext cx="349176" cy="525704"/>
            <a:chOff x="1078166" y="2764532"/>
            <a:chExt cx="349176" cy="525704"/>
          </a:xfrm>
        </p:grpSpPr>
        <p:sp>
          <p:nvSpPr>
            <p:cNvPr id="8987" name="Google Shape;8987;p5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56"/>
          <p:cNvGrpSpPr/>
          <p:nvPr/>
        </p:nvGrpSpPr>
        <p:grpSpPr>
          <a:xfrm flipH="1" rot="-2358851">
            <a:off x="5459984" y="210069"/>
            <a:ext cx="1526343" cy="1408545"/>
            <a:chOff x="3063505" y="2044007"/>
            <a:chExt cx="548494" cy="506163"/>
          </a:xfrm>
        </p:grpSpPr>
        <p:grpSp>
          <p:nvGrpSpPr>
            <p:cNvPr id="9016" name="Google Shape;9016;p56"/>
            <p:cNvGrpSpPr/>
            <p:nvPr/>
          </p:nvGrpSpPr>
          <p:grpSpPr>
            <a:xfrm>
              <a:off x="3063505" y="2044007"/>
              <a:ext cx="364381" cy="506163"/>
              <a:chOff x="3063505" y="2044007"/>
              <a:chExt cx="364381" cy="506163"/>
            </a:xfrm>
          </p:grpSpPr>
          <p:sp>
            <p:nvSpPr>
              <p:cNvPr id="9017" name="Google Shape;9017;p56"/>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6"/>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6"/>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6"/>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6"/>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6"/>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6"/>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6"/>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6"/>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6"/>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6"/>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6"/>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6"/>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6"/>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6"/>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6"/>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6"/>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6"/>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6"/>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6"/>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6"/>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6"/>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6"/>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6"/>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6"/>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6"/>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6"/>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6"/>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6"/>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6"/>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6"/>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6"/>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6"/>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6"/>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6"/>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6"/>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6"/>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6"/>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6"/>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6"/>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6"/>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6"/>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6"/>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6"/>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6"/>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6"/>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6"/>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6"/>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6"/>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6"/>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6"/>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6"/>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56"/>
            <p:cNvGrpSpPr/>
            <p:nvPr/>
          </p:nvGrpSpPr>
          <p:grpSpPr>
            <a:xfrm>
              <a:off x="3434958" y="2089514"/>
              <a:ext cx="177040" cy="166466"/>
              <a:chOff x="3353996" y="2089514"/>
              <a:chExt cx="177040" cy="166466"/>
            </a:xfrm>
          </p:grpSpPr>
          <p:sp>
            <p:nvSpPr>
              <p:cNvPr id="9070" name="Google Shape;9070;p56"/>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6"/>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6"/>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6"/>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6"/>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6"/>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6"/>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6"/>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6"/>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6"/>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6"/>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6"/>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2" name="Google Shape;9082;p56"/>
          <p:cNvGrpSpPr/>
          <p:nvPr/>
        </p:nvGrpSpPr>
        <p:grpSpPr>
          <a:xfrm flipH="1" rot="1800004">
            <a:off x="-20424" y="1899214"/>
            <a:ext cx="1645849" cy="1345074"/>
            <a:chOff x="3250059" y="1789495"/>
            <a:chExt cx="512567" cy="418897"/>
          </a:xfrm>
        </p:grpSpPr>
        <p:sp>
          <p:nvSpPr>
            <p:cNvPr id="9083" name="Google Shape;9083;p56"/>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6"/>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6"/>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6"/>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6"/>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6"/>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6"/>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6"/>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6"/>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6"/>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6"/>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6"/>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6"/>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6"/>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6"/>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6"/>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6"/>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6"/>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6"/>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6"/>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6"/>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6"/>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6"/>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6"/>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6"/>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6"/>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6"/>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6"/>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6"/>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6"/>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6"/>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6"/>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6"/>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6"/>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6"/>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6"/>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6"/>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6"/>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6"/>
          <p:cNvGrpSpPr/>
          <p:nvPr/>
        </p:nvGrpSpPr>
        <p:grpSpPr>
          <a:xfrm>
            <a:off x="524288" y="4423391"/>
            <a:ext cx="2305138" cy="1825116"/>
            <a:chOff x="7308313" y="4032541"/>
            <a:chExt cx="2305138" cy="1825116"/>
          </a:xfrm>
        </p:grpSpPr>
        <p:grpSp>
          <p:nvGrpSpPr>
            <p:cNvPr id="9122" name="Google Shape;9122;p56"/>
            <p:cNvGrpSpPr/>
            <p:nvPr/>
          </p:nvGrpSpPr>
          <p:grpSpPr>
            <a:xfrm flipH="1">
              <a:off x="8368417" y="4178704"/>
              <a:ext cx="1245034" cy="1211860"/>
              <a:chOff x="1094827" y="1752938"/>
              <a:chExt cx="626811" cy="610109"/>
            </a:xfrm>
          </p:grpSpPr>
          <p:sp>
            <p:nvSpPr>
              <p:cNvPr id="9123" name="Google Shape;9123;p56"/>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6"/>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6"/>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6"/>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6"/>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6"/>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6"/>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6"/>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6"/>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6"/>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6"/>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6"/>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6"/>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6"/>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6"/>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6"/>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6"/>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6"/>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6"/>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6"/>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6"/>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6"/>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6"/>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6"/>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6"/>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6"/>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6"/>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6"/>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6"/>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6"/>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6"/>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6"/>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6"/>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6"/>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6"/>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6"/>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6"/>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6"/>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6"/>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6"/>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6"/>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6"/>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6"/>
            <p:cNvGrpSpPr/>
            <p:nvPr/>
          </p:nvGrpSpPr>
          <p:grpSpPr>
            <a:xfrm flipH="1" rot="-1278516">
              <a:off x="7514784" y="4243057"/>
              <a:ext cx="1422736" cy="1404084"/>
              <a:chOff x="1641394" y="3096648"/>
              <a:chExt cx="771656" cy="761501"/>
            </a:xfrm>
          </p:grpSpPr>
          <p:sp>
            <p:nvSpPr>
              <p:cNvPr id="9166" name="Google Shape;9166;p56"/>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6"/>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6"/>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6"/>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6"/>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6"/>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6"/>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6"/>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6"/>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6"/>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6"/>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6"/>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6"/>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6"/>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6"/>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6"/>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6"/>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6"/>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6"/>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6"/>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6"/>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6"/>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6"/>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6"/>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6"/>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6"/>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6"/>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6"/>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6"/>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6"/>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6"/>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6"/>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6"/>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6"/>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6"/>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6"/>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6"/>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6"/>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6"/>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6"/>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6"/>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6"/>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6"/>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6"/>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6"/>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6"/>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6"/>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6"/>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6"/>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6"/>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6"/>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6"/>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6"/>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6"/>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6"/>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6"/>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6"/>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6"/>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6"/>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6"/>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6"/>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6"/>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6"/>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6"/>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6"/>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6"/>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6"/>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6"/>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6"/>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6"/>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6"/>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6"/>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6"/>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6"/>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6"/>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6"/>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6"/>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6"/>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6" name="Shape 5156"/>
        <p:cNvGrpSpPr/>
        <p:nvPr/>
      </p:nvGrpSpPr>
      <p:grpSpPr>
        <a:xfrm>
          <a:off x="0" y="0"/>
          <a:ext cx="0" cy="0"/>
          <a:chOff x="0" y="0"/>
          <a:chExt cx="0" cy="0"/>
        </a:xfrm>
      </p:grpSpPr>
      <p:sp>
        <p:nvSpPr>
          <p:cNvPr id="5157" name="Google Shape;5157;p3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5158" name="Google Shape;5158;p39"/>
          <p:cNvSpPr txBox="1"/>
          <p:nvPr>
            <p:ph idx="1" type="body"/>
          </p:nvPr>
        </p:nvSpPr>
        <p:spPr>
          <a:xfrm>
            <a:off x="720000" y="1164723"/>
            <a:ext cx="7704000" cy="3456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a:t>You can delete this slide when you’re done editing the presentation</a:t>
            </a:r>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solidFill>
                <a:schemeClr val="dk1"/>
              </a:solidFill>
            </a:endParaRPr>
          </a:p>
        </p:txBody>
      </p:sp>
      <p:graphicFrame>
        <p:nvGraphicFramePr>
          <p:cNvPr id="5159" name="Google Shape;5159;p39"/>
          <p:cNvGraphicFramePr/>
          <p:nvPr/>
        </p:nvGraphicFramePr>
        <p:xfrm>
          <a:off x="720000" y="1614825"/>
          <a:ext cx="3000000" cy="3000000"/>
        </p:xfrm>
        <a:graphic>
          <a:graphicData uri="http://schemas.openxmlformats.org/drawingml/2006/table">
            <a:tbl>
              <a:tblPr>
                <a:noFill/>
                <a:tableStyleId>{8B3AA95D-E6FF-413A-AED2-00FC28764C13}</a:tableStyleId>
              </a:tblPr>
              <a:tblGrid>
                <a:gridCol w="2619875"/>
                <a:gridCol w="5084125"/>
              </a:tblGrid>
              <a:tr h="361525">
                <a:tc>
                  <a:txBody>
                    <a:bodyPr/>
                    <a:lstStyle/>
                    <a:p>
                      <a:pPr indent="0" lvl="0" marL="0" rtl="0" algn="l">
                        <a:spcBef>
                          <a:spcPts val="0"/>
                        </a:spcBef>
                        <a:spcAft>
                          <a:spcPts val="0"/>
                        </a:spcAft>
                        <a:buNone/>
                      </a:pPr>
                      <a:r>
                        <a:rPr b="1" lang="en" sz="1100" u="sng">
                          <a:solidFill>
                            <a:schemeClr val="dk1"/>
                          </a:solidFill>
                          <a:latin typeface="Lato"/>
                          <a:ea typeface="Lato"/>
                          <a:cs typeface="Lato"/>
                          <a:sym typeface="Lato"/>
                          <a:hlinkClick action="ppaction://hlinksldjump" r:id="rId3">
                            <a:extLst>
                              <a:ext uri="{A12FA001-AC4F-418D-AE19-62706E023703}">
                                <ahyp:hlinkClr val="tx"/>
                              </a:ext>
                            </a:extLst>
                          </a:hlinkClick>
                        </a:rPr>
                        <a:t>Fonts</a:t>
                      </a:r>
                      <a:endParaRPr b="1" sz="1100" u="sng">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28575">
                      <a:solidFill>
                        <a:schemeClr val="dk2"/>
                      </a:solidFill>
                      <a:prstDash val="dot"/>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28575">
                      <a:solidFill>
                        <a:schemeClr val="dk2"/>
                      </a:solidFill>
                      <a:prstDash val="dot"/>
                      <a:round/>
                      <a:headEnd len="sm" w="sm" type="none"/>
                      <a:tailEnd len="sm" w="sm" type="none"/>
                    </a:lnB>
                  </a:tcPr>
                </a:tc>
              </a:tr>
              <a:tr h="361525">
                <a:tc>
                  <a:txBody>
                    <a:bodyPr/>
                    <a:lstStyle/>
                    <a:p>
                      <a:pPr indent="0" lvl="0" marL="0" rtl="0" algn="l">
                        <a:spcBef>
                          <a:spcPts val="0"/>
                        </a:spcBef>
                        <a:spcAft>
                          <a:spcPts val="0"/>
                        </a:spcAft>
                        <a:buNone/>
                      </a:pPr>
                      <a:r>
                        <a:rPr b="1" lang="en" sz="1100" u="sng">
                          <a:solidFill>
                            <a:schemeClr val="dk1"/>
                          </a:solidFill>
                          <a:latin typeface="Lato"/>
                          <a:ea typeface="Lato"/>
                          <a:cs typeface="Lato"/>
                          <a:sym typeface="Lato"/>
                          <a:hlinkClick action="ppaction://hlinksldjump" r:id="rId4">
                            <a:extLst>
                              <a:ext uri="{A12FA001-AC4F-418D-AE19-62706E023703}">
                                <ahyp:hlinkClr val="tx"/>
                              </a:ext>
                            </a:extLst>
                          </a:hlinkClick>
                        </a:rPr>
                        <a:t>Used</a:t>
                      </a:r>
                      <a:r>
                        <a:rPr b="1" lang="en" sz="1100">
                          <a:solidFill>
                            <a:schemeClr val="dk1"/>
                          </a:solidFill>
                          <a:uFill>
                            <a:noFill/>
                          </a:uFill>
                          <a:latin typeface="Lato"/>
                          <a:ea typeface="Lato"/>
                          <a:cs typeface="Lato"/>
                          <a:sym typeface="Lato"/>
                          <a:hlinkClick action="ppaction://hlinksldjump" r:id="rId5">
                            <a:extLst>
                              <a:ext uri="{A12FA001-AC4F-418D-AE19-62706E023703}">
                                <ahyp:hlinkClr val="tx"/>
                              </a:ext>
                            </a:extLst>
                          </a:hlinkClick>
                        </a:rPr>
                        <a:t> </a:t>
                      </a:r>
                      <a:r>
                        <a:rPr b="1" lang="en" sz="1100">
                          <a:solidFill>
                            <a:schemeClr val="dk1"/>
                          </a:solidFill>
                          <a:latin typeface="Lato"/>
                          <a:ea typeface="Lato"/>
                          <a:cs typeface="Lato"/>
                          <a:sym typeface="Lato"/>
                        </a:rPr>
                        <a:t>and</a:t>
                      </a:r>
                      <a:r>
                        <a:rPr b="1" lang="en" sz="1100">
                          <a:solidFill>
                            <a:schemeClr val="dk1"/>
                          </a:solidFill>
                          <a:uFill>
                            <a:noFill/>
                          </a:uFill>
                          <a:latin typeface="Lato"/>
                          <a:ea typeface="Lato"/>
                          <a:cs typeface="Lato"/>
                          <a:sym typeface="Lato"/>
                          <a:hlinkClick action="ppaction://hlinksldjump" r:id="rId6">
                            <a:extLst>
                              <a:ext uri="{A12FA001-AC4F-418D-AE19-62706E023703}">
                                <ahyp:hlinkClr val="tx"/>
                              </a:ext>
                            </a:extLst>
                          </a:hlinkClick>
                        </a:rPr>
                        <a:t> </a:t>
                      </a:r>
                      <a:r>
                        <a:rPr b="1" lang="en" sz="1100" u="sng">
                          <a:solidFill>
                            <a:schemeClr val="dk1"/>
                          </a:solidFill>
                          <a:latin typeface="Lato"/>
                          <a:ea typeface="Lato"/>
                          <a:cs typeface="Lato"/>
                          <a:sym typeface="Lato"/>
                          <a:hlinkClick action="ppaction://hlinksldjump" r:id="rId7">
                            <a:extLst>
                              <a:ext uri="{A12FA001-AC4F-418D-AE19-62706E023703}">
                                <ahyp:hlinkClr val="tx"/>
                              </a:ext>
                            </a:extLst>
                          </a:hlinkClick>
                        </a:rPr>
                        <a:t>alternative</a:t>
                      </a:r>
                      <a:r>
                        <a:rPr b="1" lang="en" sz="1100" u="sng">
                          <a:solidFill>
                            <a:schemeClr val="dk1"/>
                          </a:solidFill>
                          <a:latin typeface="Lato"/>
                          <a:ea typeface="Lato"/>
                          <a:cs typeface="Lato"/>
                          <a:sym typeface="Lato"/>
                          <a:hlinkClick action="ppaction://hlinksldjump" r:id="rId8">
                            <a:extLst>
                              <a:ext uri="{A12FA001-AC4F-418D-AE19-62706E023703}">
                                <ahyp:hlinkClr val="tx"/>
                              </a:ext>
                            </a:extLst>
                          </a:hlinkClick>
                        </a:rPr>
                        <a:t> resources</a:t>
                      </a:r>
                      <a:endParaRPr b="1" sz="1100" u="sng">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28575">
                      <a:solidFill>
                        <a:schemeClr val="dk2"/>
                      </a:solidFill>
                      <a:prstDash val="dot"/>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28575">
                      <a:solidFill>
                        <a:schemeClr val="dk2"/>
                      </a:solidFill>
                      <a:prstDash val="dot"/>
                      <a:round/>
                      <a:headEnd len="sm" w="sm" type="none"/>
                      <a:tailEnd len="sm" w="sm" type="none"/>
                    </a:lnB>
                  </a:tcPr>
                </a:tc>
              </a:tr>
              <a:tr h="361525">
                <a:tc>
                  <a:txBody>
                    <a:bodyPr/>
                    <a:lstStyle/>
                    <a:p>
                      <a:pPr indent="0" lvl="0" marL="0" rtl="0" algn="l">
                        <a:spcBef>
                          <a:spcPts val="0"/>
                        </a:spcBef>
                        <a:spcAft>
                          <a:spcPts val="0"/>
                        </a:spcAft>
                        <a:buNone/>
                      </a:pPr>
                      <a:r>
                        <a:rPr b="1" lang="en" sz="1100" u="sng">
                          <a:solidFill>
                            <a:schemeClr val="dk1"/>
                          </a:solidFill>
                          <a:latin typeface="Lato"/>
                          <a:ea typeface="Lato"/>
                          <a:cs typeface="Lato"/>
                          <a:sym typeface="Lato"/>
                          <a:hlinkClick action="ppaction://hlinksldjump" r:id="rId9">
                            <a:extLst>
                              <a:ext uri="{A12FA001-AC4F-418D-AE19-62706E023703}">
                                <ahyp:hlinkClr val="tx"/>
                              </a:ext>
                            </a:extLst>
                          </a:hlinkClick>
                        </a:rPr>
                        <a:t>Thanks slide</a:t>
                      </a:r>
                      <a:endParaRPr b="1" sz="1100" u="sng">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28575">
                      <a:solidFill>
                        <a:schemeClr val="dk2"/>
                      </a:solidFill>
                      <a:prstDash val="dot"/>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28575">
                      <a:solidFill>
                        <a:schemeClr val="dk2"/>
                      </a:solidFill>
                      <a:prstDash val="dot"/>
                      <a:round/>
                      <a:headEnd len="sm" w="sm" type="none"/>
                      <a:tailEnd len="sm" w="sm" type="none"/>
                    </a:lnB>
                  </a:tcPr>
                </a:tc>
              </a:tr>
              <a:tr h="361525">
                <a:tc>
                  <a:txBody>
                    <a:bodyPr/>
                    <a:lstStyle/>
                    <a:p>
                      <a:pPr indent="0" lvl="0" marL="0" rtl="0" algn="l">
                        <a:spcBef>
                          <a:spcPts val="0"/>
                        </a:spcBef>
                        <a:spcAft>
                          <a:spcPts val="0"/>
                        </a:spcAft>
                        <a:buNone/>
                      </a:pPr>
                      <a:r>
                        <a:rPr b="1" lang="en" sz="1100" u="sng">
                          <a:solidFill>
                            <a:schemeClr val="dk1"/>
                          </a:solidFill>
                          <a:latin typeface="Lato"/>
                          <a:ea typeface="Lato"/>
                          <a:cs typeface="Lato"/>
                          <a:sym typeface="Lato"/>
                          <a:hlinkClick action="ppaction://hlinksldjump" r:id="rId10">
                            <a:extLst>
                              <a:ext uri="{A12FA001-AC4F-418D-AE19-62706E023703}">
                                <ahyp:hlinkClr val="tx"/>
                              </a:ext>
                            </a:extLst>
                          </a:hlinkClick>
                        </a:rPr>
                        <a:t>Colors</a:t>
                      </a:r>
                      <a:endParaRPr b="1" sz="1100" u="sng">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28575">
                      <a:solidFill>
                        <a:schemeClr val="dk2"/>
                      </a:solidFill>
                      <a:prstDash val="dot"/>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28575">
                      <a:solidFill>
                        <a:schemeClr val="dk2"/>
                      </a:solidFill>
                      <a:prstDash val="dot"/>
                      <a:round/>
                      <a:headEnd len="sm" w="sm" type="none"/>
                      <a:tailEnd len="sm" w="sm" type="none"/>
                    </a:lnB>
                  </a:tcPr>
                </a:tc>
              </a:tr>
              <a:tr h="361525">
                <a:tc>
                  <a:txBody>
                    <a:bodyPr/>
                    <a:lstStyle/>
                    <a:p>
                      <a:pPr indent="0" lvl="0" marL="0" rtl="0" algn="l">
                        <a:spcBef>
                          <a:spcPts val="0"/>
                        </a:spcBef>
                        <a:spcAft>
                          <a:spcPts val="0"/>
                        </a:spcAft>
                        <a:buNone/>
                      </a:pPr>
                      <a:r>
                        <a:rPr b="1" lang="en" sz="1100" u="sng">
                          <a:solidFill>
                            <a:schemeClr val="dk1"/>
                          </a:solidFill>
                          <a:latin typeface="Lato"/>
                          <a:ea typeface="Lato"/>
                          <a:cs typeface="Lato"/>
                          <a:sym typeface="Lato"/>
                          <a:hlinkClick action="ppaction://hlinksldjump" r:id="rId11">
                            <a:extLst>
                              <a:ext uri="{A12FA001-AC4F-418D-AE19-62706E023703}">
                                <ahyp:hlinkClr val="tx"/>
                              </a:ext>
                            </a:extLst>
                          </a:hlinkClick>
                        </a:rPr>
                        <a:t>Icons</a:t>
                      </a:r>
                      <a:r>
                        <a:rPr b="1" lang="en" sz="1100">
                          <a:solidFill>
                            <a:schemeClr val="dk1"/>
                          </a:solidFill>
                          <a:uFill>
                            <a:noFill/>
                          </a:uFill>
                          <a:latin typeface="Lato"/>
                          <a:ea typeface="Lato"/>
                          <a:cs typeface="Lato"/>
                          <a:sym typeface="Lato"/>
                          <a:hlinkClick action="ppaction://hlinksldjump" r:id="rId12">
                            <a:extLst>
                              <a:ext uri="{A12FA001-AC4F-418D-AE19-62706E023703}">
                                <ahyp:hlinkClr val="tx"/>
                              </a:ext>
                            </a:extLst>
                          </a:hlinkClick>
                        </a:rPr>
                        <a:t> </a:t>
                      </a:r>
                      <a:r>
                        <a:rPr b="1" lang="en" sz="1100">
                          <a:solidFill>
                            <a:schemeClr val="dk1"/>
                          </a:solidFill>
                          <a:latin typeface="Lato"/>
                          <a:ea typeface="Lato"/>
                          <a:cs typeface="Lato"/>
                          <a:sym typeface="Lato"/>
                        </a:rPr>
                        <a:t>and </a:t>
                      </a:r>
                      <a:r>
                        <a:rPr b="1" lang="en" sz="1100" u="sng">
                          <a:solidFill>
                            <a:schemeClr val="dk1"/>
                          </a:solidFill>
                          <a:latin typeface="Lato"/>
                          <a:ea typeface="Lato"/>
                          <a:cs typeface="Lato"/>
                          <a:sym typeface="Lato"/>
                          <a:hlinkClick action="ppaction://hlinksldjump" r:id="rId13">
                            <a:extLst>
                              <a:ext uri="{A12FA001-AC4F-418D-AE19-62706E023703}">
                                <ahyp:hlinkClr val="tx"/>
                              </a:ext>
                            </a:extLst>
                          </a:hlinkClick>
                        </a:rPr>
                        <a:t>infographic resources</a:t>
                      </a:r>
                      <a:endParaRPr b="1" sz="1100" u="sng">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28575">
                      <a:solidFill>
                        <a:schemeClr val="dk2"/>
                      </a:solidFill>
                      <a:prstDash val="dot"/>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28575">
                      <a:solidFill>
                        <a:schemeClr val="dk2"/>
                      </a:solidFill>
                      <a:prstDash val="dot"/>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latin typeface="Lato"/>
                          <a:ea typeface="Lato"/>
                          <a:cs typeface="Lato"/>
                          <a:sym typeface="Lato"/>
                        </a:rPr>
                        <a:t>Editable presentation theme </a:t>
                      </a:r>
                      <a:endParaRPr b="1" sz="1100">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b="1" lang="en" sz="1000" u="sng">
                          <a:solidFill>
                            <a:schemeClr val="dk1"/>
                          </a:solidFill>
                          <a:latin typeface="Lato"/>
                          <a:ea typeface="Lato"/>
                          <a:cs typeface="Lato"/>
                          <a:sym typeface="Lato"/>
                          <a:hlinkClick r:id="rId14">
                            <a:extLst>
                              <a:ext uri="{A12FA001-AC4F-418D-AE19-62706E023703}">
                                <ahyp:hlinkClr val="tx"/>
                              </a:ext>
                            </a:extLst>
                          </a:hlinkClick>
                        </a:rPr>
                        <a:t>here</a:t>
                      </a:r>
                      <a:endParaRPr sz="1000">
                        <a:solidFill>
                          <a:schemeClr val="dk1"/>
                        </a:solidFill>
                        <a:latin typeface="Lato"/>
                        <a:ea typeface="Lato"/>
                        <a:cs typeface="Lato"/>
                        <a:sym typeface="Lato"/>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28575">
                      <a:solidFill>
                        <a:schemeClr val="dk2"/>
                      </a:solidFill>
                      <a:prstDash val="dot"/>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5160" name="Google Shape;5160;p39"/>
          <p:cNvSpPr txBox="1"/>
          <p:nvPr/>
        </p:nvSpPr>
        <p:spPr>
          <a:xfrm>
            <a:off x="1650132" y="4133675"/>
            <a:ext cx="1713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For more info:</a:t>
            </a:r>
            <a:br>
              <a:rPr b="1" lang="en" sz="800">
                <a:solidFill>
                  <a:schemeClr val="dk1"/>
                </a:solidFill>
                <a:latin typeface="Lato"/>
                <a:ea typeface="Lato"/>
                <a:cs typeface="Lato"/>
                <a:sym typeface="Lato"/>
              </a:rPr>
            </a:br>
            <a:r>
              <a:rPr b="1" lang="en" sz="1000" u="sng">
                <a:solidFill>
                  <a:schemeClr val="dk1"/>
                </a:solidFill>
                <a:latin typeface="Lato"/>
                <a:ea typeface="Lato"/>
                <a:cs typeface="Lato"/>
                <a:sym typeface="Lato"/>
                <a:hlinkClick r:id="rId15">
                  <a:extLst>
                    <a:ext uri="{A12FA001-AC4F-418D-AE19-62706E023703}">
                      <ahyp:hlinkClr val="tx"/>
                    </a:ext>
                  </a:extLst>
                </a:hlinkClick>
              </a:rPr>
              <a:t>SLIDESGO</a:t>
            </a:r>
            <a:r>
              <a:rPr b="1" lang="en" sz="1000">
                <a:solidFill>
                  <a:schemeClr val="dk1"/>
                </a:solidFill>
                <a:uFill>
                  <a:noFill/>
                </a:uFill>
                <a:latin typeface="Lato"/>
                <a:ea typeface="Lato"/>
                <a:cs typeface="Lato"/>
                <a:sym typeface="Lato"/>
                <a:hlinkClick r:id="rId16">
                  <a:extLst>
                    <a:ext uri="{A12FA001-AC4F-418D-AE19-62706E023703}">
                      <ahyp:hlinkClr val="tx"/>
                    </a:ext>
                  </a:extLst>
                </a:hlinkClick>
              </a:rPr>
              <a:t> </a:t>
            </a:r>
            <a:r>
              <a:rPr b="1" lang="en" sz="1000">
                <a:solidFill>
                  <a:schemeClr val="dk1"/>
                </a:solidFill>
                <a:latin typeface="Lato"/>
                <a:ea typeface="Lato"/>
                <a:cs typeface="Lato"/>
                <a:sym typeface="Lato"/>
              </a:rPr>
              <a:t>| </a:t>
            </a:r>
            <a:r>
              <a:rPr b="1" lang="en" sz="1000" u="sng">
                <a:solidFill>
                  <a:schemeClr val="dk1"/>
                </a:solidFill>
                <a:latin typeface="Lato"/>
                <a:ea typeface="Lato"/>
                <a:cs typeface="Lato"/>
                <a:sym typeface="Lato"/>
                <a:hlinkClick r:id="rId17">
                  <a:extLst>
                    <a:ext uri="{A12FA001-AC4F-418D-AE19-62706E023703}">
                      <ahyp:hlinkClr val="tx"/>
                    </a:ext>
                  </a:extLst>
                </a:hlinkClick>
              </a:rPr>
              <a:t>BLOG</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18">
                  <a:extLst>
                    <a:ext uri="{A12FA001-AC4F-418D-AE19-62706E023703}">
                      <ahyp:hlinkClr val="tx"/>
                    </a:ext>
                  </a:extLst>
                </a:hlinkClick>
              </a:rPr>
              <a:t>FAQ</a:t>
            </a:r>
            <a:r>
              <a:rPr b="1" lang="en" sz="1000" u="sng">
                <a:solidFill>
                  <a:schemeClr val="dk1"/>
                </a:solidFill>
                <a:latin typeface="Lato"/>
                <a:ea typeface="Lato"/>
                <a:cs typeface="Lato"/>
                <a:sym typeface="Lato"/>
              </a:rPr>
              <a:t>s</a:t>
            </a:r>
            <a:endParaRPr b="1" sz="1000" u="sng">
              <a:solidFill>
                <a:schemeClr val="dk1"/>
              </a:solidFill>
              <a:latin typeface="Lato"/>
              <a:ea typeface="Lato"/>
              <a:cs typeface="Lato"/>
              <a:sym typeface="Lato"/>
            </a:endParaRPr>
          </a:p>
        </p:txBody>
      </p:sp>
      <p:sp>
        <p:nvSpPr>
          <p:cNvPr id="5161" name="Google Shape;5161;p39"/>
          <p:cNvSpPr txBox="1"/>
          <p:nvPr/>
        </p:nvSpPr>
        <p:spPr>
          <a:xfrm>
            <a:off x="4296468" y="4133675"/>
            <a:ext cx="3197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You can visit our sister </a:t>
            </a:r>
            <a:r>
              <a:rPr b="1" lang="en" sz="800">
                <a:solidFill>
                  <a:schemeClr val="dk1"/>
                </a:solidFill>
                <a:latin typeface="Lato"/>
                <a:ea typeface="Lato"/>
                <a:cs typeface="Lato"/>
                <a:sym typeface="Lato"/>
              </a:rPr>
              <a:t>projects</a:t>
            </a:r>
            <a:r>
              <a:rPr b="1" lang="en" sz="800">
                <a:solidFill>
                  <a:schemeClr val="dk1"/>
                </a:solidFill>
                <a:latin typeface="Lato"/>
                <a:ea typeface="Lato"/>
                <a:cs typeface="Lato"/>
                <a:sym typeface="Lato"/>
              </a:rPr>
              <a:t>:</a:t>
            </a:r>
            <a:br>
              <a:rPr b="1" lang="en" sz="800">
                <a:solidFill>
                  <a:schemeClr val="dk1"/>
                </a:solidFill>
                <a:latin typeface="Lato"/>
                <a:ea typeface="Lato"/>
                <a:cs typeface="Lato"/>
                <a:sym typeface="Lato"/>
              </a:rPr>
            </a:br>
            <a:r>
              <a:rPr b="1" lang="en" sz="1000" u="sng">
                <a:solidFill>
                  <a:schemeClr val="dk1"/>
                </a:solidFill>
                <a:latin typeface="Lato"/>
                <a:ea typeface="Lato"/>
                <a:cs typeface="Lato"/>
                <a:sym typeface="Lato"/>
                <a:hlinkClick r:id="rId19">
                  <a:extLst>
                    <a:ext uri="{A12FA001-AC4F-418D-AE19-62706E023703}">
                      <ahyp:hlinkClr val="tx"/>
                    </a:ext>
                  </a:extLst>
                </a:hlinkClick>
              </a:rPr>
              <a:t>FREEPIK</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20">
                  <a:extLst>
                    <a:ext uri="{A12FA001-AC4F-418D-AE19-62706E023703}">
                      <ahyp:hlinkClr val="tx"/>
                    </a:ext>
                  </a:extLst>
                </a:hlinkClick>
              </a:rPr>
              <a:t>FLATICON</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21">
                  <a:extLst>
                    <a:ext uri="{A12FA001-AC4F-418D-AE19-62706E023703}">
                      <ahyp:hlinkClr val="tx"/>
                    </a:ext>
                  </a:extLst>
                </a:hlinkClick>
              </a:rPr>
              <a:t>STORYSET</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22">
                  <a:extLst>
                    <a:ext uri="{A12FA001-AC4F-418D-AE19-62706E023703}">
                      <ahyp:hlinkClr val="tx"/>
                    </a:ext>
                  </a:extLst>
                </a:hlinkClick>
              </a:rPr>
              <a:t>WEPIK</a:t>
            </a:r>
            <a:r>
              <a:rPr b="1" lang="en" sz="1000">
                <a:solidFill>
                  <a:schemeClr val="dk1"/>
                </a:solidFill>
                <a:uFill>
                  <a:noFill/>
                </a:uFill>
                <a:latin typeface="Lato"/>
                <a:ea typeface="Lato"/>
                <a:cs typeface="Lato"/>
                <a:sym typeface="Lato"/>
                <a:hlinkClick r:id="rId23">
                  <a:extLst>
                    <a:ext uri="{A12FA001-AC4F-418D-AE19-62706E023703}">
                      <ahyp:hlinkClr val="tx"/>
                    </a:ext>
                  </a:extLst>
                </a:hlinkClick>
              </a:rPr>
              <a:t> </a:t>
            </a:r>
            <a:r>
              <a:rPr b="1" lang="en" sz="1000">
                <a:solidFill>
                  <a:schemeClr val="dk1"/>
                </a:solidFill>
                <a:latin typeface="Lato"/>
                <a:ea typeface="Lato"/>
                <a:cs typeface="Lato"/>
                <a:sym typeface="Lato"/>
              </a:rPr>
              <a:t>| </a:t>
            </a:r>
            <a:r>
              <a:rPr b="1" lang="en" sz="1000" u="sng">
                <a:solidFill>
                  <a:schemeClr val="dk1"/>
                </a:solidFill>
                <a:latin typeface="Lato"/>
                <a:ea typeface="Lato"/>
                <a:cs typeface="Lato"/>
                <a:sym typeface="Lato"/>
                <a:hlinkClick r:id="rId24">
                  <a:extLst>
                    <a:ext uri="{A12FA001-AC4F-418D-AE19-62706E023703}">
                      <ahyp:hlinkClr val="tx"/>
                    </a:ext>
                  </a:extLst>
                </a:hlinkClick>
              </a:rPr>
              <a:t>VIDEVO</a:t>
            </a:r>
            <a:endParaRPr b="1" sz="1000">
              <a:solidFill>
                <a:schemeClr val="dk1"/>
              </a:solidFill>
              <a:latin typeface="Lato"/>
              <a:ea typeface="Lato"/>
              <a:cs typeface="Lato"/>
              <a:sym typeface="Lato"/>
            </a:endParaRPr>
          </a:p>
        </p:txBody>
      </p:sp>
      <p:grpSp>
        <p:nvGrpSpPr>
          <p:cNvPr id="5162" name="Google Shape;5162;p39"/>
          <p:cNvGrpSpPr/>
          <p:nvPr/>
        </p:nvGrpSpPr>
        <p:grpSpPr>
          <a:xfrm flipH="1">
            <a:off x="7826626" y="3948993"/>
            <a:ext cx="1044984" cy="1474921"/>
            <a:chOff x="278232" y="2159234"/>
            <a:chExt cx="673401" cy="950458"/>
          </a:xfrm>
        </p:grpSpPr>
        <p:sp>
          <p:nvSpPr>
            <p:cNvPr id="5163" name="Google Shape;5163;p39"/>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9"/>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9"/>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39"/>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9"/>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9"/>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9"/>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9"/>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39"/>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39"/>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39"/>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39"/>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39"/>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39"/>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9"/>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9"/>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9"/>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39"/>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9"/>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39"/>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39"/>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9"/>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9"/>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39"/>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39"/>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39"/>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39"/>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9"/>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9"/>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39"/>
          <p:cNvGrpSpPr/>
          <p:nvPr/>
        </p:nvGrpSpPr>
        <p:grpSpPr>
          <a:xfrm flipH="1" rot="-752519">
            <a:off x="8026375" y="785847"/>
            <a:ext cx="1526351" cy="1408552"/>
            <a:chOff x="3063505" y="2044007"/>
            <a:chExt cx="548494" cy="506163"/>
          </a:xfrm>
        </p:grpSpPr>
        <p:grpSp>
          <p:nvGrpSpPr>
            <p:cNvPr id="5193" name="Google Shape;5193;p39"/>
            <p:cNvGrpSpPr/>
            <p:nvPr/>
          </p:nvGrpSpPr>
          <p:grpSpPr>
            <a:xfrm>
              <a:off x="3063505" y="2044007"/>
              <a:ext cx="364381" cy="506163"/>
              <a:chOff x="3063505" y="2044007"/>
              <a:chExt cx="364381" cy="506163"/>
            </a:xfrm>
          </p:grpSpPr>
          <p:sp>
            <p:nvSpPr>
              <p:cNvPr id="5194" name="Google Shape;5194;p39"/>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39"/>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9"/>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9"/>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9"/>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9"/>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9"/>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9"/>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9"/>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9"/>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39"/>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9"/>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9"/>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9"/>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9"/>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9"/>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9"/>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39"/>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9"/>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39"/>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9"/>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39"/>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9"/>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9"/>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9"/>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9"/>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9"/>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9"/>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39"/>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9"/>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9"/>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9"/>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9"/>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9"/>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9"/>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9"/>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9"/>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9"/>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39"/>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39"/>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9"/>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9"/>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9"/>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9"/>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39"/>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9"/>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9"/>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9"/>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9"/>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9"/>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9"/>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9"/>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39"/>
            <p:cNvGrpSpPr/>
            <p:nvPr/>
          </p:nvGrpSpPr>
          <p:grpSpPr>
            <a:xfrm>
              <a:off x="3434958" y="2089514"/>
              <a:ext cx="177040" cy="166466"/>
              <a:chOff x="3353996" y="2089514"/>
              <a:chExt cx="177040" cy="166466"/>
            </a:xfrm>
          </p:grpSpPr>
          <p:sp>
            <p:nvSpPr>
              <p:cNvPr id="5247" name="Google Shape;5247;p39"/>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9"/>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9"/>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9"/>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9"/>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9"/>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9"/>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9"/>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39"/>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9"/>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9"/>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9"/>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7" name="Shape 9247"/>
        <p:cNvGrpSpPr/>
        <p:nvPr/>
      </p:nvGrpSpPr>
      <p:grpSpPr>
        <a:xfrm>
          <a:off x="0" y="0"/>
          <a:ext cx="0" cy="0"/>
          <a:chOff x="0" y="0"/>
          <a:chExt cx="0" cy="0"/>
        </a:xfrm>
      </p:grpSpPr>
      <p:sp>
        <p:nvSpPr>
          <p:cNvPr id="9248" name="Google Shape;9248;p57"/>
          <p:cNvSpPr txBox="1"/>
          <p:nvPr>
            <p:ph idx="1" type="subTitle"/>
          </p:nvPr>
        </p:nvSpPr>
        <p:spPr>
          <a:xfrm>
            <a:off x="713225" y="3844400"/>
            <a:ext cx="21732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9249" name="Google Shape;9249;p57"/>
          <p:cNvSpPr txBox="1"/>
          <p:nvPr>
            <p:ph idx="2" type="subTitle"/>
          </p:nvPr>
        </p:nvSpPr>
        <p:spPr>
          <a:xfrm>
            <a:off x="713225" y="3456076"/>
            <a:ext cx="21732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Workers</a:t>
            </a:r>
            <a:endParaRPr>
              <a:solidFill>
                <a:schemeClr val="dk1"/>
              </a:solidFill>
            </a:endParaRPr>
          </a:p>
        </p:txBody>
      </p:sp>
      <p:sp>
        <p:nvSpPr>
          <p:cNvPr id="9250" name="Google Shape;9250;p57"/>
          <p:cNvSpPr txBox="1"/>
          <p:nvPr>
            <p:ph idx="4" type="subTitle"/>
          </p:nvPr>
        </p:nvSpPr>
        <p:spPr>
          <a:xfrm>
            <a:off x="3485400" y="3844400"/>
            <a:ext cx="21732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9251" name="Google Shape;9251;p57"/>
          <p:cNvSpPr txBox="1"/>
          <p:nvPr>
            <p:ph idx="5" type="subTitle"/>
          </p:nvPr>
        </p:nvSpPr>
        <p:spPr>
          <a:xfrm>
            <a:off x="3485400" y="3456076"/>
            <a:ext cx="21732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Drones</a:t>
            </a:r>
            <a:endParaRPr>
              <a:solidFill>
                <a:schemeClr val="dk1"/>
              </a:solidFill>
            </a:endParaRPr>
          </a:p>
        </p:txBody>
      </p:sp>
      <p:sp>
        <p:nvSpPr>
          <p:cNvPr id="9252" name="Google Shape;9252;p57"/>
          <p:cNvSpPr txBox="1"/>
          <p:nvPr>
            <p:ph idx="7" type="subTitle"/>
          </p:nvPr>
        </p:nvSpPr>
        <p:spPr>
          <a:xfrm>
            <a:off x="6257575" y="3844400"/>
            <a:ext cx="21732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9253" name="Google Shape;9253;p57"/>
          <p:cNvSpPr txBox="1"/>
          <p:nvPr>
            <p:ph idx="8" type="subTitle"/>
          </p:nvPr>
        </p:nvSpPr>
        <p:spPr>
          <a:xfrm>
            <a:off x="6257575" y="3456076"/>
            <a:ext cx="21732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rPr>
              <a:t>Queen</a:t>
            </a:r>
            <a:endParaRPr>
              <a:solidFill>
                <a:schemeClr val="dk1"/>
              </a:solidFill>
            </a:endParaRPr>
          </a:p>
        </p:txBody>
      </p:sp>
      <p:sp>
        <p:nvSpPr>
          <p:cNvPr id="9254" name="Google Shape;9254;p57"/>
          <p:cNvSpPr txBox="1"/>
          <p:nvPr>
            <p:ph idx="9"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Population in a </a:t>
            </a:r>
            <a:r>
              <a:rPr lang="en"/>
              <a:t>beehive</a:t>
            </a:r>
            <a:endParaRPr/>
          </a:p>
        </p:txBody>
      </p:sp>
      <p:sp>
        <p:nvSpPr>
          <p:cNvPr id="9255" name="Google Shape;9255;p57"/>
          <p:cNvSpPr txBox="1"/>
          <p:nvPr>
            <p:ph idx="3" type="title"/>
          </p:nvPr>
        </p:nvSpPr>
        <p:spPr>
          <a:xfrm>
            <a:off x="4114800" y="1319893"/>
            <a:ext cx="9144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14%</a:t>
            </a:r>
            <a:endParaRPr/>
          </a:p>
        </p:txBody>
      </p:sp>
      <p:sp>
        <p:nvSpPr>
          <p:cNvPr id="9256" name="Google Shape;9256;p57"/>
          <p:cNvSpPr txBox="1"/>
          <p:nvPr>
            <p:ph idx="6" type="title"/>
          </p:nvPr>
        </p:nvSpPr>
        <p:spPr>
          <a:xfrm>
            <a:off x="6886975" y="1319893"/>
            <a:ext cx="9144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9257" name="Google Shape;9257;p57"/>
          <p:cNvSpPr txBox="1"/>
          <p:nvPr>
            <p:ph type="title"/>
          </p:nvPr>
        </p:nvSpPr>
        <p:spPr>
          <a:xfrm>
            <a:off x="1342625" y="1319893"/>
            <a:ext cx="9144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85%</a:t>
            </a:r>
            <a:endParaRPr/>
          </a:p>
        </p:txBody>
      </p:sp>
      <p:sp>
        <p:nvSpPr>
          <p:cNvPr id="9258" name="Google Shape;9258;p57"/>
          <p:cNvSpPr/>
          <p:nvPr/>
        </p:nvSpPr>
        <p:spPr>
          <a:xfrm>
            <a:off x="1279325" y="2081461"/>
            <a:ext cx="1041000" cy="1041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7"/>
          <p:cNvSpPr/>
          <p:nvPr/>
        </p:nvSpPr>
        <p:spPr>
          <a:xfrm flipH="1">
            <a:off x="1279325" y="2081461"/>
            <a:ext cx="1041000" cy="1041000"/>
          </a:xfrm>
          <a:prstGeom prst="pie">
            <a:avLst>
              <a:gd fmla="val 18990723"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7"/>
          <p:cNvSpPr/>
          <p:nvPr/>
        </p:nvSpPr>
        <p:spPr>
          <a:xfrm>
            <a:off x="4051500" y="2081461"/>
            <a:ext cx="1041000" cy="1041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7"/>
          <p:cNvSpPr/>
          <p:nvPr/>
        </p:nvSpPr>
        <p:spPr>
          <a:xfrm flipH="1">
            <a:off x="4051500" y="2081461"/>
            <a:ext cx="1041000" cy="1041000"/>
          </a:xfrm>
          <a:prstGeom prst="pie">
            <a:avLst>
              <a:gd fmla="val 1303366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7"/>
          <p:cNvSpPr/>
          <p:nvPr/>
        </p:nvSpPr>
        <p:spPr>
          <a:xfrm>
            <a:off x="6823675" y="2081461"/>
            <a:ext cx="1041000" cy="1041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7"/>
          <p:cNvSpPr/>
          <p:nvPr/>
        </p:nvSpPr>
        <p:spPr>
          <a:xfrm flipH="1">
            <a:off x="6823675" y="2081461"/>
            <a:ext cx="1041000" cy="1041000"/>
          </a:xfrm>
          <a:prstGeom prst="pie">
            <a:avLst>
              <a:gd fmla="val 15600726"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4" name="Google Shape;9264;p57"/>
          <p:cNvGrpSpPr/>
          <p:nvPr/>
        </p:nvGrpSpPr>
        <p:grpSpPr>
          <a:xfrm flipH="1" rot="2838503">
            <a:off x="376007" y="207617"/>
            <a:ext cx="203516" cy="306404"/>
            <a:chOff x="1078166" y="2764532"/>
            <a:chExt cx="349176" cy="525704"/>
          </a:xfrm>
        </p:grpSpPr>
        <p:sp>
          <p:nvSpPr>
            <p:cNvPr id="9265" name="Google Shape;9265;p5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3" name="Google Shape;9293;p57"/>
          <p:cNvGrpSpPr/>
          <p:nvPr/>
        </p:nvGrpSpPr>
        <p:grpSpPr>
          <a:xfrm flipH="1">
            <a:off x="8868558" y="276657"/>
            <a:ext cx="349176" cy="525704"/>
            <a:chOff x="1078166" y="2764532"/>
            <a:chExt cx="349176" cy="525704"/>
          </a:xfrm>
        </p:grpSpPr>
        <p:sp>
          <p:nvSpPr>
            <p:cNvPr id="9294" name="Google Shape;9294;p5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7"/>
          <p:cNvGrpSpPr/>
          <p:nvPr/>
        </p:nvGrpSpPr>
        <p:grpSpPr>
          <a:xfrm>
            <a:off x="8601133" y="3849382"/>
            <a:ext cx="349176" cy="525704"/>
            <a:chOff x="1078166" y="2764532"/>
            <a:chExt cx="349176" cy="525704"/>
          </a:xfrm>
        </p:grpSpPr>
        <p:sp>
          <p:nvSpPr>
            <p:cNvPr id="9323" name="Google Shape;9323;p5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57"/>
          <p:cNvGrpSpPr/>
          <p:nvPr/>
        </p:nvGrpSpPr>
        <p:grpSpPr>
          <a:xfrm flipH="1" rot="2838503">
            <a:off x="3084157" y="1897542"/>
            <a:ext cx="203516" cy="306404"/>
            <a:chOff x="1078166" y="2764532"/>
            <a:chExt cx="349176" cy="525704"/>
          </a:xfrm>
        </p:grpSpPr>
        <p:sp>
          <p:nvSpPr>
            <p:cNvPr id="9352" name="Google Shape;9352;p57"/>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7"/>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7"/>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7"/>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7"/>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7"/>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7"/>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7"/>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7"/>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7"/>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7"/>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7"/>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7"/>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7"/>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7"/>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7"/>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7"/>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7"/>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7"/>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7"/>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7"/>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7"/>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7"/>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7"/>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7"/>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7"/>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7"/>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7"/>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57"/>
          <p:cNvGrpSpPr/>
          <p:nvPr/>
        </p:nvGrpSpPr>
        <p:grpSpPr>
          <a:xfrm rot="4500123">
            <a:off x="-350662" y="2131411"/>
            <a:ext cx="1438507" cy="1417980"/>
            <a:chOff x="28025" y="1561926"/>
            <a:chExt cx="1098770" cy="1083091"/>
          </a:xfrm>
        </p:grpSpPr>
        <p:sp>
          <p:nvSpPr>
            <p:cNvPr id="9381" name="Google Shape;9381;p57"/>
            <p:cNvSpPr/>
            <p:nvPr/>
          </p:nvSpPr>
          <p:spPr>
            <a:xfrm rot="-1906387">
              <a:off x="191316" y="1909691"/>
              <a:ext cx="16091" cy="78956"/>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7"/>
            <p:cNvSpPr/>
            <p:nvPr/>
          </p:nvSpPr>
          <p:spPr>
            <a:xfrm rot="-1906387">
              <a:off x="209148" y="1891174"/>
              <a:ext cx="25650" cy="86263"/>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7"/>
            <p:cNvSpPr/>
            <p:nvPr/>
          </p:nvSpPr>
          <p:spPr>
            <a:xfrm rot="-1906387">
              <a:off x="231074" y="1899087"/>
              <a:ext cx="21377" cy="57026"/>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7"/>
            <p:cNvSpPr/>
            <p:nvPr/>
          </p:nvSpPr>
          <p:spPr>
            <a:xfrm rot="-1906747">
              <a:off x="165840" y="1727373"/>
              <a:ext cx="823139" cy="757686"/>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7"/>
            <p:cNvSpPr/>
            <p:nvPr/>
          </p:nvSpPr>
          <p:spPr>
            <a:xfrm rot="-1906387">
              <a:off x="759905" y="1575802"/>
              <a:ext cx="24300" cy="72091"/>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7"/>
            <p:cNvSpPr/>
            <p:nvPr/>
          </p:nvSpPr>
          <p:spPr>
            <a:xfrm rot="-1906387">
              <a:off x="779840" y="1565858"/>
              <a:ext cx="16091" cy="57026"/>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7"/>
            <p:cNvSpPr/>
            <p:nvPr/>
          </p:nvSpPr>
          <p:spPr>
            <a:xfrm rot="-1906387">
              <a:off x="798911" y="1562725"/>
              <a:ext cx="15073" cy="42286"/>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7"/>
            <p:cNvSpPr/>
            <p:nvPr/>
          </p:nvSpPr>
          <p:spPr>
            <a:xfrm rot="-1906387">
              <a:off x="275589" y="2331345"/>
              <a:ext cx="61753" cy="41504"/>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7"/>
            <p:cNvSpPr/>
            <p:nvPr/>
          </p:nvSpPr>
          <p:spPr>
            <a:xfrm rot="-1906387">
              <a:off x="285583" y="2355954"/>
              <a:ext cx="44318" cy="23516"/>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7"/>
            <p:cNvSpPr/>
            <p:nvPr/>
          </p:nvSpPr>
          <p:spPr>
            <a:xfrm rot="-1906387">
              <a:off x="300900" y="2373355"/>
              <a:ext cx="48813" cy="26210"/>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7"/>
            <p:cNvSpPr/>
            <p:nvPr/>
          </p:nvSpPr>
          <p:spPr>
            <a:xfrm rot="-1906387">
              <a:off x="310358" y="1970648"/>
              <a:ext cx="18003" cy="52974"/>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7"/>
            <p:cNvSpPr/>
            <p:nvPr/>
          </p:nvSpPr>
          <p:spPr>
            <a:xfrm rot="-1906387">
              <a:off x="487416" y="1760251"/>
              <a:ext cx="27451" cy="56916"/>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7"/>
            <p:cNvSpPr/>
            <p:nvPr/>
          </p:nvSpPr>
          <p:spPr>
            <a:xfrm rot="-1906387">
              <a:off x="351902" y="2014637"/>
              <a:ext cx="65576" cy="47579"/>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7"/>
            <p:cNvSpPr/>
            <p:nvPr/>
          </p:nvSpPr>
          <p:spPr>
            <a:xfrm rot="-1906387">
              <a:off x="516994" y="1694773"/>
              <a:ext cx="295898" cy="209970"/>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7"/>
            <p:cNvSpPr/>
            <p:nvPr/>
          </p:nvSpPr>
          <p:spPr>
            <a:xfrm rot="-1906387">
              <a:off x="451090" y="1917858"/>
              <a:ext cx="183767" cy="186461"/>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7"/>
            <p:cNvSpPr/>
            <p:nvPr/>
          </p:nvSpPr>
          <p:spPr>
            <a:xfrm rot="-1906387">
              <a:off x="193638" y="2135784"/>
              <a:ext cx="358197" cy="131472"/>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7"/>
            <p:cNvSpPr/>
            <p:nvPr/>
          </p:nvSpPr>
          <p:spPr>
            <a:xfrm rot="-1906387">
              <a:off x="566772" y="1774453"/>
              <a:ext cx="264962" cy="127427"/>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7"/>
            <p:cNvSpPr/>
            <p:nvPr/>
          </p:nvSpPr>
          <p:spPr>
            <a:xfrm rot="-1906387">
              <a:off x="650540" y="1944932"/>
              <a:ext cx="172415" cy="36330"/>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7"/>
            <p:cNvSpPr/>
            <p:nvPr/>
          </p:nvSpPr>
          <p:spPr>
            <a:xfrm rot="-1906387">
              <a:off x="478021" y="2151597"/>
              <a:ext cx="110891" cy="97054"/>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7"/>
            <p:cNvSpPr/>
            <p:nvPr/>
          </p:nvSpPr>
          <p:spPr>
            <a:xfrm rot="-1906387">
              <a:off x="562390" y="2039733"/>
              <a:ext cx="128436" cy="66245"/>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7"/>
            <p:cNvSpPr/>
            <p:nvPr/>
          </p:nvSpPr>
          <p:spPr>
            <a:xfrm rot="-1906387">
              <a:off x="564358" y="2042342"/>
              <a:ext cx="169713" cy="91098"/>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7"/>
            <p:cNvSpPr/>
            <p:nvPr/>
          </p:nvSpPr>
          <p:spPr>
            <a:xfrm rot="-1906387">
              <a:off x="740539" y="1944229"/>
              <a:ext cx="147554" cy="105151"/>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7"/>
            <p:cNvSpPr/>
            <p:nvPr/>
          </p:nvSpPr>
          <p:spPr>
            <a:xfrm rot="-1906387">
              <a:off x="473906" y="2288229"/>
              <a:ext cx="43757" cy="60289"/>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7"/>
            <p:cNvSpPr/>
            <p:nvPr/>
          </p:nvSpPr>
          <p:spPr>
            <a:xfrm rot="-1906387">
              <a:off x="579675" y="2060870"/>
              <a:ext cx="198508" cy="100435"/>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7"/>
            <p:cNvSpPr/>
            <p:nvPr/>
          </p:nvSpPr>
          <p:spPr>
            <a:xfrm rot="-1906387">
              <a:off x="828463" y="1901832"/>
              <a:ext cx="61413" cy="29355"/>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7"/>
            <p:cNvSpPr/>
            <p:nvPr/>
          </p:nvSpPr>
          <p:spPr>
            <a:xfrm rot="-1906387">
              <a:off x="603392" y="2086968"/>
              <a:ext cx="215485" cy="96043"/>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7"/>
            <p:cNvSpPr/>
            <p:nvPr/>
          </p:nvSpPr>
          <p:spPr>
            <a:xfrm rot="-1906387">
              <a:off x="636260" y="2116540"/>
              <a:ext cx="217618" cy="96722"/>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7"/>
            <p:cNvSpPr/>
            <p:nvPr/>
          </p:nvSpPr>
          <p:spPr>
            <a:xfrm rot="-1906387">
              <a:off x="620608" y="2342149"/>
              <a:ext cx="62646" cy="97394"/>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7"/>
            <p:cNvSpPr/>
            <p:nvPr/>
          </p:nvSpPr>
          <p:spPr>
            <a:xfrm rot="-1906387">
              <a:off x="918013" y="1991464"/>
              <a:ext cx="52076" cy="71412"/>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7"/>
            <p:cNvSpPr/>
            <p:nvPr/>
          </p:nvSpPr>
          <p:spPr>
            <a:xfrm rot="-1906387">
              <a:off x="676393" y="2145578"/>
              <a:ext cx="205254" cy="100427"/>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7"/>
            <p:cNvSpPr/>
            <p:nvPr/>
          </p:nvSpPr>
          <p:spPr>
            <a:xfrm rot="-1906387">
              <a:off x="717555" y="2172467"/>
              <a:ext cx="187369" cy="99195"/>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7"/>
            <p:cNvSpPr/>
            <p:nvPr/>
          </p:nvSpPr>
          <p:spPr>
            <a:xfrm rot="-1906387">
              <a:off x="393227" y="1873237"/>
              <a:ext cx="105155" cy="115507"/>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7"/>
            <p:cNvSpPr/>
            <p:nvPr/>
          </p:nvSpPr>
          <p:spPr>
            <a:xfrm rot="-1906387">
              <a:off x="408572" y="1961581"/>
              <a:ext cx="21266" cy="43866"/>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7"/>
            <p:cNvSpPr/>
            <p:nvPr/>
          </p:nvSpPr>
          <p:spPr>
            <a:xfrm rot="-1906387">
              <a:off x="533026" y="1818153"/>
              <a:ext cx="35770" cy="68489"/>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7"/>
            <p:cNvSpPr/>
            <p:nvPr/>
          </p:nvSpPr>
          <p:spPr>
            <a:xfrm rot="-1906387">
              <a:off x="474574" y="1897689"/>
              <a:ext cx="28802" cy="14851"/>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7"/>
            <p:cNvSpPr/>
            <p:nvPr/>
          </p:nvSpPr>
          <p:spPr>
            <a:xfrm rot="-1906387">
              <a:off x="311588" y="2148638"/>
              <a:ext cx="241918" cy="103239"/>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7"/>
            <p:cNvSpPr/>
            <p:nvPr/>
          </p:nvSpPr>
          <p:spPr>
            <a:xfrm rot="-1906387">
              <a:off x="551870" y="2186482"/>
              <a:ext cx="59612" cy="148788"/>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7"/>
            <p:cNvSpPr/>
            <p:nvPr/>
          </p:nvSpPr>
          <p:spPr>
            <a:xfrm rot="-1906387">
              <a:off x="792066" y="2213555"/>
              <a:ext cx="127085" cy="84683"/>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2" name="Shape 9422"/>
        <p:cNvGrpSpPr/>
        <p:nvPr/>
      </p:nvGrpSpPr>
      <p:grpSpPr>
        <a:xfrm>
          <a:off x="0" y="0"/>
          <a:ext cx="0" cy="0"/>
          <a:chOff x="0" y="0"/>
          <a:chExt cx="0" cy="0"/>
        </a:xfrm>
      </p:grpSpPr>
      <p:grpSp>
        <p:nvGrpSpPr>
          <p:cNvPr id="9423" name="Google Shape;9423;p58"/>
          <p:cNvGrpSpPr/>
          <p:nvPr/>
        </p:nvGrpSpPr>
        <p:grpSpPr>
          <a:xfrm>
            <a:off x="4778298" y="1469440"/>
            <a:ext cx="3432984" cy="2496295"/>
            <a:chOff x="331763" y="414153"/>
            <a:chExt cx="6903246" cy="5019697"/>
          </a:xfrm>
        </p:grpSpPr>
        <p:sp>
          <p:nvSpPr>
            <p:cNvPr id="9424" name="Google Shape;9424;p58"/>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8"/>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428" name="Google Shape;9428;p58"/>
          <p:cNvPicPr preferRelativeResize="0"/>
          <p:nvPr/>
        </p:nvPicPr>
        <p:blipFill rotWithShape="1">
          <a:blip r:embed="rId3">
            <a:alphaModFix/>
          </a:blip>
          <a:srcRect b="2024" l="5681" r="5681" t="2033"/>
          <a:stretch/>
        </p:blipFill>
        <p:spPr>
          <a:xfrm>
            <a:off x="4870196" y="1561666"/>
            <a:ext cx="3249111" cy="1981718"/>
          </a:xfrm>
          <a:prstGeom prst="rect">
            <a:avLst/>
          </a:prstGeom>
          <a:noFill/>
          <a:ln cap="flat" cmpd="sng" w="19050">
            <a:solidFill>
              <a:schemeClr val="dk1"/>
            </a:solidFill>
            <a:prstDash val="solid"/>
            <a:round/>
            <a:headEnd len="sm" w="sm" type="none"/>
            <a:tailEnd len="sm" w="sm" type="none"/>
          </a:ln>
        </p:spPr>
      </p:pic>
      <p:sp>
        <p:nvSpPr>
          <p:cNvPr id="9429" name="Google Shape;9429;p58"/>
          <p:cNvSpPr txBox="1"/>
          <p:nvPr>
            <p:ph type="title"/>
          </p:nvPr>
        </p:nvSpPr>
        <p:spPr>
          <a:xfrm>
            <a:off x="932718" y="1600813"/>
            <a:ext cx="3432900" cy="121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9430" name="Google Shape;9430;p58"/>
          <p:cNvSpPr txBox="1"/>
          <p:nvPr>
            <p:ph idx="1" type="subTitle"/>
          </p:nvPr>
        </p:nvSpPr>
        <p:spPr>
          <a:xfrm>
            <a:off x="932718" y="2737488"/>
            <a:ext cx="34329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9431" name="Google Shape;9431;p58"/>
          <p:cNvGrpSpPr/>
          <p:nvPr/>
        </p:nvGrpSpPr>
        <p:grpSpPr>
          <a:xfrm rot="-2700000">
            <a:off x="7813955" y="3939922"/>
            <a:ext cx="941000" cy="1328155"/>
            <a:chOff x="278232" y="2159234"/>
            <a:chExt cx="673401" cy="950458"/>
          </a:xfrm>
        </p:grpSpPr>
        <p:sp>
          <p:nvSpPr>
            <p:cNvPr id="9432" name="Google Shape;9432;p58"/>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8"/>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8"/>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8"/>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8"/>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8"/>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8"/>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8"/>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8"/>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8"/>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8"/>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8"/>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8"/>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8"/>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8"/>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8"/>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8"/>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58"/>
          <p:cNvGrpSpPr/>
          <p:nvPr/>
        </p:nvGrpSpPr>
        <p:grpSpPr>
          <a:xfrm flipH="1" rot="-2358851">
            <a:off x="3677459" y="210131"/>
            <a:ext cx="1526343" cy="1408545"/>
            <a:chOff x="3063505" y="2044007"/>
            <a:chExt cx="548494" cy="506163"/>
          </a:xfrm>
        </p:grpSpPr>
        <p:grpSp>
          <p:nvGrpSpPr>
            <p:cNvPr id="9462" name="Google Shape;9462;p58"/>
            <p:cNvGrpSpPr/>
            <p:nvPr/>
          </p:nvGrpSpPr>
          <p:grpSpPr>
            <a:xfrm>
              <a:off x="3063505" y="2044007"/>
              <a:ext cx="364381" cy="506163"/>
              <a:chOff x="3063505" y="2044007"/>
              <a:chExt cx="364381" cy="506163"/>
            </a:xfrm>
          </p:grpSpPr>
          <p:sp>
            <p:nvSpPr>
              <p:cNvPr id="9463" name="Google Shape;9463;p58"/>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8"/>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8"/>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8"/>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8"/>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8"/>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8"/>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8"/>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8"/>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8"/>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8"/>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8"/>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8"/>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8"/>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8"/>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8"/>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8"/>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8"/>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8"/>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8"/>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8"/>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8"/>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8"/>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8"/>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8"/>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8"/>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8"/>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8"/>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8"/>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8"/>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8"/>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8"/>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8"/>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8"/>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8"/>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8"/>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8"/>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8"/>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8"/>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8"/>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58"/>
            <p:cNvGrpSpPr/>
            <p:nvPr/>
          </p:nvGrpSpPr>
          <p:grpSpPr>
            <a:xfrm>
              <a:off x="3434958" y="2089514"/>
              <a:ext cx="177040" cy="166466"/>
              <a:chOff x="3353996" y="2089514"/>
              <a:chExt cx="177040" cy="166466"/>
            </a:xfrm>
          </p:grpSpPr>
          <p:sp>
            <p:nvSpPr>
              <p:cNvPr id="9516" name="Google Shape;9516;p58"/>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8"/>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8"/>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8"/>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8"/>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8"/>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8"/>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8"/>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8"/>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8"/>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28" name="Google Shape;9528;p58"/>
          <p:cNvGrpSpPr/>
          <p:nvPr/>
        </p:nvGrpSpPr>
        <p:grpSpPr>
          <a:xfrm rot="3078802">
            <a:off x="596786" y="4385553"/>
            <a:ext cx="1045021" cy="1474973"/>
            <a:chOff x="278232" y="2159234"/>
            <a:chExt cx="673401" cy="950458"/>
          </a:xfrm>
        </p:grpSpPr>
        <p:sp>
          <p:nvSpPr>
            <p:cNvPr id="9529" name="Google Shape;9529;p58"/>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8"/>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8"/>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8"/>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8"/>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8"/>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8"/>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8"/>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8"/>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8"/>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8"/>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8"/>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8"/>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8"/>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8"/>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8"/>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8"/>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8"/>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8"/>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8"/>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8"/>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8"/>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8"/>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8"/>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8"/>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8"/>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8"/>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8"/>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8"/>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58"/>
          <p:cNvGrpSpPr/>
          <p:nvPr/>
        </p:nvGrpSpPr>
        <p:grpSpPr>
          <a:xfrm flipH="1" rot="921639">
            <a:off x="-543553" y="4226767"/>
            <a:ext cx="1245039" cy="1245267"/>
            <a:chOff x="1855190" y="2205955"/>
            <a:chExt cx="496792" cy="496843"/>
          </a:xfrm>
        </p:grpSpPr>
        <p:sp>
          <p:nvSpPr>
            <p:cNvPr id="9559" name="Google Shape;9559;p58"/>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8"/>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8"/>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8"/>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8"/>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8"/>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8"/>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8"/>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8"/>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8"/>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8"/>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8"/>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8"/>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8"/>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8"/>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8"/>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8"/>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8"/>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8"/>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8"/>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8"/>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8"/>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8"/>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8"/>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6" name="Shape 9586"/>
        <p:cNvGrpSpPr/>
        <p:nvPr/>
      </p:nvGrpSpPr>
      <p:grpSpPr>
        <a:xfrm>
          <a:off x="0" y="0"/>
          <a:ext cx="0" cy="0"/>
          <a:chOff x="0" y="0"/>
          <a:chExt cx="0" cy="0"/>
        </a:xfrm>
      </p:grpSpPr>
      <p:grpSp>
        <p:nvGrpSpPr>
          <p:cNvPr id="9587" name="Google Shape;9587;p59"/>
          <p:cNvGrpSpPr/>
          <p:nvPr/>
        </p:nvGrpSpPr>
        <p:grpSpPr>
          <a:xfrm>
            <a:off x="1352838" y="735560"/>
            <a:ext cx="2697276" cy="3672287"/>
            <a:chOff x="1655550" y="790900"/>
            <a:chExt cx="2510262" cy="3417671"/>
          </a:xfrm>
        </p:grpSpPr>
        <p:sp>
          <p:nvSpPr>
            <p:cNvPr id="9588" name="Google Shape;9588;p59"/>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9"/>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590" name="Google Shape;9590;p59"/>
          <p:cNvPicPr preferRelativeResize="0"/>
          <p:nvPr/>
        </p:nvPicPr>
        <p:blipFill rotWithShape="1">
          <a:blip r:embed="rId3">
            <a:alphaModFix/>
          </a:blip>
          <a:srcRect b="6612" l="0" r="0" t="6612"/>
          <a:stretch/>
        </p:blipFill>
        <p:spPr>
          <a:xfrm>
            <a:off x="1446855" y="838567"/>
            <a:ext cx="2512490" cy="3347959"/>
          </a:xfrm>
          <a:prstGeom prst="rect">
            <a:avLst/>
          </a:prstGeom>
          <a:noFill/>
          <a:ln cap="flat" cmpd="sng" w="19050">
            <a:solidFill>
              <a:schemeClr val="dk1"/>
            </a:solidFill>
            <a:prstDash val="solid"/>
            <a:round/>
            <a:headEnd len="sm" w="sm" type="none"/>
            <a:tailEnd len="sm" w="sm" type="none"/>
          </a:ln>
        </p:spPr>
      </p:pic>
      <p:sp>
        <p:nvSpPr>
          <p:cNvPr id="9591" name="Google Shape;9591;p59"/>
          <p:cNvSpPr txBox="1"/>
          <p:nvPr>
            <p:ph type="title"/>
          </p:nvPr>
        </p:nvSpPr>
        <p:spPr>
          <a:xfrm>
            <a:off x="4521912" y="1540488"/>
            <a:ext cx="3269100" cy="124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mockup</a:t>
            </a:r>
            <a:endParaRPr/>
          </a:p>
        </p:txBody>
      </p:sp>
      <p:sp>
        <p:nvSpPr>
          <p:cNvPr id="9592" name="Google Shape;9592;p59"/>
          <p:cNvSpPr txBox="1"/>
          <p:nvPr>
            <p:ph idx="1" type="subTitle"/>
          </p:nvPr>
        </p:nvSpPr>
        <p:spPr>
          <a:xfrm>
            <a:off x="4522062" y="2706313"/>
            <a:ext cx="3269100" cy="89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9593" name="Google Shape;9593;p59"/>
          <p:cNvGrpSpPr/>
          <p:nvPr/>
        </p:nvGrpSpPr>
        <p:grpSpPr>
          <a:xfrm flipH="1" rot="4502543">
            <a:off x="7804048" y="1138462"/>
            <a:ext cx="349170" cy="525695"/>
            <a:chOff x="1078166" y="2764532"/>
            <a:chExt cx="349176" cy="525704"/>
          </a:xfrm>
        </p:grpSpPr>
        <p:sp>
          <p:nvSpPr>
            <p:cNvPr id="9594" name="Google Shape;9594;p59"/>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9"/>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9"/>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9"/>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9"/>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9"/>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9"/>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9"/>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9"/>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9"/>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9"/>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9"/>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9"/>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9"/>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9"/>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9"/>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9"/>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9"/>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9"/>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9"/>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9"/>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9"/>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9"/>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9"/>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9"/>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9"/>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9"/>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9"/>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59"/>
          <p:cNvGrpSpPr/>
          <p:nvPr/>
        </p:nvGrpSpPr>
        <p:grpSpPr>
          <a:xfrm flipH="1" rot="1800004">
            <a:off x="395001" y="3335339"/>
            <a:ext cx="1645849" cy="1345074"/>
            <a:chOff x="3250059" y="1789495"/>
            <a:chExt cx="512567" cy="418897"/>
          </a:xfrm>
        </p:grpSpPr>
        <p:sp>
          <p:nvSpPr>
            <p:cNvPr id="9623" name="Google Shape;9623;p59"/>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9"/>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9"/>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9"/>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9"/>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9"/>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9"/>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9"/>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9"/>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9"/>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9"/>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9"/>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9"/>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9"/>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9"/>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9"/>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9"/>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9"/>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9"/>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9"/>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9"/>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9"/>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9"/>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9"/>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9"/>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9"/>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9"/>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9"/>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9"/>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9"/>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9"/>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9"/>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9"/>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9"/>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9"/>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9"/>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9"/>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9"/>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4" name="Shape 9664"/>
        <p:cNvGrpSpPr/>
        <p:nvPr/>
      </p:nvGrpSpPr>
      <p:grpSpPr>
        <a:xfrm>
          <a:off x="0" y="0"/>
          <a:ext cx="0" cy="0"/>
          <a:chOff x="0" y="0"/>
          <a:chExt cx="0" cy="0"/>
        </a:xfrm>
      </p:grpSpPr>
      <p:sp>
        <p:nvSpPr>
          <p:cNvPr id="9665" name="Google Shape;9665;p60"/>
          <p:cNvSpPr txBox="1"/>
          <p:nvPr>
            <p:ph type="title"/>
          </p:nvPr>
        </p:nvSpPr>
        <p:spPr>
          <a:xfrm>
            <a:off x="932718" y="1600813"/>
            <a:ext cx="3432900" cy="121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Phone mockup</a:t>
            </a:r>
            <a:endParaRPr/>
          </a:p>
        </p:txBody>
      </p:sp>
      <p:sp>
        <p:nvSpPr>
          <p:cNvPr id="9666" name="Google Shape;9666;p60"/>
          <p:cNvSpPr txBox="1"/>
          <p:nvPr>
            <p:ph idx="1" type="subTitle"/>
          </p:nvPr>
        </p:nvSpPr>
        <p:spPr>
          <a:xfrm>
            <a:off x="932718" y="2737488"/>
            <a:ext cx="34329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9667" name="Google Shape;9667;p60"/>
          <p:cNvSpPr/>
          <p:nvPr/>
        </p:nvSpPr>
        <p:spPr>
          <a:xfrm>
            <a:off x="5271579" y="891931"/>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8" name="Google Shape;9668;p60"/>
          <p:cNvGrpSpPr/>
          <p:nvPr/>
        </p:nvGrpSpPr>
        <p:grpSpPr>
          <a:xfrm>
            <a:off x="5186401" y="709411"/>
            <a:ext cx="1834973" cy="3724678"/>
            <a:chOff x="5186401" y="494525"/>
            <a:chExt cx="1834973" cy="3724678"/>
          </a:xfrm>
        </p:grpSpPr>
        <p:sp>
          <p:nvSpPr>
            <p:cNvPr id="9669" name="Google Shape;9669;p60"/>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0"/>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671" name="Google Shape;9671;p60"/>
          <p:cNvPicPr preferRelativeResize="0"/>
          <p:nvPr/>
        </p:nvPicPr>
        <p:blipFill rotWithShape="1">
          <a:blip r:embed="rId3">
            <a:alphaModFix/>
          </a:blip>
          <a:srcRect b="0" l="11022" r="11022" t="0"/>
          <a:stretch/>
        </p:blipFill>
        <p:spPr>
          <a:xfrm>
            <a:off x="5271588" y="891935"/>
            <a:ext cx="1664599" cy="3176199"/>
          </a:xfrm>
          <a:prstGeom prst="rect">
            <a:avLst/>
          </a:prstGeom>
          <a:noFill/>
          <a:ln cap="flat" cmpd="sng" w="19050">
            <a:solidFill>
              <a:schemeClr val="dk1"/>
            </a:solidFill>
            <a:prstDash val="solid"/>
            <a:round/>
            <a:headEnd len="sm" w="sm" type="none"/>
            <a:tailEnd len="sm" w="sm" type="none"/>
          </a:ln>
        </p:spPr>
      </p:pic>
      <p:grpSp>
        <p:nvGrpSpPr>
          <p:cNvPr id="9672" name="Google Shape;9672;p60"/>
          <p:cNvGrpSpPr/>
          <p:nvPr/>
        </p:nvGrpSpPr>
        <p:grpSpPr>
          <a:xfrm rot="4500123">
            <a:off x="6222789" y="3357810"/>
            <a:ext cx="1438507" cy="1417982"/>
            <a:chOff x="28025" y="1561924"/>
            <a:chExt cx="1098770" cy="1083092"/>
          </a:xfrm>
        </p:grpSpPr>
        <p:sp>
          <p:nvSpPr>
            <p:cNvPr id="9673" name="Google Shape;9673;p60"/>
            <p:cNvSpPr/>
            <p:nvPr/>
          </p:nvSpPr>
          <p:spPr>
            <a:xfrm rot="-1906747">
              <a:off x="191320" y="1909688"/>
              <a:ext cx="16092" cy="78961"/>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0"/>
            <p:cNvSpPr/>
            <p:nvPr/>
          </p:nvSpPr>
          <p:spPr>
            <a:xfrm rot="-1906747">
              <a:off x="209151" y="1891170"/>
              <a:ext cx="25651" cy="86269"/>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0"/>
            <p:cNvSpPr/>
            <p:nvPr/>
          </p:nvSpPr>
          <p:spPr>
            <a:xfrm rot="-1906747">
              <a:off x="231076" y="1899084"/>
              <a:ext cx="21377" cy="57030"/>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0"/>
            <p:cNvSpPr/>
            <p:nvPr/>
          </p:nvSpPr>
          <p:spPr>
            <a:xfrm rot="-1906747">
              <a:off x="165840" y="1727373"/>
              <a:ext cx="823139" cy="757686"/>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0"/>
            <p:cNvSpPr/>
            <p:nvPr/>
          </p:nvSpPr>
          <p:spPr>
            <a:xfrm rot="-1906747">
              <a:off x="759908" y="1575798"/>
              <a:ext cx="24300" cy="72096"/>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0"/>
            <p:cNvSpPr/>
            <p:nvPr/>
          </p:nvSpPr>
          <p:spPr>
            <a:xfrm rot="-1906747">
              <a:off x="779842" y="1565856"/>
              <a:ext cx="16092" cy="57030"/>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0"/>
            <p:cNvSpPr/>
            <p:nvPr/>
          </p:nvSpPr>
          <p:spPr>
            <a:xfrm rot="-1906747">
              <a:off x="798912" y="1562723"/>
              <a:ext cx="15073" cy="4228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0"/>
            <p:cNvSpPr/>
            <p:nvPr/>
          </p:nvSpPr>
          <p:spPr>
            <a:xfrm rot="-1906747">
              <a:off x="275590" y="2331341"/>
              <a:ext cx="61755" cy="4150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0"/>
            <p:cNvSpPr/>
            <p:nvPr/>
          </p:nvSpPr>
          <p:spPr>
            <a:xfrm rot="-1906747">
              <a:off x="285582" y="2355951"/>
              <a:ext cx="44319" cy="2351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0"/>
            <p:cNvSpPr/>
            <p:nvPr/>
          </p:nvSpPr>
          <p:spPr>
            <a:xfrm rot="-1906747">
              <a:off x="300900" y="2373352"/>
              <a:ext cx="48815" cy="26212"/>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0"/>
            <p:cNvSpPr/>
            <p:nvPr/>
          </p:nvSpPr>
          <p:spPr>
            <a:xfrm rot="-1906747">
              <a:off x="310360" y="1970645"/>
              <a:ext cx="18004" cy="52978"/>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0"/>
            <p:cNvSpPr/>
            <p:nvPr/>
          </p:nvSpPr>
          <p:spPr>
            <a:xfrm rot="-1906747">
              <a:off x="487418" y="1760248"/>
              <a:ext cx="27452" cy="56920"/>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0"/>
            <p:cNvSpPr/>
            <p:nvPr/>
          </p:nvSpPr>
          <p:spPr>
            <a:xfrm rot="-1906747">
              <a:off x="351902" y="2014633"/>
              <a:ext cx="65578" cy="47582"/>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0"/>
            <p:cNvSpPr/>
            <p:nvPr/>
          </p:nvSpPr>
          <p:spPr>
            <a:xfrm rot="-1906747">
              <a:off x="516996" y="1694752"/>
              <a:ext cx="295907" cy="209985"/>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0"/>
            <p:cNvSpPr/>
            <p:nvPr/>
          </p:nvSpPr>
          <p:spPr>
            <a:xfrm rot="-1906747">
              <a:off x="451094" y="1917844"/>
              <a:ext cx="183773" cy="186474"/>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0"/>
            <p:cNvSpPr/>
            <p:nvPr/>
          </p:nvSpPr>
          <p:spPr>
            <a:xfrm rot="-1906747">
              <a:off x="193634" y="2135761"/>
              <a:ext cx="358208" cy="131481"/>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0"/>
            <p:cNvSpPr/>
            <p:nvPr/>
          </p:nvSpPr>
          <p:spPr>
            <a:xfrm rot="-1906747">
              <a:off x="566771" y="1774436"/>
              <a:ext cx="264971" cy="127436"/>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0"/>
            <p:cNvSpPr/>
            <p:nvPr/>
          </p:nvSpPr>
          <p:spPr>
            <a:xfrm rot="-1906747">
              <a:off x="650537" y="1944922"/>
              <a:ext cx="172420" cy="36332"/>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0"/>
            <p:cNvSpPr/>
            <p:nvPr/>
          </p:nvSpPr>
          <p:spPr>
            <a:xfrm rot="-1906747">
              <a:off x="478022" y="2151589"/>
              <a:ext cx="110894" cy="97061"/>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0"/>
            <p:cNvSpPr/>
            <p:nvPr/>
          </p:nvSpPr>
          <p:spPr>
            <a:xfrm rot="-1906747">
              <a:off x="562389" y="2039724"/>
              <a:ext cx="128440" cy="66250"/>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0"/>
            <p:cNvSpPr/>
            <p:nvPr/>
          </p:nvSpPr>
          <p:spPr>
            <a:xfrm rot="-1906747">
              <a:off x="564358" y="2042331"/>
              <a:ext cx="169718" cy="91104"/>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0"/>
            <p:cNvSpPr/>
            <p:nvPr/>
          </p:nvSpPr>
          <p:spPr>
            <a:xfrm rot="-1906747">
              <a:off x="740540" y="1944219"/>
              <a:ext cx="147559" cy="105159"/>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0"/>
            <p:cNvSpPr/>
            <p:nvPr/>
          </p:nvSpPr>
          <p:spPr>
            <a:xfrm rot="-1906747">
              <a:off x="473908" y="2288225"/>
              <a:ext cx="43758" cy="60293"/>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0"/>
            <p:cNvSpPr/>
            <p:nvPr/>
          </p:nvSpPr>
          <p:spPr>
            <a:xfrm rot="-1906747">
              <a:off x="579674" y="2060857"/>
              <a:ext cx="198514" cy="10044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0"/>
            <p:cNvSpPr/>
            <p:nvPr/>
          </p:nvSpPr>
          <p:spPr>
            <a:xfrm rot="-1906747">
              <a:off x="828462" y="1901828"/>
              <a:ext cx="61415" cy="29357"/>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0"/>
            <p:cNvSpPr/>
            <p:nvPr/>
          </p:nvSpPr>
          <p:spPr>
            <a:xfrm rot="-1906747">
              <a:off x="603391" y="2086954"/>
              <a:ext cx="215492" cy="96050"/>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0"/>
            <p:cNvSpPr/>
            <p:nvPr/>
          </p:nvSpPr>
          <p:spPr>
            <a:xfrm rot="-1906747">
              <a:off x="636259" y="2116526"/>
              <a:ext cx="217625" cy="96729"/>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0"/>
            <p:cNvSpPr/>
            <p:nvPr/>
          </p:nvSpPr>
          <p:spPr>
            <a:xfrm rot="-1906747">
              <a:off x="620611" y="2342143"/>
              <a:ext cx="62648" cy="97400"/>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0"/>
            <p:cNvSpPr/>
            <p:nvPr/>
          </p:nvSpPr>
          <p:spPr>
            <a:xfrm rot="-1906747">
              <a:off x="918015" y="1991460"/>
              <a:ext cx="52077" cy="71417"/>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0"/>
            <p:cNvSpPr/>
            <p:nvPr/>
          </p:nvSpPr>
          <p:spPr>
            <a:xfrm rot="-1906747">
              <a:off x="676392" y="2145565"/>
              <a:ext cx="205261" cy="100434"/>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0"/>
            <p:cNvSpPr/>
            <p:nvPr/>
          </p:nvSpPr>
          <p:spPr>
            <a:xfrm rot="-1906747">
              <a:off x="717555" y="2172455"/>
              <a:ext cx="187375" cy="99202"/>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0"/>
            <p:cNvSpPr/>
            <p:nvPr/>
          </p:nvSpPr>
          <p:spPr>
            <a:xfrm rot="-1906747">
              <a:off x="393229" y="1873228"/>
              <a:ext cx="105159" cy="115515"/>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0"/>
            <p:cNvSpPr/>
            <p:nvPr/>
          </p:nvSpPr>
          <p:spPr>
            <a:xfrm rot="-1906747">
              <a:off x="408573" y="1961579"/>
              <a:ext cx="21266" cy="43869"/>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0"/>
            <p:cNvSpPr/>
            <p:nvPr/>
          </p:nvSpPr>
          <p:spPr>
            <a:xfrm rot="-1906747">
              <a:off x="533028" y="1818149"/>
              <a:ext cx="35771" cy="68494"/>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0"/>
            <p:cNvSpPr/>
            <p:nvPr/>
          </p:nvSpPr>
          <p:spPr>
            <a:xfrm rot="-1906747">
              <a:off x="474574" y="1897688"/>
              <a:ext cx="28803" cy="14852"/>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0"/>
            <p:cNvSpPr/>
            <p:nvPr/>
          </p:nvSpPr>
          <p:spPr>
            <a:xfrm rot="-1906747">
              <a:off x="311587" y="2148623"/>
              <a:ext cx="241925" cy="103247"/>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0"/>
            <p:cNvSpPr/>
            <p:nvPr/>
          </p:nvSpPr>
          <p:spPr>
            <a:xfrm rot="-1906747">
              <a:off x="551876" y="2186475"/>
              <a:ext cx="59614" cy="148799"/>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0"/>
            <p:cNvSpPr/>
            <p:nvPr/>
          </p:nvSpPr>
          <p:spPr>
            <a:xfrm rot="-1906747">
              <a:off x="792067" y="2213547"/>
              <a:ext cx="127089" cy="8468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4" name="Shape 9714"/>
        <p:cNvGrpSpPr/>
        <p:nvPr/>
      </p:nvGrpSpPr>
      <p:grpSpPr>
        <a:xfrm>
          <a:off x="0" y="0"/>
          <a:ext cx="0" cy="0"/>
          <a:chOff x="0" y="0"/>
          <a:chExt cx="0" cy="0"/>
        </a:xfrm>
      </p:grpSpPr>
      <p:sp>
        <p:nvSpPr>
          <p:cNvPr id="9715" name="Google Shape;9715;p6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Bees around the world</a:t>
            </a:r>
            <a:endParaRPr/>
          </a:p>
        </p:txBody>
      </p:sp>
      <p:grpSp>
        <p:nvGrpSpPr>
          <p:cNvPr id="9716" name="Google Shape;9716;p61"/>
          <p:cNvGrpSpPr/>
          <p:nvPr/>
        </p:nvGrpSpPr>
        <p:grpSpPr>
          <a:xfrm>
            <a:off x="3642812" y="1726040"/>
            <a:ext cx="4777709" cy="2545260"/>
            <a:chOff x="233350" y="949250"/>
            <a:chExt cx="7137300" cy="3802300"/>
          </a:xfrm>
        </p:grpSpPr>
        <p:sp>
          <p:nvSpPr>
            <p:cNvPr id="9717" name="Google Shape;9717;p6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8" name="Google Shape;9768;p61"/>
          <p:cNvSpPr txBox="1"/>
          <p:nvPr/>
        </p:nvSpPr>
        <p:spPr>
          <a:xfrm flipH="1">
            <a:off x="720222" y="1332750"/>
            <a:ext cx="2565900" cy="393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Metamorphous"/>
                <a:ea typeface="Metamorphous"/>
                <a:cs typeface="Metamorphous"/>
                <a:sym typeface="Metamorphous"/>
              </a:rPr>
              <a:t>Bumble bees</a:t>
            </a:r>
            <a:endParaRPr sz="2400">
              <a:solidFill>
                <a:schemeClr val="dk1"/>
              </a:solidFill>
              <a:latin typeface="Metamorphous"/>
              <a:ea typeface="Metamorphous"/>
              <a:cs typeface="Metamorphous"/>
              <a:sym typeface="Metamorphous"/>
            </a:endParaRPr>
          </a:p>
        </p:txBody>
      </p:sp>
      <p:sp>
        <p:nvSpPr>
          <p:cNvPr id="9769" name="Google Shape;9769;p61"/>
          <p:cNvSpPr txBox="1"/>
          <p:nvPr/>
        </p:nvSpPr>
        <p:spPr>
          <a:xfrm flipH="1">
            <a:off x="720225" y="1602029"/>
            <a:ext cx="25659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9770" name="Google Shape;9770;p61"/>
          <p:cNvSpPr txBox="1"/>
          <p:nvPr/>
        </p:nvSpPr>
        <p:spPr>
          <a:xfrm flipH="1">
            <a:off x="720222" y="2547848"/>
            <a:ext cx="2565900" cy="393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Metamorphous"/>
                <a:ea typeface="Metamorphous"/>
                <a:cs typeface="Metamorphous"/>
                <a:sym typeface="Metamorphous"/>
              </a:rPr>
              <a:t>Honey bees</a:t>
            </a:r>
            <a:endParaRPr sz="2400">
              <a:solidFill>
                <a:schemeClr val="dk1"/>
              </a:solidFill>
              <a:latin typeface="Metamorphous"/>
              <a:ea typeface="Metamorphous"/>
              <a:cs typeface="Metamorphous"/>
              <a:sym typeface="Metamorphous"/>
            </a:endParaRPr>
          </a:p>
        </p:txBody>
      </p:sp>
      <p:sp>
        <p:nvSpPr>
          <p:cNvPr id="9771" name="Google Shape;9771;p61"/>
          <p:cNvSpPr txBox="1"/>
          <p:nvPr/>
        </p:nvSpPr>
        <p:spPr>
          <a:xfrm flipH="1">
            <a:off x="720225" y="2817127"/>
            <a:ext cx="25659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Despite being red, Mars is a very cold planet</a:t>
            </a:r>
            <a:endParaRPr>
              <a:solidFill>
                <a:schemeClr val="dk1"/>
              </a:solidFill>
              <a:latin typeface="Lato"/>
              <a:ea typeface="Lato"/>
              <a:cs typeface="Lato"/>
              <a:sym typeface="Lato"/>
            </a:endParaRPr>
          </a:p>
        </p:txBody>
      </p:sp>
      <p:sp>
        <p:nvSpPr>
          <p:cNvPr id="9772" name="Google Shape;9772;p61"/>
          <p:cNvSpPr txBox="1"/>
          <p:nvPr/>
        </p:nvSpPr>
        <p:spPr>
          <a:xfrm flipH="1">
            <a:off x="720222" y="3762921"/>
            <a:ext cx="2565900" cy="393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Metamorphous"/>
                <a:ea typeface="Metamorphous"/>
                <a:cs typeface="Metamorphous"/>
                <a:sym typeface="Metamorphous"/>
              </a:rPr>
              <a:t>Sweat bees</a:t>
            </a:r>
            <a:endParaRPr sz="2400">
              <a:solidFill>
                <a:schemeClr val="dk1"/>
              </a:solidFill>
              <a:latin typeface="Metamorphous"/>
              <a:ea typeface="Metamorphous"/>
              <a:cs typeface="Metamorphous"/>
              <a:sym typeface="Metamorphous"/>
            </a:endParaRPr>
          </a:p>
        </p:txBody>
      </p:sp>
      <p:sp>
        <p:nvSpPr>
          <p:cNvPr id="9773" name="Google Shape;9773;p61"/>
          <p:cNvSpPr txBox="1"/>
          <p:nvPr/>
        </p:nvSpPr>
        <p:spPr>
          <a:xfrm flipH="1">
            <a:off x="720225" y="4032200"/>
            <a:ext cx="25659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Earth is the third planet from the Sun and harbors life</a:t>
            </a:r>
            <a:endParaRPr>
              <a:solidFill>
                <a:schemeClr val="dk1"/>
              </a:solidFill>
              <a:latin typeface="Lato"/>
              <a:ea typeface="Lato"/>
              <a:cs typeface="Lato"/>
              <a:sym typeface="Lato"/>
            </a:endParaRPr>
          </a:p>
        </p:txBody>
      </p:sp>
      <p:sp>
        <p:nvSpPr>
          <p:cNvPr id="9774" name="Google Shape;9774;p61"/>
          <p:cNvSpPr/>
          <p:nvPr/>
        </p:nvSpPr>
        <p:spPr>
          <a:xfrm rot="8100000">
            <a:off x="4204450" y="2081838"/>
            <a:ext cx="173524" cy="173524"/>
          </a:xfrm>
          <a:prstGeom prst="teardrop">
            <a:avLst>
              <a:gd fmla="val 10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1"/>
          <p:cNvSpPr/>
          <p:nvPr/>
        </p:nvSpPr>
        <p:spPr>
          <a:xfrm rot="8100000">
            <a:off x="4531050" y="3053288"/>
            <a:ext cx="173524" cy="173524"/>
          </a:xfrm>
          <a:prstGeom prst="teardrop">
            <a:avLst>
              <a:gd fmla="val 10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1"/>
          <p:cNvSpPr/>
          <p:nvPr/>
        </p:nvSpPr>
        <p:spPr>
          <a:xfrm rot="8100000">
            <a:off x="7704900" y="3546438"/>
            <a:ext cx="173524" cy="173524"/>
          </a:xfrm>
          <a:prstGeom prst="teardrop">
            <a:avLst>
              <a:gd fmla="val 10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7" name="Google Shape;9777;p61"/>
          <p:cNvCxnSpPr>
            <a:stCxn id="9768" idx="1"/>
            <a:endCxn id="9774" idx="3"/>
          </p:cNvCxnSpPr>
          <p:nvPr/>
        </p:nvCxnSpPr>
        <p:spPr>
          <a:xfrm>
            <a:off x="3286122" y="1529400"/>
            <a:ext cx="1005000" cy="552300"/>
          </a:xfrm>
          <a:prstGeom prst="bentConnector2">
            <a:avLst/>
          </a:prstGeom>
          <a:noFill/>
          <a:ln cap="flat" cmpd="sng" w="9525">
            <a:solidFill>
              <a:schemeClr val="accent3"/>
            </a:solidFill>
            <a:prstDash val="solid"/>
            <a:round/>
            <a:headEnd len="med" w="med" type="oval"/>
            <a:tailEnd len="med" w="med" type="none"/>
          </a:ln>
        </p:spPr>
      </p:cxnSp>
      <p:cxnSp>
        <p:nvCxnSpPr>
          <p:cNvPr id="9778" name="Google Shape;9778;p61"/>
          <p:cNvCxnSpPr>
            <a:stCxn id="9770" idx="1"/>
            <a:endCxn id="9775" idx="3"/>
          </p:cNvCxnSpPr>
          <p:nvPr/>
        </p:nvCxnSpPr>
        <p:spPr>
          <a:xfrm>
            <a:off x="3286122" y="2744498"/>
            <a:ext cx="1331700" cy="308700"/>
          </a:xfrm>
          <a:prstGeom prst="bentConnector2">
            <a:avLst/>
          </a:prstGeom>
          <a:noFill/>
          <a:ln cap="flat" cmpd="sng" w="9525">
            <a:solidFill>
              <a:schemeClr val="accent3"/>
            </a:solidFill>
            <a:prstDash val="solid"/>
            <a:round/>
            <a:headEnd len="med" w="med" type="oval"/>
            <a:tailEnd len="med" w="med" type="none"/>
          </a:ln>
        </p:spPr>
      </p:cxnSp>
      <p:cxnSp>
        <p:nvCxnSpPr>
          <p:cNvPr id="9779" name="Google Shape;9779;p61"/>
          <p:cNvCxnSpPr>
            <a:stCxn id="9772" idx="1"/>
            <a:endCxn id="9776" idx="3"/>
          </p:cNvCxnSpPr>
          <p:nvPr/>
        </p:nvCxnSpPr>
        <p:spPr>
          <a:xfrm flipH="1" rot="10800000">
            <a:off x="3286122" y="3546471"/>
            <a:ext cx="4505400" cy="413100"/>
          </a:xfrm>
          <a:prstGeom prst="bentConnector3">
            <a:avLst>
              <a:gd fmla="val 49039" name="adj1"/>
            </a:avLst>
          </a:prstGeom>
          <a:noFill/>
          <a:ln cap="flat" cmpd="sng" w="9525">
            <a:solidFill>
              <a:schemeClr val="accent3"/>
            </a:solidFill>
            <a:prstDash val="solid"/>
            <a:round/>
            <a:headEnd len="med" w="med" type="oval"/>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3" name="Shape 9783"/>
        <p:cNvGrpSpPr/>
        <p:nvPr/>
      </p:nvGrpSpPr>
      <p:grpSpPr>
        <a:xfrm>
          <a:off x="0" y="0"/>
          <a:ext cx="0" cy="0"/>
          <a:chOff x="0" y="0"/>
          <a:chExt cx="0" cy="0"/>
        </a:xfrm>
      </p:grpSpPr>
      <p:sp>
        <p:nvSpPr>
          <p:cNvPr id="9784" name="Google Shape;9784;p6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Honey-making process</a:t>
            </a:r>
            <a:endParaRPr/>
          </a:p>
        </p:txBody>
      </p:sp>
      <p:sp>
        <p:nvSpPr>
          <p:cNvPr id="9785" name="Google Shape;9785;p62"/>
          <p:cNvSpPr txBox="1"/>
          <p:nvPr/>
        </p:nvSpPr>
        <p:spPr>
          <a:xfrm flipH="1">
            <a:off x="720050" y="1918914"/>
            <a:ext cx="22404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Foraging</a:t>
            </a:r>
            <a:endParaRPr sz="2400">
              <a:solidFill>
                <a:schemeClr val="dk1"/>
              </a:solidFill>
              <a:latin typeface="Metamorphous"/>
              <a:ea typeface="Metamorphous"/>
              <a:cs typeface="Metamorphous"/>
              <a:sym typeface="Metamorphous"/>
            </a:endParaRPr>
          </a:p>
        </p:txBody>
      </p:sp>
      <p:sp>
        <p:nvSpPr>
          <p:cNvPr id="9786" name="Google Shape;9786;p62"/>
          <p:cNvSpPr txBox="1"/>
          <p:nvPr/>
        </p:nvSpPr>
        <p:spPr>
          <a:xfrm flipH="1">
            <a:off x="720053" y="1337368"/>
            <a:ext cx="22404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9787" name="Google Shape;9787;p62"/>
          <p:cNvSpPr txBox="1"/>
          <p:nvPr/>
        </p:nvSpPr>
        <p:spPr>
          <a:xfrm flipH="1">
            <a:off x="2543492" y="3621624"/>
            <a:ext cx="22404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Collection</a:t>
            </a:r>
            <a:endParaRPr sz="2400">
              <a:solidFill>
                <a:schemeClr val="dk1"/>
              </a:solidFill>
              <a:latin typeface="Metamorphous"/>
              <a:ea typeface="Metamorphous"/>
              <a:cs typeface="Metamorphous"/>
              <a:sym typeface="Metamorphous"/>
            </a:endParaRPr>
          </a:p>
        </p:txBody>
      </p:sp>
      <p:sp>
        <p:nvSpPr>
          <p:cNvPr id="9788" name="Google Shape;9788;p62"/>
          <p:cNvSpPr txBox="1"/>
          <p:nvPr/>
        </p:nvSpPr>
        <p:spPr>
          <a:xfrm flipH="1">
            <a:off x="2543495" y="4111069"/>
            <a:ext cx="22404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sp>
        <p:nvSpPr>
          <p:cNvPr id="9789" name="Google Shape;9789;p62"/>
          <p:cNvSpPr txBox="1"/>
          <p:nvPr/>
        </p:nvSpPr>
        <p:spPr>
          <a:xfrm flipH="1">
            <a:off x="4366934" y="1918913"/>
            <a:ext cx="22404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Evaporation</a:t>
            </a:r>
            <a:endParaRPr sz="2400">
              <a:solidFill>
                <a:schemeClr val="dk1"/>
              </a:solidFill>
              <a:latin typeface="Metamorphous"/>
              <a:ea typeface="Metamorphous"/>
              <a:cs typeface="Metamorphous"/>
              <a:sym typeface="Metamorphous"/>
            </a:endParaRPr>
          </a:p>
        </p:txBody>
      </p:sp>
      <p:sp>
        <p:nvSpPr>
          <p:cNvPr id="9790" name="Google Shape;9790;p62"/>
          <p:cNvSpPr txBox="1"/>
          <p:nvPr/>
        </p:nvSpPr>
        <p:spPr>
          <a:xfrm flipH="1">
            <a:off x="4366936" y="1337364"/>
            <a:ext cx="22404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Despite being red, Mars is a very cold place</a:t>
            </a:r>
            <a:endParaRPr>
              <a:solidFill>
                <a:schemeClr val="dk1"/>
              </a:solidFill>
              <a:latin typeface="Lato"/>
              <a:ea typeface="Lato"/>
              <a:cs typeface="Lato"/>
              <a:sym typeface="Lato"/>
            </a:endParaRPr>
          </a:p>
        </p:txBody>
      </p:sp>
      <p:sp>
        <p:nvSpPr>
          <p:cNvPr id="9791" name="Google Shape;9791;p62"/>
          <p:cNvSpPr txBox="1"/>
          <p:nvPr/>
        </p:nvSpPr>
        <p:spPr>
          <a:xfrm flipH="1">
            <a:off x="6190375" y="3621624"/>
            <a:ext cx="22404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Capping</a:t>
            </a:r>
            <a:endParaRPr sz="2400">
              <a:solidFill>
                <a:schemeClr val="dk1"/>
              </a:solidFill>
              <a:latin typeface="Metamorphous"/>
              <a:ea typeface="Metamorphous"/>
              <a:cs typeface="Metamorphous"/>
              <a:sym typeface="Metamorphous"/>
            </a:endParaRPr>
          </a:p>
        </p:txBody>
      </p:sp>
      <p:sp>
        <p:nvSpPr>
          <p:cNvPr id="9792" name="Google Shape;9792;p62"/>
          <p:cNvSpPr txBox="1"/>
          <p:nvPr/>
        </p:nvSpPr>
        <p:spPr>
          <a:xfrm flipH="1">
            <a:off x="6190378" y="4111069"/>
            <a:ext cx="22404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9793" name="Google Shape;9793;p62"/>
          <p:cNvSpPr/>
          <p:nvPr/>
        </p:nvSpPr>
        <p:spPr>
          <a:xfrm>
            <a:off x="1527175" y="2679955"/>
            <a:ext cx="626100" cy="6264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etamorphous"/>
                <a:ea typeface="Metamorphous"/>
                <a:cs typeface="Metamorphous"/>
                <a:sym typeface="Metamorphous"/>
              </a:rPr>
              <a:t>01</a:t>
            </a:r>
            <a:endParaRPr>
              <a:solidFill>
                <a:schemeClr val="dk1"/>
              </a:solidFill>
              <a:latin typeface="Metamorphous"/>
              <a:ea typeface="Metamorphous"/>
              <a:cs typeface="Metamorphous"/>
              <a:sym typeface="Metamorphous"/>
            </a:endParaRPr>
          </a:p>
        </p:txBody>
      </p:sp>
      <p:sp>
        <p:nvSpPr>
          <p:cNvPr id="9794" name="Google Shape;9794;p62"/>
          <p:cNvSpPr/>
          <p:nvPr/>
        </p:nvSpPr>
        <p:spPr>
          <a:xfrm>
            <a:off x="3350650" y="2679955"/>
            <a:ext cx="626100" cy="6264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etamorphous"/>
                <a:ea typeface="Metamorphous"/>
                <a:cs typeface="Metamorphous"/>
                <a:sym typeface="Metamorphous"/>
              </a:rPr>
              <a:t>02</a:t>
            </a:r>
            <a:endParaRPr>
              <a:solidFill>
                <a:schemeClr val="dk1"/>
              </a:solidFill>
              <a:latin typeface="Metamorphous"/>
              <a:ea typeface="Metamorphous"/>
              <a:cs typeface="Metamorphous"/>
              <a:sym typeface="Metamorphous"/>
            </a:endParaRPr>
          </a:p>
        </p:txBody>
      </p:sp>
      <p:sp>
        <p:nvSpPr>
          <p:cNvPr id="9795" name="Google Shape;9795;p62"/>
          <p:cNvSpPr/>
          <p:nvPr/>
        </p:nvSpPr>
        <p:spPr>
          <a:xfrm>
            <a:off x="5174125" y="2679955"/>
            <a:ext cx="626100" cy="6264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etamorphous"/>
                <a:ea typeface="Metamorphous"/>
                <a:cs typeface="Metamorphous"/>
                <a:sym typeface="Metamorphous"/>
              </a:rPr>
              <a:t>03</a:t>
            </a:r>
            <a:endParaRPr>
              <a:solidFill>
                <a:schemeClr val="dk1"/>
              </a:solidFill>
              <a:latin typeface="Metamorphous"/>
              <a:ea typeface="Metamorphous"/>
              <a:cs typeface="Metamorphous"/>
              <a:sym typeface="Metamorphous"/>
            </a:endParaRPr>
          </a:p>
        </p:txBody>
      </p:sp>
      <p:sp>
        <p:nvSpPr>
          <p:cNvPr id="9796" name="Google Shape;9796;p62"/>
          <p:cNvSpPr/>
          <p:nvPr/>
        </p:nvSpPr>
        <p:spPr>
          <a:xfrm>
            <a:off x="6997600" y="2679955"/>
            <a:ext cx="626100" cy="6264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etamorphous"/>
                <a:ea typeface="Metamorphous"/>
                <a:cs typeface="Metamorphous"/>
                <a:sym typeface="Metamorphous"/>
              </a:rPr>
              <a:t>04</a:t>
            </a:r>
            <a:endParaRPr>
              <a:solidFill>
                <a:schemeClr val="dk1"/>
              </a:solidFill>
              <a:latin typeface="Metamorphous"/>
              <a:ea typeface="Metamorphous"/>
              <a:cs typeface="Metamorphous"/>
              <a:sym typeface="Metamorphous"/>
            </a:endParaRPr>
          </a:p>
        </p:txBody>
      </p:sp>
      <p:cxnSp>
        <p:nvCxnSpPr>
          <p:cNvPr id="9797" name="Google Shape;9797;p62"/>
          <p:cNvCxnSpPr>
            <a:stCxn id="9793" idx="2"/>
          </p:cNvCxnSpPr>
          <p:nvPr/>
        </p:nvCxnSpPr>
        <p:spPr>
          <a:xfrm rot="10800000">
            <a:off x="724675" y="2993155"/>
            <a:ext cx="802500" cy="0"/>
          </a:xfrm>
          <a:prstGeom prst="straightConnector1">
            <a:avLst/>
          </a:prstGeom>
          <a:noFill/>
          <a:ln cap="flat" cmpd="sng" w="9525">
            <a:solidFill>
              <a:schemeClr val="dk2"/>
            </a:solidFill>
            <a:prstDash val="solid"/>
            <a:round/>
            <a:headEnd len="med" w="med" type="none"/>
            <a:tailEnd len="med" w="med" type="oval"/>
          </a:ln>
        </p:spPr>
      </p:cxnSp>
      <p:cxnSp>
        <p:nvCxnSpPr>
          <p:cNvPr id="9798" name="Google Shape;9798;p62"/>
          <p:cNvCxnSpPr>
            <a:stCxn id="9793" idx="6"/>
            <a:endCxn id="9794" idx="2"/>
          </p:cNvCxnSpPr>
          <p:nvPr/>
        </p:nvCxnSpPr>
        <p:spPr>
          <a:xfrm>
            <a:off x="2153275" y="2993155"/>
            <a:ext cx="1197300" cy="0"/>
          </a:xfrm>
          <a:prstGeom prst="straightConnector1">
            <a:avLst/>
          </a:prstGeom>
          <a:noFill/>
          <a:ln cap="flat" cmpd="sng" w="9525">
            <a:solidFill>
              <a:schemeClr val="dk2"/>
            </a:solidFill>
            <a:prstDash val="solid"/>
            <a:round/>
            <a:headEnd len="med" w="med" type="none"/>
            <a:tailEnd len="med" w="med" type="none"/>
          </a:ln>
        </p:spPr>
      </p:cxnSp>
      <p:cxnSp>
        <p:nvCxnSpPr>
          <p:cNvPr id="9799" name="Google Shape;9799;p62"/>
          <p:cNvCxnSpPr>
            <a:stCxn id="9794" idx="6"/>
            <a:endCxn id="9795" idx="2"/>
          </p:cNvCxnSpPr>
          <p:nvPr/>
        </p:nvCxnSpPr>
        <p:spPr>
          <a:xfrm>
            <a:off x="3976750" y="2993155"/>
            <a:ext cx="1197300" cy="0"/>
          </a:xfrm>
          <a:prstGeom prst="straightConnector1">
            <a:avLst/>
          </a:prstGeom>
          <a:noFill/>
          <a:ln cap="flat" cmpd="sng" w="9525">
            <a:solidFill>
              <a:schemeClr val="dk2"/>
            </a:solidFill>
            <a:prstDash val="solid"/>
            <a:round/>
            <a:headEnd len="med" w="med" type="none"/>
            <a:tailEnd len="med" w="med" type="none"/>
          </a:ln>
        </p:spPr>
      </p:cxnSp>
      <p:cxnSp>
        <p:nvCxnSpPr>
          <p:cNvPr id="9800" name="Google Shape;9800;p62"/>
          <p:cNvCxnSpPr>
            <a:stCxn id="9795" idx="6"/>
            <a:endCxn id="9796" idx="2"/>
          </p:cNvCxnSpPr>
          <p:nvPr/>
        </p:nvCxnSpPr>
        <p:spPr>
          <a:xfrm>
            <a:off x="5800225" y="2993155"/>
            <a:ext cx="1197300" cy="0"/>
          </a:xfrm>
          <a:prstGeom prst="straightConnector1">
            <a:avLst/>
          </a:prstGeom>
          <a:noFill/>
          <a:ln cap="flat" cmpd="sng" w="9525">
            <a:solidFill>
              <a:schemeClr val="dk2"/>
            </a:solidFill>
            <a:prstDash val="solid"/>
            <a:round/>
            <a:headEnd len="med" w="med" type="none"/>
            <a:tailEnd len="med" w="med" type="none"/>
          </a:ln>
        </p:spPr>
      </p:cxnSp>
      <p:cxnSp>
        <p:nvCxnSpPr>
          <p:cNvPr id="9801" name="Google Shape;9801;p62"/>
          <p:cNvCxnSpPr>
            <a:stCxn id="9796" idx="6"/>
          </p:cNvCxnSpPr>
          <p:nvPr/>
        </p:nvCxnSpPr>
        <p:spPr>
          <a:xfrm>
            <a:off x="7623700" y="2993155"/>
            <a:ext cx="826200" cy="0"/>
          </a:xfrm>
          <a:prstGeom prst="straightConnector1">
            <a:avLst/>
          </a:prstGeom>
          <a:noFill/>
          <a:ln cap="flat" cmpd="sng" w="9525">
            <a:solidFill>
              <a:schemeClr val="dk2"/>
            </a:solidFill>
            <a:prstDash val="solid"/>
            <a:round/>
            <a:headEnd len="med" w="med" type="none"/>
            <a:tailEnd len="med" w="med" type="stealth"/>
          </a:ln>
        </p:spPr>
      </p:cxnSp>
      <p:cxnSp>
        <p:nvCxnSpPr>
          <p:cNvPr id="9802" name="Google Shape;9802;p62"/>
          <p:cNvCxnSpPr>
            <a:stCxn id="9793" idx="0"/>
            <a:endCxn id="9785" idx="2"/>
          </p:cNvCxnSpPr>
          <p:nvPr/>
        </p:nvCxnSpPr>
        <p:spPr>
          <a:xfrm rot="10800000">
            <a:off x="1840225" y="2312155"/>
            <a:ext cx="0" cy="367800"/>
          </a:xfrm>
          <a:prstGeom prst="straightConnector1">
            <a:avLst/>
          </a:prstGeom>
          <a:noFill/>
          <a:ln cap="flat" cmpd="sng" w="9525">
            <a:solidFill>
              <a:schemeClr val="dk2"/>
            </a:solidFill>
            <a:prstDash val="solid"/>
            <a:round/>
            <a:headEnd len="med" w="med" type="none"/>
            <a:tailEnd len="med" w="med" type="none"/>
          </a:ln>
        </p:spPr>
      </p:cxnSp>
      <p:cxnSp>
        <p:nvCxnSpPr>
          <p:cNvPr id="9803" name="Google Shape;9803;p62"/>
          <p:cNvCxnSpPr>
            <a:stCxn id="9794" idx="4"/>
            <a:endCxn id="9787" idx="0"/>
          </p:cNvCxnSpPr>
          <p:nvPr/>
        </p:nvCxnSpPr>
        <p:spPr>
          <a:xfrm>
            <a:off x="3663700" y="3306355"/>
            <a:ext cx="0" cy="315300"/>
          </a:xfrm>
          <a:prstGeom prst="straightConnector1">
            <a:avLst/>
          </a:prstGeom>
          <a:noFill/>
          <a:ln cap="flat" cmpd="sng" w="9525">
            <a:solidFill>
              <a:schemeClr val="dk2"/>
            </a:solidFill>
            <a:prstDash val="solid"/>
            <a:round/>
            <a:headEnd len="med" w="med" type="none"/>
            <a:tailEnd len="med" w="med" type="none"/>
          </a:ln>
        </p:spPr>
      </p:cxnSp>
      <p:cxnSp>
        <p:nvCxnSpPr>
          <p:cNvPr id="9804" name="Google Shape;9804;p62"/>
          <p:cNvCxnSpPr>
            <a:stCxn id="9796" idx="4"/>
            <a:endCxn id="9791" idx="0"/>
          </p:cNvCxnSpPr>
          <p:nvPr/>
        </p:nvCxnSpPr>
        <p:spPr>
          <a:xfrm>
            <a:off x="7310650" y="3306355"/>
            <a:ext cx="0" cy="315300"/>
          </a:xfrm>
          <a:prstGeom prst="straightConnector1">
            <a:avLst/>
          </a:prstGeom>
          <a:noFill/>
          <a:ln cap="flat" cmpd="sng" w="9525">
            <a:solidFill>
              <a:schemeClr val="dk2"/>
            </a:solidFill>
            <a:prstDash val="solid"/>
            <a:round/>
            <a:headEnd len="med" w="med" type="none"/>
            <a:tailEnd len="med" w="med" type="none"/>
          </a:ln>
        </p:spPr>
      </p:cxnSp>
      <p:cxnSp>
        <p:nvCxnSpPr>
          <p:cNvPr id="9805" name="Google Shape;9805;p62"/>
          <p:cNvCxnSpPr>
            <a:stCxn id="9795" idx="0"/>
            <a:endCxn id="9789" idx="2"/>
          </p:cNvCxnSpPr>
          <p:nvPr/>
        </p:nvCxnSpPr>
        <p:spPr>
          <a:xfrm rot="10800000">
            <a:off x="5487175" y="2312155"/>
            <a:ext cx="0" cy="367800"/>
          </a:xfrm>
          <a:prstGeom prst="straightConnector1">
            <a:avLst/>
          </a:prstGeom>
          <a:noFill/>
          <a:ln cap="flat" cmpd="sng" w="9525">
            <a:solidFill>
              <a:schemeClr val="dk2"/>
            </a:solidFill>
            <a:prstDash val="solid"/>
            <a:round/>
            <a:headEnd len="med" w="med" type="none"/>
            <a:tailEnd len="med" w="med" type="none"/>
          </a:ln>
        </p:spPr>
      </p:cxnSp>
      <p:grpSp>
        <p:nvGrpSpPr>
          <p:cNvPr id="9806" name="Google Shape;9806;p62"/>
          <p:cNvGrpSpPr/>
          <p:nvPr/>
        </p:nvGrpSpPr>
        <p:grpSpPr>
          <a:xfrm>
            <a:off x="928812" y="3756790"/>
            <a:ext cx="1050977" cy="1483475"/>
            <a:chOff x="278232" y="2159234"/>
            <a:chExt cx="673401" cy="950458"/>
          </a:xfrm>
        </p:grpSpPr>
        <p:sp>
          <p:nvSpPr>
            <p:cNvPr id="9807" name="Google Shape;9807;p62"/>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2"/>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2"/>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2"/>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2"/>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2"/>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2"/>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2"/>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2"/>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2"/>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2"/>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2"/>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2"/>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2"/>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2"/>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2"/>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2"/>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2"/>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2"/>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2"/>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2"/>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2"/>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2"/>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2"/>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2"/>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2"/>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2"/>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2"/>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2"/>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9" name="Shape 9839"/>
        <p:cNvGrpSpPr/>
        <p:nvPr/>
      </p:nvGrpSpPr>
      <p:grpSpPr>
        <a:xfrm>
          <a:off x="0" y="0"/>
          <a:ext cx="0" cy="0"/>
          <a:chOff x="0" y="0"/>
          <a:chExt cx="0" cy="0"/>
        </a:xfrm>
      </p:grpSpPr>
      <p:sp>
        <p:nvSpPr>
          <p:cNvPr id="9840" name="Google Shape;9840;p63"/>
          <p:cNvSpPr txBox="1"/>
          <p:nvPr/>
        </p:nvSpPr>
        <p:spPr>
          <a:xfrm>
            <a:off x="3484350" y="1643828"/>
            <a:ext cx="21753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Venus has a beautiful name and is the second planet from the Sun</a:t>
            </a:r>
            <a:endParaRPr>
              <a:solidFill>
                <a:schemeClr val="dk1"/>
              </a:solidFill>
              <a:latin typeface="Lato"/>
              <a:ea typeface="Lato"/>
              <a:cs typeface="Lato"/>
              <a:sym typeface="Lato"/>
            </a:endParaRPr>
          </a:p>
        </p:txBody>
      </p:sp>
      <p:sp>
        <p:nvSpPr>
          <p:cNvPr id="9841" name="Google Shape;9841;p63"/>
          <p:cNvSpPr txBox="1"/>
          <p:nvPr/>
        </p:nvSpPr>
        <p:spPr>
          <a:xfrm>
            <a:off x="3484351" y="1270893"/>
            <a:ext cx="2175300" cy="39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Production</a:t>
            </a:r>
            <a:endParaRPr sz="2400">
              <a:solidFill>
                <a:schemeClr val="dk1"/>
              </a:solidFill>
              <a:latin typeface="Metamorphous"/>
              <a:ea typeface="Metamorphous"/>
              <a:cs typeface="Metamorphous"/>
              <a:sym typeface="Metamorphous"/>
            </a:endParaRPr>
          </a:p>
        </p:txBody>
      </p:sp>
      <p:sp>
        <p:nvSpPr>
          <p:cNvPr id="9842" name="Google Shape;9842;p6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Importance of bees</a:t>
            </a:r>
            <a:endParaRPr/>
          </a:p>
        </p:txBody>
      </p:sp>
      <p:sp>
        <p:nvSpPr>
          <p:cNvPr id="9843" name="Google Shape;9843;p63"/>
          <p:cNvSpPr txBox="1"/>
          <p:nvPr/>
        </p:nvSpPr>
        <p:spPr>
          <a:xfrm>
            <a:off x="713226" y="3752255"/>
            <a:ext cx="21753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Mercury is the closest planet to the Sun and the smallest of them all</a:t>
            </a:r>
            <a:endParaRPr>
              <a:solidFill>
                <a:schemeClr val="dk1"/>
              </a:solidFill>
              <a:latin typeface="Lato"/>
              <a:ea typeface="Lato"/>
              <a:cs typeface="Lato"/>
              <a:sym typeface="Lato"/>
            </a:endParaRPr>
          </a:p>
        </p:txBody>
      </p:sp>
      <p:sp>
        <p:nvSpPr>
          <p:cNvPr id="9844" name="Google Shape;9844;p63"/>
          <p:cNvSpPr txBox="1"/>
          <p:nvPr/>
        </p:nvSpPr>
        <p:spPr>
          <a:xfrm>
            <a:off x="6255474" y="3752255"/>
            <a:ext cx="21753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Despite being red, Mars is actually a cold place. It’s full of iron oxide dust</a:t>
            </a:r>
            <a:endParaRPr>
              <a:solidFill>
                <a:schemeClr val="dk1"/>
              </a:solidFill>
              <a:latin typeface="Lato"/>
              <a:ea typeface="Lato"/>
              <a:cs typeface="Lato"/>
              <a:sym typeface="Lato"/>
            </a:endParaRPr>
          </a:p>
        </p:txBody>
      </p:sp>
      <p:sp>
        <p:nvSpPr>
          <p:cNvPr id="9845" name="Google Shape;9845;p63"/>
          <p:cNvSpPr txBox="1"/>
          <p:nvPr/>
        </p:nvSpPr>
        <p:spPr>
          <a:xfrm>
            <a:off x="713225" y="3379320"/>
            <a:ext cx="2175300" cy="39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Economy</a:t>
            </a:r>
            <a:endParaRPr sz="2400">
              <a:solidFill>
                <a:schemeClr val="dk1"/>
              </a:solidFill>
              <a:latin typeface="Metamorphous"/>
              <a:ea typeface="Metamorphous"/>
              <a:cs typeface="Metamorphous"/>
              <a:sym typeface="Metamorphous"/>
            </a:endParaRPr>
          </a:p>
        </p:txBody>
      </p:sp>
      <p:sp>
        <p:nvSpPr>
          <p:cNvPr id="9846" name="Google Shape;9846;p63"/>
          <p:cNvSpPr txBox="1"/>
          <p:nvPr/>
        </p:nvSpPr>
        <p:spPr>
          <a:xfrm>
            <a:off x="6255475" y="3379320"/>
            <a:ext cx="2175300" cy="39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Ecosystem</a:t>
            </a:r>
            <a:endParaRPr sz="2400">
              <a:solidFill>
                <a:schemeClr val="dk1"/>
              </a:solidFill>
              <a:latin typeface="Metamorphous"/>
              <a:ea typeface="Metamorphous"/>
              <a:cs typeface="Metamorphous"/>
              <a:sym typeface="Metamorphous"/>
            </a:endParaRPr>
          </a:p>
        </p:txBody>
      </p:sp>
      <p:sp>
        <p:nvSpPr>
          <p:cNvPr id="9847" name="Google Shape;9847;p63"/>
          <p:cNvSpPr/>
          <p:nvPr/>
        </p:nvSpPr>
        <p:spPr>
          <a:xfrm>
            <a:off x="1295525" y="1423979"/>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3"/>
          <p:cNvSpPr/>
          <p:nvPr/>
        </p:nvSpPr>
        <p:spPr>
          <a:xfrm>
            <a:off x="6837775" y="1423979"/>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3"/>
          <p:cNvSpPr/>
          <p:nvPr/>
        </p:nvSpPr>
        <p:spPr>
          <a:xfrm>
            <a:off x="4066649" y="3450545"/>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0" name="Google Shape;9850;p63"/>
          <p:cNvCxnSpPr>
            <a:stCxn id="9847" idx="4"/>
            <a:endCxn id="9845" idx="0"/>
          </p:cNvCxnSpPr>
          <p:nvPr/>
        </p:nvCxnSpPr>
        <p:spPr>
          <a:xfrm>
            <a:off x="1800875" y="2434679"/>
            <a:ext cx="0" cy="944700"/>
          </a:xfrm>
          <a:prstGeom prst="straightConnector1">
            <a:avLst/>
          </a:prstGeom>
          <a:noFill/>
          <a:ln cap="flat" cmpd="sng" w="9525">
            <a:solidFill>
              <a:schemeClr val="dk2"/>
            </a:solidFill>
            <a:prstDash val="solid"/>
            <a:round/>
            <a:headEnd len="med" w="med" type="none"/>
            <a:tailEnd len="med" w="med" type="none"/>
          </a:ln>
        </p:spPr>
      </p:cxnSp>
      <p:cxnSp>
        <p:nvCxnSpPr>
          <p:cNvPr id="9851" name="Google Shape;9851;p63"/>
          <p:cNvCxnSpPr>
            <a:stCxn id="9840" idx="2"/>
            <a:endCxn id="9849" idx="0"/>
          </p:cNvCxnSpPr>
          <p:nvPr/>
        </p:nvCxnSpPr>
        <p:spPr>
          <a:xfrm>
            <a:off x="4572000" y="2513228"/>
            <a:ext cx="0" cy="937200"/>
          </a:xfrm>
          <a:prstGeom prst="straightConnector1">
            <a:avLst/>
          </a:prstGeom>
          <a:noFill/>
          <a:ln cap="flat" cmpd="sng" w="9525">
            <a:solidFill>
              <a:schemeClr val="dk2"/>
            </a:solidFill>
            <a:prstDash val="solid"/>
            <a:round/>
            <a:headEnd len="med" w="med" type="none"/>
            <a:tailEnd len="med" w="med" type="none"/>
          </a:ln>
        </p:spPr>
      </p:cxnSp>
      <p:cxnSp>
        <p:nvCxnSpPr>
          <p:cNvPr id="9852" name="Google Shape;9852;p63"/>
          <p:cNvCxnSpPr>
            <a:endCxn id="9846" idx="0"/>
          </p:cNvCxnSpPr>
          <p:nvPr/>
        </p:nvCxnSpPr>
        <p:spPr>
          <a:xfrm>
            <a:off x="7343125" y="2434620"/>
            <a:ext cx="0" cy="944700"/>
          </a:xfrm>
          <a:prstGeom prst="straightConnector1">
            <a:avLst/>
          </a:prstGeom>
          <a:noFill/>
          <a:ln cap="flat" cmpd="sng" w="9525">
            <a:solidFill>
              <a:schemeClr val="dk2"/>
            </a:solidFill>
            <a:prstDash val="solid"/>
            <a:round/>
            <a:headEnd len="med" w="med" type="none"/>
            <a:tailEnd len="med" w="med" type="none"/>
          </a:ln>
        </p:spPr>
      </p:cxnSp>
      <p:sp>
        <p:nvSpPr>
          <p:cNvPr id="9853" name="Google Shape;9853;p63"/>
          <p:cNvSpPr/>
          <p:nvPr/>
        </p:nvSpPr>
        <p:spPr>
          <a:xfrm>
            <a:off x="7187666" y="1701955"/>
            <a:ext cx="284219" cy="454754"/>
          </a:xfrm>
          <a:custGeom>
            <a:rect b="b" l="l" r="r" t="t"/>
            <a:pathLst>
              <a:path extrusionOk="0" h="14014" w="8758">
                <a:moveTo>
                  <a:pt x="4379" y="1209"/>
                </a:moveTo>
                <a:cubicBezTo>
                  <a:pt x="4891" y="1623"/>
                  <a:pt x="5200" y="2252"/>
                  <a:pt x="5200" y="2919"/>
                </a:cubicBezTo>
                <a:cubicBezTo>
                  <a:pt x="5200" y="3587"/>
                  <a:pt x="4891" y="4216"/>
                  <a:pt x="4379" y="4628"/>
                </a:cubicBezTo>
                <a:cubicBezTo>
                  <a:pt x="3865" y="4216"/>
                  <a:pt x="3557" y="3587"/>
                  <a:pt x="3557" y="2919"/>
                </a:cubicBezTo>
                <a:cubicBezTo>
                  <a:pt x="3557" y="2252"/>
                  <a:pt x="3865" y="1623"/>
                  <a:pt x="4379" y="1209"/>
                </a:cubicBezTo>
                <a:close/>
                <a:moveTo>
                  <a:pt x="1636" y="6425"/>
                </a:moveTo>
                <a:cubicBezTo>
                  <a:pt x="2211" y="6425"/>
                  <a:pt x="2774" y="6650"/>
                  <a:pt x="3189" y="7065"/>
                </a:cubicBezTo>
                <a:cubicBezTo>
                  <a:pt x="3663" y="7537"/>
                  <a:pt x="3888" y="8201"/>
                  <a:pt x="3818" y="8855"/>
                </a:cubicBezTo>
                <a:cubicBezTo>
                  <a:pt x="3740" y="8864"/>
                  <a:pt x="3661" y="8868"/>
                  <a:pt x="3582" y="8868"/>
                </a:cubicBezTo>
                <a:cubicBezTo>
                  <a:pt x="3006" y="8868"/>
                  <a:pt x="2443" y="8643"/>
                  <a:pt x="2028" y="8226"/>
                </a:cubicBezTo>
                <a:cubicBezTo>
                  <a:pt x="1556" y="7755"/>
                  <a:pt x="1329" y="7092"/>
                  <a:pt x="1401" y="6438"/>
                </a:cubicBezTo>
                <a:cubicBezTo>
                  <a:pt x="1479" y="6429"/>
                  <a:pt x="1557" y="6425"/>
                  <a:pt x="1636" y="6425"/>
                </a:cubicBezTo>
                <a:close/>
                <a:moveTo>
                  <a:pt x="7118" y="6425"/>
                </a:moveTo>
                <a:cubicBezTo>
                  <a:pt x="7198" y="6425"/>
                  <a:pt x="7277" y="6429"/>
                  <a:pt x="7357" y="6438"/>
                </a:cubicBezTo>
                <a:cubicBezTo>
                  <a:pt x="7427" y="7092"/>
                  <a:pt x="7201" y="7755"/>
                  <a:pt x="6728" y="8226"/>
                </a:cubicBezTo>
                <a:cubicBezTo>
                  <a:pt x="6312" y="8643"/>
                  <a:pt x="5749" y="8868"/>
                  <a:pt x="5174" y="8868"/>
                </a:cubicBezTo>
                <a:cubicBezTo>
                  <a:pt x="5096" y="8868"/>
                  <a:pt x="5018" y="8864"/>
                  <a:pt x="4939" y="8855"/>
                </a:cubicBezTo>
                <a:cubicBezTo>
                  <a:pt x="4867" y="8201"/>
                  <a:pt x="5095" y="7537"/>
                  <a:pt x="5567" y="7065"/>
                </a:cubicBezTo>
                <a:cubicBezTo>
                  <a:pt x="5983" y="6651"/>
                  <a:pt x="6544" y="6425"/>
                  <a:pt x="7118" y="6425"/>
                </a:cubicBezTo>
                <a:close/>
                <a:moveTo>
                  <a:pt x="4379" y="11661"/>
                </a:moveTo>
                <a:cubicBezTo>
                  <a:pt x="5152" y="11661"/>
                  <a:pt x="5802" y="12198"/>
                  <a:pt x="5975" y="12919"/>
                </a:cubicBezTo>
                <a:lnTo>
                  <a:pt x="2781" y="12919"/>
                </a:lnTo>
                <a:cubicBezTo>
                  <a:pt x="2955" y="12198"/>
                  <a:pt x="3604" y="11661"/>
                  <a:pt x="4379" y="11661"/>
                </a:cubicBezTo>
                <a:close/>
                <a:moveTo>
                  <a:pt x="4379" y="1"/>
                </a:moveTo>
                <a:cubicBezTo>
                  <a:pt x="4284" y="1"/>
                  <a:pt x="4190" y="25"/>
                  <a:pt x="4104" y="73"/>
                </a:cubicBezTo>
                <a:cubicBezTo>
                  <a:pt x="3092" y="661"/>
                  <a:pt x="2463" y="1750"/>
                  <a:pt x="2463" y="2919"/>
                </a:cubicBezTo>
                <a:cubicBezTo>
                  <a:pt x="2463" y="3978"/>
                  <a:pt x="2980" y="4974"/>
                  <a:pt x="3832" y="5586"/>
                </a:cubicBezTo>
                <a:lnTo>
                  <a:pt x="3832" y="6167"/>
                </a:lnTo>
                <a:cubicBezTo>
                  <a:pt x="3224" y="5623"/>
                  <a:pt x="2437" y="5330"/>
                  <a:pt x="1636" y="5330"/>
                </a:cubicBezTo>
                <a:cubicBezTo>
                  <a:pt x="1354" y="5330"/>
                  <a:pt x="1070" y="5366"/>
                  <a:pt x="792" y="5441"/>
                </a:cubicBezTo>
                <a:cubicBezTo>
                  <a:pt x="602" y="5491"/>
                  <a:pt x="455" y="5640"/>
                  <a:pt x="403" y="5829"/>
                </a:cubicBezTo>
                <a:cubicBezTo>
                  <a:pt x="102" y="6960"/>
                  <a:pt x="428" y="8175"/>
                  <a:pt x="1255" y="9001"/>
                </a:cubicBezTo>
                <a:cubicBezTo>
                  <a:pt x="1877" y="9623"/>
                  <a:pt x="2721" y="9963"/>
                  <a:pt x="3582" y="9963"/>
                </a:cubicBezTo>
                <a:cubicBezTo>
                  <a:pt x="3666" y="9963"/>
                  <a:pt x="3748" y="9960"/>
                  <a:pt x="3832" y="9953"/>
                </a:cubicBezTo>
                <a:lnTo>
                  <a:pt x="3832" y="10621"/>
                </a:lnTo>
                <a:cubicBezTo>
                  <a:pt x="2706" y="10850"/>
                  <a:pt x="1831" y="11772"/>
                  <a:pt x="1668" y="12919"/>
                </a:cubicBezTo>
                <a:lnTo>
                  <a:pt x="547" y="12919"/>
                </a:lnTo>
                <a:cubicBezTo>
                  <a:pt x="244" y="12919"/>
                  <a:pt x="0" y="13165"/>
                  <a:pt x="0" y="13467"/>
                </a:cubicBezTo>
                <a:cubicBezTo>
                  <a:pt x="0" y="13769"/>
                  <a:pt x="244" y="14014"/>
                  <a:pt x="547" y="14014"/>
                </a:cubicBezTo>
                <a:lnTo>
                  <a:pt x="8210" y="14014"/>
                </a:lnTo>
                <a:cubicBezTo>
                  <a:pt x="8513" y="14014"/>
                  <a:pt x="8757" y="13769"/>
                  <a:pt x="8757" y="13467"/>
                </a:cubicBezTo>
                <a:cubicBezTo>
                  <a:pt x="8757" y="13165"/>
                  <a:pt x="8513" y="12919"/>
                  <a:pt x="8210" y="12919"/>
                </a:cubicBezTo>
                <a:lnTo>
                  <a:pt x="7089" y="12919"/>
                </a:lnTo>
                <a:cubicBezTo>
                  <a:pt x="6927" y="11772"/>
                  <a:pt x="6050" y="10850"/>
                  <a:pt x="4926" y="10621"/>
                </a:cubicBezTo>
                <a:lnTo>
                  <a:pt x="4926" y="9953"/>
                </a:lnTo>
                <a:cubicBezTo>
                  <a:pt x="5009" y="9960"/>
                  <a:pt x="5091" y="9963"/>
                  <a:pt x="5175" y="9963"/>
                </a:cubicBezTo>
                <a:cubicBezTo>
                  <a:pt x="6037" y="9963"/>
                  <a:pt x="6880" y="9623"/>
                  <a:pt x="7502" y="9001"/>
                </a:cubicBezTo>
                <a:cubicBezTo>
                  <a:pt x="8329" y="8175"/>
                  <a:pt x="8655" y="6958"/>
                  <a:pt x="8352" y="5829"/>
                </a:cubicBezTo>
                <a:cubicBezTo>
                  <a:pt x="8302" y="5640"/>
                  <a:pt x="8155" y="5491"/>
                  <a:pt x="7966" y="5441"/>
                </a:cubicBezTo>
                <a:cubicBezTo>
                  <a:pt x="7687" y="5366"/>
                  <a:pt x="7403" y="5330"/>
                  <a:pt x="7121" y="5330"/>
                </a:cubicBezTo>
                <a:cubicBezTo>
                  <a:pt x="6319" y="5330"/>
                  <a:pt x="5532" y="5623"/>
                  <a:pt x="4926" y="6167"/>
                </a:cubicBezTo>
                <a:lnTo>
                  <a:pt x="4926" y="5586"/>
                </a:lnTo>
                <a:cubicBezTo>
                  <a:pt x="5777" y="4974"/>
                  <a:pt x="6294" y="3978"/>
                  <a:pt x="6294" y="2919"/>
                </a:cubicBezTo>
                <a:cubicBezTo>
                  <a:pt x="6294" y="1750"/>
                  <a:pt x="5665" y="661"/>
                  <a:pt x="4653" y="73"/>
                </a:cubicBezTo>
                <a:cubicBezTo>
                  <a:pt x="4568" y="25"/>
                  <a:pt x="4473" y="1"/>
                  <a:pt x="4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4352412" y="3728503"/>
            <a:ext cx="439180" cy="454787"/>
          </a:xfrm>
          <a:custGeom>
            <a:rect b="b" l="l" r="r" t="t"/>
            <a:pathLst>
              <a:path extrusionOk="0" h="14015" w="13533">
                <a:moveTo>
                  <a:pt x="6768" y="3176"/>
                </a:moveTo>
                <a:cubicBezTo>
                  <a:pt x="7826" y="3176"/>
                  <a:pt x="8686" y="4036"/>
                  <a:pt x="8686" y="5092"/>
                </a:cubicBezTo>
                <a:lnTo>
                  <a:pt x="8686" y="6460"/>
                </a:lnTo>
                <a:lnTo>
                  <a:pt x="4853" y="6460"/>
                </a:lnTo>
                <a:lnTo>
                  <a:pt x="4853" y="5092"/>
                </a:lnTo>
                <a:cubicBezTo>
                  <a:pt x="4853" y="4036"/>
                  <a:pt x="5712" y="3176"/>
                  <a:pt x="6768" y="3176"/>
                </a:cubicBezTo>
                <a:close/>
                <a:moveTo>
                  <a:pt x="3758" y="6504"/>
                </a:moveTo>
                <a:lnTo>
                  <a:pt x="3758" y="8784"/>
                </a:lnTo>
                <a:lnTo>
                  <a:pt x="3066" y="10051"/>
                </a:lnTo>
                <a:cubicBezTo>
                  <a:pt x="2886" y="10378"/>
                  <a:pt x="2558" y="10547"/>
                  <a:pt x="2229" y="10547"/>
                </a:cubicBezTo>
                <a:cubicBezTo>
                  <a:pt x="1936" y="10547"/>
                  <a:pt x="1642" y="10414"/>
                  <a:pt x="1451" y="10141"/>
                </a:cubicBezTo>
                <a:cubicBezTo>
                  <a:pt x="1192" y="9773"/>
                  <a:pt x="1222" y="9284"/>
                  <a:pt x="1526" y="8951"/>
                </a:cubicBezTo>
                <a:lnTo>
                  <a:pt x="3758" y="6504"/>
                </a:lnTo>
                <a:close/>
                <a:moveTo>
                  <a:pt x="9780" y="6504"/>
                </a:moveTo>
                <a:lnTo>
                  <a:pt x="12012" y="8951"/>
                </a:lnTo>
                <a:cubicBezTo>
                  <a:pt x="12316" y="9283"/>
                  <a:pt x="12346" y="9773"/>
                  <a:pt x="12087" y="10141"/>
                </a:cubicBezTo>
                <a:cubicBezTo>
                  <a:pt x="11895" y="10414"/>
                  <a:pt x="11601" y="10547"/>
                  <a:pt x="11309" y="10547"/>
                </a:cubicBezTo>
                <a:cubicBezTo>
                  <a:pt x="10980" y="10547"/>
                  <a:pt x="10652" y="10379"/>
                  <a:pt x="10472" y="10051"/>
                </a:cubicBezTo>
                <a:lnTo>
                  <a:pt x="9780" y="8784"/>
                </a:lnTo>
                <a:lnTo>
                  <a:pt x="9780" y="6504"/>
                </a:lnTo>
                <a:close/>
                <a:moveTo>
                  <a:pt x="8684" y="7554"/>
                </a:moveTo>
                <a:lnTo>
                  <a:pt x="8684" y="8923"/>
                </a:lnTo>
                <a:lnTo>
                  <a:pt x="8686" y="8923"/>
                </a:lnTo>
                <a:cubicBezTo>
                  <a:pt x="8686" y="9980"/>
                  <a:pt x="7826" y="10840"/>
                  <a:pt x="6768" y="10840"/>
                </a:cubicBezTo>
                <a:cubicBezTo>
                  <a:pt x="5712" y="10840"/>
                  <a:pt x="4853" y="9980"/>
                  <a:pt x="4853" y="8923"/>
                </a:cubicBezTo>
                <a:lnTo>
                  <a:pt x="4853" y="7554"/>
                </a:lnTo>
                <a:close/>
                <a:moveTo>
                  <a:pt x="4689" y="0"/>
                </a:moveTo>
                <a:cubicBezTo>
                  <a:pt x="4549" y="0"/>
                  <a:pt x="4409" y="54"/>
                  <a:pt x="4302" y="161"/>
                </a:cubicBezTo>
                <a:cubicBezTo>
                  <a:pt x="4088" y="375"/>
                  <a:pt x="4088" y="721"/>
                  <a:pt x="4302" y="936"/>
                </a:cubicBezTo>
                <a:lnTo>
                  <a:pt x="5659" y="2293"/>
                </a:lnTo>
                <a:cubicBezTo>
                  <a:pt x="4612" y="2709"/>
                  <a:pt x="3852" y="3698"/>
                  <a:pt x="3767" y="4871"/>
                </a:cubicBezTo>
                <a:lnTo>
                  <a:pt x="717" y="8214"/>
                </a:lnTo>
                <a:cubicBezTo>
                  <a:pt x="74" y="8918"/>
                  <a:pt x="1" y="9982"/>
                  <a:pt x="554" y="10772"/>
                </a:cubicBezTo>
                <a:cubicBezTo>
                  <a:pt x="966" y="11356"/>
                  <a:pt x="1598" y="11641"/>
                  <a:pt x="2227" y="11641"/>
                </a:cubicBezTo>
                <a:cubicBezTo>
                  <a:pt x="2936" y="11641"/>
                  <a:pt x="3641" y="11280"/>
                  <a:pt x="4026" y="10576"/>
                </a:cubicBezTo>
                <a:lnTo>
                  <a:pt x="4133" y="10379"/>
                </a:lnTo>
                <a:cubicBezTo>
                  <a:pt x="4563" y="11153"/>
                  <a:pt x="5323" y="11719"/>
                  <a:pt x="6221" y="11884"/>
                </a:cubicBezTo>
                <a:lnTo>
                  <a:pt x="6221" y="13467"/>
                </a:lnTo>
                <a:cubicBezTo>
                  <a:pt x="6221" y="13770"/>
                  <a:pt x="6467" y="14014"/>
                  <a:pt x="6768" y="14014"/>
                </a:cubicBezTo>
                <a:cubicBezTo>
                  <a:pt x="7071" y="14014"/>
                  <a:pt x="7317" y="13770"/>
                  <a:pt x="7317" y="13467"/>
                </a:cubicBezTo>
                <a:lnTo>
                  <a:pt x="7317" y="11884"/>
                </a:lnTo>
                <a:cubicBezTo>
                  <a:pt x="8215" y="11719"/>
                  <a:pt x="8975" y="11153"/>
                  <a:pt x="9403" y="10379"/>
                </a:cubicBezTo>
                <a:lnTo>
                  <a:pt x="9512" y="10576"/>
                </a:lnTo>
                <a:cubicBezTo>
                  <a:pt x="9897" y="11280"/>
                  <a:pt x="10602" y="11641"/>
                  <a:pt x="11309" y="11641"/>
                </a:cubicBezTo>
                <a:cubicBezTo>
                  <a:pt x="11939" y="11641"/>
                  <a:pt x="12571" y="11355"/>
                  <a:pt x="12982" y="10772"/>
                </a:cubicBezTo>
                <a:cubicBezTo>
                  <a:pt x="13533" y="9990"/>
                  <a:pt x="13471" y="8926"/>
                  <a:pt x="12821" y="8214"/>
                </a:cubicBezTo>
                <a:lnTo>
                  <a:pt x="9771" y="4871"/>
                </a:lnTo>
                <a:cubicBezTo>
                  <a:pt x="9686" y="3698"/>
                  <a:pt x="8927" y="2709"/>
                  <a:pt x="7879" y="2293"/>
                </a:cubicBezTo>
                <a:lnTo>
                  <a:pt x="9236" y="936"/>
                </a:lnTo>
                <a:cubicBezTo>
                  <a:pt x="9450" y="721"/>
                  <a:pt x="9450" y="375"/>
                  <a:pt x="9236" y="161"/>
                </a:cubicBezTo>
                <a:cubicBezTo>
                  <a:pt x="9129" y="54"/>
                  <a:pt x="8989" y="0"/>
                  <a:pt x="8849" y="0"/>
                </a:cubicBezTo>
                <a:cubicBezTo>
                  <a:pt x="8709" y="0"/>
                  <a:pt x="8568" y="54"/>
                  <a:pt x="8461" y="161"/>
                </a:cubicBezTo>
                <a:lnTo>
                  <a:pt x="6768" y="1854"/>
                </a:lnTo>
                <a:lnTo>
                  <a:pt x="5077" y="161"/>
                </a:lnTo>
                <a:cubicBezTo>
                  <a:pt x="4970" y="54"/>
                  <a:pt x="4830" y="0"/>
                  <a:pt x="4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5" name="Google Shape;9855;p63"/>
          <p:cNvGrpSpPr/>
          <p:nvPr/>
        </p:nvGrpSpPr>
        <p:grpSpPr>
          <a:xfrm>
            <a:off x="1645401" y="1701928"/>
            <a:ext cx="310927" cy="454787"/>
            <a:chOff x="4830388" y="2652975"/>
            <a:chExt cx="239525" cy="350375"/>
          </a:xfrm>
        </p:grpSpPr>
        <p:sp>
          <p:nvSpPr>
            <p:cNvPr id="9856" name="Google Shape;9856;p63"/>
            <p:cNvSpPr/>
            <p:nvPr/>
          </p:nvSpPr>
          <p:spPr>
            <a:xfrm>
              <a:off x="4830388" y="2653150"/>
              <a:ext cx="198450" cy="350200"/>
            </a:xfrm>
            <a:custGeom>
              <a:rect b="b" l="l" r="r" t="t"/>
              <a:pathLst>
                <a:path extrusionOk="0" h="14008" w="7938">
                  <a:moveTo>
                    <a:pt x="3969" y="1335"/>
                  </a:moveTo>
                  <a:cubicBezTo>
                    <a:pt x="4822" y="2272"/>
                    <a:pt x="6844" y="4810"/>
                    <a:pt x="6844" y="7822"/>
                  </a:cubicBezTo>
                  <a:cubicBezTo>
                    <a:pt x="6844" y="9219"/>
                    <a:pt x="5840" y="10387"/>
                    <a:pt x="4516" y="10643"/>
                  </a:cubicBezTo>
                  <a:lnTo>
                    <a:pt x="4516" y="7000"/>
                  </a:lnTo>
                  <a:cubicBezTo>
                    <a:pt x="4516" y="6697"/>
                    <a:pt x="4272" y="6453"/>
                    <a:pt x="3969" y="6453"/>
                  </a:cubicBezTo>
                  <a:cubicBezTo>
                    <a:pt x="3666" y="6453"/>
                    <a:pt x="3422" y="6697"/>
                    <a:pt x="3422" y="7000"/>
                  </a:cubicBezTo>
                  <a:lnTo>
                    <a:pt x="3422" y="10643"/>
                  </a:lnTo>
                  <a:cubicBezTo>
                    <a:pt x="2099" y="10387"/>
                    <a:pt x="1095" y="9219"/>
                    <a:pt x="1095" y="7822"/>
                  </a:cubicBezTo>
                  <a:cubicBezTo>
                    <a:pt x="1095" y="5859"/>
                    <a:pt x="1968" y="4104"/>
                    <a:pt x="2701" y="2978"/>
                  </a:cubicBezTo>
                  <a:cubicBezTo>
                    <a:pt x="3174" y="2250"/>
                    <a:pt x="3651" y="1683"/>
                    <a:pt x="3969" y="1335"/>
                  </a:cubicBezTo>
                  <a:close/>
                  <a:moveTo>
                    <a:pt x="3969" y="1"/>
                  </a:moveTo>
                  <a:cubicBezTo>
                    <a:pt x="3835" y="1"/>
                    <a:pt x="3701" y="49"/>
                    <a:pt x="3596" y="147"/>
                  </a:cubicBezTo>
                  <a:cubicBezTo>
                    <a:pt x="3558" y="182"/>
                    <a:pt x="2681" y="1007"/>
                    <a:pt x="1801" y="2356"/>
                  </a:cubicBezTo>
                  <a:cubicBezTo>
                    <a:pt x="733" y="3985"/>
                    <a:pt x="1" y="5866"/>
                    <a:pt x="1" y="7822"/>
                  </a:cubicBezTo>
                  <a:cubicBezTo>
                    <a:pt x="1" y="9825"/>
                    <a:pt x="1491" y="11484"/>
                    <a:pt x="3422" y="11752"/>
                  </a:cubicBezTo>
                  <a:lnTo>
                    <a:pt x="3422" y="13460"/>
                  </a:lnTo>
                  <a:cubicBezTo>
                    <a:pt x="3422" y="13763"/>
                    <a:pt x="3666" y="14007"/>
                    <a:pt x="3969" y="14007"/>
                  </a:cubicBezTo>
                  <a:cubicBezTo>
                    <a:pt x="4270" y="14007"/>
                    <a:pt x="4516" y="13761"/>
                    <a:pt x="4516" y="13460"/>
                  </a:cubicBezTo>
                  <a:lnTo>
                    <a:pt x="4516" y="11752"/>
                  </a:lnTo>
                  <a:cubicBezTo>
                    <a:pt x="6447" y="11484"/>
                    <a:pt x="7938" y="9825"/>
                    <a:pt x="7938" y="7822"/>
                  </a:cubicBezTo>
                  <a:cubicBezTo>
                    <a:pt x="7938" y="5866"/>
                    <a:pt x="7203" y="3985"/>
                    <a:pt x="6138" y="2356"/>
                  </a:cubicBezTo>
                  <a:cubicBezTo>
                    <a:pt x="5256" y="1007"/>
                    <a:pt x="4379" y="182"/>
                    <a:pt x="4342" y="147"/>
                  </a:cubicBezTo>
                  <a:cubicBezTo>
                    <a:pt x="4237" y="49"/>
                    <a:pt x="4103" y="1"/>
                    <a:pt x="3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3"/>
            <p:cNvSpPr/>
            <p:nvPr/>
          </p:nvSpPr>
          <p:spPr>
            <a:xfrm>
              <a:off x="4955238" y="2652975"/>
              <a:ext cx="114675" cy="329150"/>
            </a:xfrm>
            <a:custGeom>
              <a:rect b="b" l="l" r="r" t="t"/>
              <a:pathLst>
                <a:path extrusionOk="0" h="13166" w="4587">
                  <a:moveTo>
                    <a:pt x="1176" y="0"/>
                  </a:moveTo>
                  <a:cubicBezTo>
                    <a:pt x="1055" y="0"/>
                    <a:pt x="934" y="40"/>
                    <a:pt x="832" y="121"/>
                  </a:cubicBezTo>
                  <a:cubicBezTo>
                    <a:pt x="596" y="310"/>
                    <a:pt x="560" y="655"/>
                    <a:pt x="749" y="890"/>
                  </a:cubicBezTo>
                  <a:cubicBezTo>
                    <a:pt x="1476" y="1796"/>
                    <a:pt x="2099" y="2791"/>
                    <a:pt x="2547" y="3773"/>
                  </a:cubicBezTo>
                  <a:cubicBezTo>
                    <a:pt x="3175" y="5137"/>
                    <a:pt x="3491" y="6502"/>
                    <a:pt x="3491" y="7829"/>
                  </a:cubicBezTo>
                  <a:cubicBezTo>
                    <a:pt x="3491" y="9756"/>
                    <a:pt x="2265" y="11473"/>
                    <a:pt x="439" y="12102"/>
                  </a:cubicBezTo>
                  <a:cubicBezTo>
                    <a:pt x="153" y="12199"/>
                    <a:pt x="1" y="12510"/>
                    <a:pt x="100" y="12796"/>
                  </a:cubicBezTo>
                  <a:cubicBezTo>
                    <a:pt x="178" y="13022"/>
                    <a:pt x="389" y="13166"/>
                    <a:pt x="617" y="13166"/>
                  </a:cubicBezTo>
                  <a:cubicBezTo>
                    <a:pt x="676" y="13166"/>
                    <a:pt x="736" y="13156"/>
                    <a:pt x="796" y="13136"/>
                  </a:cubicBezTo>
                  <a:cubicBezTo>
                    <a:pt x="3063" y="12356"/>
                    <a:pt x="4587" y="10225"/>
                    <a:pt x="4587" y="7829"/>
                  </a:cubicBezTo>
                  <a:cubicBezTo>
                    <a:pt x="4587" y="6343"/>
                    <a:pt x="4235" y="4826"/>
                    <a:pt x="3543" y="3316"/>
                  </a:cubicBezTo>
                  <a:cubicBezTo>
                    <a:pt x="3049" y="2239"/>
                    <a:pt x="2397" y="1193"/>
                    <a:pt x="1602" y="205"/>
                  </a:cubicBezTo>
                  <a:cubicBezTo>
                    <a:pt x="1494" y="70"/>
                    <a:pt x="1336" y="0"/>
                    <a:pt x="1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1" name="Shape 9861"/>
        <p:cNvGrpSpPr/>
        <p:nvPr/>
      </p:nvGrpSpPr>
      <p:grpSpPr>
        <a:xfrm>
          <a:off x="0" y="0"/>
          <a:ext cx="0" cy="0"/>
          <a:chOff x="0" y="0"/>
          <a:chExt cx="0" cy="0"/>
        </a:xfrm>
      </p:grpSpPr>
      <p:sp>
        <p:nvSpPr>
          <p:cNvPr id="9862" name="Google Shape;9862;p6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Bees and flowers day</a:t>
            </a:r>
            <a:endParaRPr/>
          </a:p>
        </p:txBody>
      </p:sp>
      <p:graphicFrame>
        <p:nvGraphicFramePr>
          <p:cNvPr id="9863" name="Google Shape;9863;p64"/>
          <p:cNvGraphicFramePr/>
          <p:nvPr/>
        </p:nvGraphicFramePr>
        <p:xfrm>
          <a:off x="1272360" y="1540300"/>
          <a:ext cx="3000000" cy="3000000"/>
        </p:xfrm>
        <a:graphic>
          <a:graphicData uri="http://schemas.openxmlformats.org/drawingml/2006/table">
            <a:tbl>
              <a:tblPr>
                <a:noFill/>
                <a:tableStyleId>{7A51E7CB-2BD0-4A66-9E2E-FA208430F658}</a:tableStyleId>
              </a:tblPr>
              <a:tblGrid>
                <a:gridCol w="457200"/>
                <a:gridCol w="457200"/>
                <a:gridCol w="457200"/>
                <a:gridCol w="457200"/>
                <a:gridCol w="457200"/>
                <a:gridCol w="457200"/>
                <a:gridCol w="457200"/>
              </a:tblGrid>
              <a:tr h="504825">
                <a:tc>
                  <a:txBody>
                    <a:bodyPr/>
                    <a:lstStyle/>
                    <a:p>
                      <a:pPr indent="0" lvl="0" marL="0" rtl="0" algn="ctr">
                        <a:lnSpc>
                          <a:spcPct val="120000"/>
                        </a:lnSpc>
                        <a:spcBef>
                          <a:spcPts val="0"/>
                        </a:spcBef>
                        <a:spcAft>
                          <a:spcPts val="0"/>
                        </a:spcAft>
                        <a:buNone/>
                      </a:pPr>
                      <a:r>
                        <a:rPr b="1" lang="en" sz="1900">
                          <a:solidFill>
                            <a:schemeClr val="dk1"/>
                          </a:solidFill>
                          <a:latin typeface="Lato"/>
                          <a:ea typeface="Lato"/>
                          <a:cs typeface="Lato"/>
                          <a:sym typeface="Lato"/>
                        </a:rPr>
                        <a:t>M</a:t>
                      </a:r>
                      <a:endParaRPr b="1" sz="1900">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rgbClr val="D8FFFF">
                          <a:alpha val="0"/>
                        </a:srgbClr>
                      </a:solidFill>
                      <a:prstDash val="solid"/>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b="1" lang="en" sz="1900">
                          <a:solidFill>
                            <a:schemeClr val="dk1"/>
                          </a:solidFill>
                          <a:latin typeface="Lato"/>
                          <a:ea typeface="Lato"/>
                          <a:cs typeface="Lato"/>
                          <a:sym typeface="Lato"/>
                        </a:rPr>
                        <a:t>T</a:t>
                      </a:r>
                      <a:endParaRPr b="1" sz="1900">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rgbClr val="D8FFFF">
                          <a:alpha val="0"/>
                        </a:srgbClr>
                      </a:solidFill>
                      <a:prstDash val="solid"/>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b="1" lang="en" sz="1900">
                          <a:solidFill>
                            <a:schemeClr val="dk1"/>
                          </a:solidFill>
                          <a:latin typeface="Lato"/>
                          <a:ea typeface="Lato"/>
                          <a:cs typeface="Lato"/>
                          <a:sym typeface="Lato"/>
                        </a:rPr>
                        <a:t>W</a:t>
                      </a:r>
                      <a:endParaRPr b="1" sz="1900">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rgbClr val="D8FFFF">
                          <a:alpha val="0"/>
                        </a:srgbClr>
                      </a:solidFill>
                      <a:prstDash val="solid"/>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b="1" lang="en" sz="1900">
                          <a:solidFill>
                            <a:schemeClr val="dk1"/>
                          </a:solidFill>
                          <a:latin typeface="Lato"/>
                          <a:ea typeface="Lato"/>
                          <a:cs typeface="Lato"/>
                          <a:sym typeface="Lato"/>
                        </a:rPr>
                        <a:t>T</a:t>
                      </a:r>
                      <a:endParaRPr b="1" sz="1900">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rgbClr val="D8FFFF">
                          <a:alpha val="0"/>
                        </a:srgbClr>
                      </a:solidFill>
                      <a:prstDash val="solid"/>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b="1" lang="en" sz="1900">
                          <a:solidFill>
                            <a:schemeClr val="dk1"/>
                          </a:solidFill>
                          <a:latin typeface="Lato"/>
                          <a:ea typeface="Lato"/>
                          <a:cs typeface="Lato"/>
                          <a:sym typeface="Lato"/>
                        </a:rPr>
                        <a:t>F</a:t>
                      </a:r>
                      <a:endParaRPr b="1" sz="1900">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rgbClr val="D8FFFF">
                          <a:alpha val="0"/>
                        </a:srgbClr>
                      </a:solidFill>
                      <a:prstDash val="solid"/>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b="1" lang="en" sz="1900">
                          <a:solidFill>
                            <a:schemeClr val="dk1"/>
                          </a:solidFill>
                          <a:latin typeface="Lato"/>
                          <a:ea typeface="Lato"/>
                          <a:cs typeface="Lato"/>
                          <a:sym typeface="Lato"/>
                        </a:rPr>
                        <a:t>S</a:t>
                      </a:r>
                      <a:endParaRPr b="1" sz="1900">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rgbClr val="D8FFFF">
                          <a:alpha val="0"/>
                        </a:srgbClr>
                      </a:solidFill>
                      <a:prstDash val="solid"/>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b="1" lang="en" sz="1900">
                          <a:solidFill>
                            <a:schemeClr val="dk1"/>
                          </a:solidFill>
                          <a:latin typeface="Lato"/>
                          <a:ea typeface="Lato"/>
                          <a:cs typeface="Lato"/>
                          <a:sym typeface="Lato"/>
                        </a:rPr>
                        <a:t>S</a:t>
                      </a:r>
                      <a:endParaRPr b="1" sz="1900">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rgbClr val="D8FFFF">
                          <a:alpha val="0"/>
                        </a:srgbClr>
                      </a:solidFill>
                      <a:prstDash val="solid"/>
                      <a:round/>
                      <a:headEnd len="sm" w="sm" type="none"/>
                      <a:tailEnd len="sm" w="sm" type="none"/>
                    </a:lnT>
                    <a:lnB cap="flat" cmpd="sng" w="28575">
                      <a:solidFill>
                        <a:schemeClr val="dk1"/>
                      </a:solidFill>
                      <a:prstDash val="dashDot"/>
                      <a:round/>
                      <a:headEnd len="sm" w="sm" type="none"/>
                      <a:tailEnd len="sm" w="sm" type="none"/>
                    </a:lnB>
                  </a:tcPr>
                </a:tc>
              </a:tr>
              <a:tr h="447675">
                <a:tc>
                  <a:txBody>
                    <a:bodyPr/>
                    <a:lstStyle/>
                    <a:p>
                      <a:pPr indent="0" lvl="0" marL="0" rtl="0" algn="l">
                        <a:spcBef>
                          <a:spcPts val="0"/>
                        </a:spcBef>
                        <a:spcAft>
                          <a:spcPts val="0"/>
                        </a:spcAft>
                        <a:buNone/>
                      </a:pPr>
                      <a:r>
                        <a:rPr lang="en">
                          <a:solidFill>
                            <a:schemeClr val="dk1"/>
                          </a:solidFill>
                          <a:latin typeface="Lato"/>
                          <a:ea typeface="Lato"/>
                          <a:cs typeface="Lato"/>
                          <a:sym typeface="Lato"/>
                        </a:rPr>
                        <a:t> </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 </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 </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 </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01</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02</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03</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r>
              <a:tr h="447675">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04</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05</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06</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07</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08</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09</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10</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r>
              <a:tr h="447675">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11</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12</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13</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14</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15</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16</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17</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r>
              <a:tr h="447675">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18</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19</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20</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22</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24</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chemeClr val="dk1"/>
                      </a:solidFill>
                      <a:prstDash val="dashDot"/>
                      <a:round/>
                      <a:headEnd len="sm" w="sm" type="none"/>
                      <a:tailEnd len="sm" w="sm" type="none"/>
                    </a:lnB>
                  </a:tcPr>
                </a:tc>
              </a:tr>
              <a:tr h="447675">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25</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rgbClr val="D8FFFF">
                          <a:alpha val="0"/>
                        </a:srgbClr>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26</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rgbClr val="D8FFFF">
                          <a:alpha val="0"/>
                        </a:srgbClr>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27</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rgbClr val="D8FFFF">
                          <a:alpha val="0"/>
                        </a:srgbClr>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28</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rgbClr val="D8FFFF">
                          <a:alpha val="0"/>
                        </a:srgbClr>
                      </a:solidFill>
                      <a:prstDash val="solid"/>
                      <a:round/>
                      <a:headEnd len="sm" w="sm" type="none"/>
                      <a:tailEnd len="sm" w="sm" type="none"/>
                    </a:lnB>
                    <a:solidFill>
                      <a:schemeClr val="accent2"/>
                    </a:solidFill>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29</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rgbClr val="D8FFFF">
                          <a:alpha val="0"/>
                        </a:srgbClr>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30</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rgbClr val="D8FFFF">
                          <a:alpha val="0"/>
                        </a:srgbClr>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lang="en">
                          <a:solidFill>
                            <a:schemeClr val="dk1"/>
                          </a:solidFill>
                          <a:latin typeface="Lato"/>
                          <a:ea typeface="Lato"/>
                          <a:cs typeface="Lato"/>
                          <a:sym typeface="Lato"/>
                        </a:rPr>
                        <a:t>31</a:t>
                      </a:r>
                      <a:endParaRPr>
                        <a:solidFill>
                          <a:schemeClr val="dk1"/>
                        </a:solidFill>
                        <a:latin typeface="Lato"/>
                        <a:ea typeface="Lato"/>
                        <a:cs typeface="Lato"/>
                        <a:sym typeface="Lato"/>
                      </a:endParaRPr>
                    </a:p>
                  </a:txBody>
                  <a:tcPr marT="95250" marB="95250" marR="95250" marL="95250" anchor="ctr">
                    <a:lnL cap="flat" cmpd="sng" w="28575">
                      <a:solidFill>
                        <a:srgbClr val="D8FFFF">
                          <a:alpha val="0"/>
                        </a:srgbClr>
                      </a:solidFill>
                      <a:prstDash val="solid"/>
                      <a:round/>
                      <a:headEnd len="sm" w="sm" type="none"/>
                      <a:tailEnd len="sm" w="sm" type="none"/>
                    </a:lnL>
                    <a:lnR cap="flat" cmpd="sng" w="28575">
                      <a:solidFill>
                        <a:srgbClr val="D8FFFF">
                          <a:alpha val="0"/>
                        </a:srgbClr>
                      </a:solidFill>
                      <a:prstDash val="solid"/>
                      <a:round/>
                      <a:headEnd len="sm" w="sm" type="none"/>
                      <a:tailEnd len="sm" w="sm" type="none"/>
                    </a:lnR>
                    <a:lnT cap="flat" cmpd="sng" w="28575">
                      <a:solidFill>
                        <a:schemeClr val="dk1"/>
                      </a:solidFill>
                      <a:prstDash val="dashDot"/>
                      <a:round/>
                      <a:headEnd len="sm" w="sm" type="none"/>
                      <a:tailEnd len="sm" w="sm" type="none"/>
                    </a:lnT>
                    <a:lnB cap="flat" cmpd="sng" w="28575">
                      <a:solidFill>
                        <a:srgbClr val="D8FFFF">
                          <a:alpha val="0"/>
                        </a:srgbClr>
                      </a:solidFill>
                      <a:prstDash val="solid"/>
                      <a:round/>
                      <a:headEnd len="sm" w="sm" type="none"/>
                      <a:tailEnd len="sm" w="sm" type="none"/>
                    </a:lnB>
                  </a:tcPr>
                </a:tc>
              </a:tr>
            </a:tbl>
          </a:graphicData>
        </a:graphic>
      </p:graphicFrame>
      <p:sp>
        <p:nvSpPr>
          <p:cNvPr id="9864" name="Google Shape;9864;p64"/>
          <p:cNvSpPr txBox="1"/>
          <p:nvPr/>
        </p:nvSpPr>
        <p:spPr>
          <a:xfrm>
            <a:off x="5259840" y="3153995"/>
            <a:ext cx="2611800" cy="101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214901"/>
                </a:solidFill>
                <a:latin typeface="Lato"/>
                <a:ea typeface="Lato"/>
                <a:cs typeface="Lato"/>
                <a:sym typeface="Lato"/>
              </a:rPr>
              <a:t>Mercury is the closest planet to the Sun and the smallest one in the Solar System—it’s only a bit larger than the Moon</a:t>
            </a:r>
            <a:endParaRPr>
              <a:solidFill>
                <a:srgbClr val="214901"/>
              </a:solidFill>
              <a:latin typeface="Lato"/>
              <a:ea typeface="Lato"/>
              <a:cs typeface="Lato"/>
              <a:sym typeface="Lato"/>
            </a:endParaRPr>
          </a:p>
        </p:txBody>
      </p:sp>
      <p:sp>
        <p:nvSpPr>
          <p:cNvPr id="9865" name="Google Shape;9865;p64"/>
          <p:cNvSpPr txBox="1"/>
          <p:nvPr/>
        </p:nvSpPr>
        <p:spPr>
          <a:xfrm>
            <a:off x="5259840" y="2813329"/>
            <a:ext cx="2611800" cy="39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January 28th</a:t>
            </a:r>
            <a:endParaRPr sz="2400">
              <a:solidFill>
                <a:schemeClr val="dk1"/>
              </a:solidFill>
              <a:latin typeface="Metamorphous"/>
              <a:ea typeface="Metamorphous"/>
              <a:cs typeface="Metamorphous"/>
              <a:sym typeface="Metamorphous"/>
            </a:endParaRPr>
          </a:p>
        </p:txBody>
      </p:sp>
      <p:sp>
        <p:nvSpPr>
          <p:cNvPr id="9866" name="Google Shape;9866;p64"/>
          <p:cNvSpPr/>
          <p:nvPr/>
        </p:nvSpPr>
        <p:spPr>
          <a:xfrm>
            <a:off x="6060378" y="1429196"/>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4"/>
          <p:cNvSpPr/>
          <p:nvPr/>
        </p:nvSpPr>
        <p:spPr>
          <a:xfrm>
            <a:off x="6344431" y="1650425"/>
            <a:ext cx="442649" cy="530187"/>
          </a:xfrm>
          <a:custGeom>
            <a:rect b="b" l="l" r="r" t="t"/>
            <a:pathLst>
              <a:path extrusionOk="0" h="14015" w="11701">
                <a:moveTo>
                  <a:pt x="8593" y="1096"/>
                </a:moveTo>
                <a:cubicBezTo>
                  <a:pt x="8671" y="1096"/>
                  <a:pt x="8750" y="1100"/>
                  <a:pt x="8828" y="1108"/>
                </a:cubicBezTo>
                <a:cubicBezTo>
                  <a:pt x="8900" y="1763"/>
                  <a:pt x="8673" y="2425"/>
                  <a:pt x="8201" y="2899"/>
                </a:cubicBezTo>
                <a:cubicBezTo>
                  <a:pt x="7786" y="3314"/>
                  <a:pt x="7223" y="3539"/>
                  <a:pt x="6646" y="3539"/>
                </a:cubicBezTo>
                <a:cubicBezTo>
                  <a:pt x="6568" y="3539"/>
                  <a:pt x="6489" y="3534"/>
                  <a:pt x="6411" y="3526"/>
                </a:cubicBezTo>
                <a:cubicBezTo>
                  <a:pt x="6340" y="2872"/>
                  <a:pt x="6568" y="2209"/>
                  <a:pt x="7040" y="1737"/>
                </a:cubicBezTo>
                <a:cubicBezTo>
                  <a:pt x="7455" y="1321"/>
                  <a:pt x="8018" y="1096"/>
                  <a:pt x="8593" y="1096"/>
                </a:cubicBezTo>
                <a:close/>
                <a:moveTo>
                  <a:pt x="3107" y="1096"/>
                </a:moveTo>
                <a:cubicBezTo>
                  <a:pt x="3683" y="1096"/>
                  <a:pt x="4247" y="1321"/>
                  <a:pt x="4662" y="1737"/>
                </a:cubicBezTo>
                <a:cubicBezTo>
                  <a:pt x="5134" y="2209"/>
                  <a:pt x="5362" y="2872"/>
                  <a:pt x="5290" y="3526"/>
                </a:cubicBezTo>
                <a:cubicBezTo>
                  <a:pt x="5210" y="3535"/>
                  <a:pt x="5131" y="3539"/>
                  <a:pt x="5051" y="3539"/>
                </a:cubicBezTo>
                <a:cubicBezTo>
                  <a:pt x="4477" y="3539"/>
                  <a:pt x="3916" y="3313"/>
                  <a:pt x="3501" y="2899"/>
                </a:cubicBezTo>
                <a:cubicBezTo>
                  <a:pt x="3028" y="2427"/>
                  <a:pt x="2802" y="1763"/>
                  <a:pt x="2872" y="1108"/>
                </a:cubicBezTo>
                <a:cubicBezTo>
                  <a:pt x="2950" y="1100"/>
                  <a:pt x="3029" y="1096"/>
                  <a:pt x="3107" y="1096"/>
                </a:cubicBezTo>
                <a:close/>
                <a:moveTo>
                  <a:pt x="5850" y="10190"/>
                </a:moveTo>
                <a:cubicBezTo>
                  <a:pt x="6784" y="10190"/>
                  <a:pt x="7650" y="10613"/>
                  <a:pt x="8226" y="11351"/>
                </a:cubicBezTo>
                <a:cubicBezTo>
                  <a:pt x="8330" y="11484"/>
                  <a:pt x="8489" y="11561"/>
                  <a:pt x="8657" y="11561"/>
                </a:cubicBezTo>
                <a:cubicBezTo>
                  <a:pt x="8673" y="11561"/>
                  <a:pt x="8690" y="11560"/>
                  <a:pt x="8706" y="11559"/>
                </a:cubicBezTo>
                <a:cubicBezTo>
                  <a:pt x="8761" y="11554"/>
                  <a:pt x="8813" y="11552"/>
                  <a:pt x="8862" y="11552"/>
                </a:cubicBezTo>
                <a:cubicBezTo>
                  <a:pt x="9693" y="11552"/>
                  <a:pt x="10393" y="12139"/>
                  <a:pt x="10565" y="12920"/>
                </a:cubicBezTo>
                <a:lnTo>
                  <a:pt x="1135" y="12920"/>
                </a:lnTo>
                <a:cubicBezTo>
                  <a:pt x="1308" y="12137"/>
                  <a:pt x="2007" y="11552"/>
                  <a:pt x="2840" y="11552"/>
                </a:cubicBezTo>
                <a:cubicBezTo>
                  <a:pt x="2889" y="11552"/>
                  <a:pt x="2939" y="11554"/>
                  <a:pt x="2996" y="11559"/>
                </a:cubicBezTo>
                <a:cubicBezTo>
                  <a:pt x="3012" y="11560"/>
                  <a:pt x="3029" y="11561"/>
                  <a:pt x="3045" y="11561"/>
                </a:cubicBezTo>
                <a:cubicBezTo>
                  <a:pt x="3211" y="11561"/>
                  <a:pt x="3371" y="11484"/>
                  <a:pt x="3474" y="11351"/>
                </a:cubicBezTo>
                <a:cubicBezTo>
                  <a:pt x="4050" y="10613"/>
                  <a:pt x="4917" y="10190"/>
                  <a:pt x="5850" y="10190"/>
                </a:cubicBezTo>
                <a:close/>
                <a:moveTo>
                  <a:pt x="3107" y="1"/>
                </a:moveTo>
                <a:cubicBezTo>
                  <a:pt x="2825" y="1"/>
                  <a:pt x="2541" y="37"/>
                  <a:pt x="2263" y="111"/>
                </a:cubicBezTo>
                <a:cubicBezTo>
                  <a:pt x="2074" y="163"/>
                  <a:pt x="1927" y="310"/>
                  <a:pt x="1877" y="499"/>
                </a:cubicBezTo>
                <a:cubicBezTo>
                  <a:pt x="1574" y="1630"/>
                  <a:pt x="1900" y="2845"/>
                  <a:pt x="2726" y="3672"/>
                </a:cubicBezTo>
                <a:cubicBezTo>
                  <a:pt x="3349" y="4296"/>
                  <a:pt x="4192" y="4634"/>
                  <a:pt x="5054" y="4634"/>
                </a:cubicBezTo>
                <a:cubicBezTo>
                  <a:pt x="5137" y="4634"/>
                  <a:pt x="5221" y="4630"/>
                  <a:pt x="5303" y="4624"/>
                </a:cubicBezTo>
                <a:lnTo>
                  <a:pt x="5303" y="9131"/>
                </a:lnTo>
                <a:cubicBezTo>
                  <a:pt x="4336" y="9258"/>
                  <a:pt x="3453" y="9725"/>
                  <a:pt x="2797" y="10458"/>
                </a:cubicBezTo>
                <a:cubicBezTo>
                  <a:pt x="1251" y="10481"/>
                  <a:pt x="1" y="11746"/>
                  <a:pt x="1" y="13295"/>
                </a:cubicBezTo>
                <a:lnTo>
                  <a:pt x="1" y="13468"/>
                </a:lnTo>
                <a:cubicBezTo>
                  <a:pt x="1" y="13770"/>
                  <a:pt x="245" y="14015"/>
                  <a:pt x="548" y="14015"/>
                </a:cubicBezTo>
                <a:lnTo>
                  <a:pt x="11154" y="14015"/>
                </a:lnTo>
                <a:cubicBezTo>
                  <a:pt x="11455" y="14015"/>
                  <a:pt x="11701" y="13770"/>
                  <a:pt x="11701" y="13468"/>
                </a:cubicBezTo>
                <a:lnTo>
                  <a:pt x="11701" y="13295"/>
                </a:lnTo>
                <a:cubicBezTo>
                  <a:pt x="11701" y="11744"/>
                  <a:pt x="10451" y="10481"/>
                  <a:pt x="8905" y="10458"/>
                </a:cubicBezTo>
                <a:cubicBezTo>
                  <a:pt x="8249" y="9725"/>
                  <a:pt x="7364" y="9258"/>
                  <a:pt x="6399" y="9131"/>
                </a:cubicBezTo>
                <a:lnTo>
                  <a:pt x="6399" y="4624"/>
                </a:lnTo>
                <a:cubicBezTo>
                  <a:pt x="6481" y="4630"/>
                  <a:pt x="6565" y="4634"/>
                  <a:pt x="6647" y="4634"/>
                </a:cubicBezTo>
                <a:cubicBezTo>
                  <a:pt x="7508" y="4634"/>
                  <a:pt x="8353" y="4296"/>
                  <a:pt x="8975" y="3672"/>
                </a:cubicBezTo>
                <a:cubicBezTo>
                  <a:pt x="9802" y="2845"/>
                  <a:pt x="10127" y="1630"/>
                  <a:pt x="9825" y="499"/>
                </a:cubicBezTo>
                <a:cubicBezTo>
                  <a:pt x="9775" y="310"/>
                  <a:pt x="9628" y="163"/>
                  <a:pt x="9437" y="111"/>
                </a:cubicBezTo>
                <a:cubicBezTo>
                  <a:pt x="9159" y="37"/>
                  <a:pt x="8876" y="1"/>
                  <a:pt x="8595" y="1"/>
                </a:cubicBezTo>
                <a:cubicBezTo>
                  <a:pt x="7733" y="1"/>
                  <a:pt x="6888" y="340"/>
                  <a:pt x="6265" y="963"/>
                </a:cubicBezTo>
                <a:cubicBezTo>
                  <a:pt x="6109" y="1118"/>
                  <a:pt x="5971" y="1289"/>
                  <a:pt x="5850" y="1470"/>
                </a:cubicBezTo>
                <a:cubicBezTo>
                  <a:pt x="5731" y="1289"/>
                  <a:pt x="5592" y="1118"/>
                  <a:pt x="5437" y="963"/>
                </a:cubicBezTo>
                <a:cubicBezTo>
                  <a:pt x="4814" y="340"/>
                  <a:pt x="3969" y="1"/>
                  <a:pt x="3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8" name="Google Shape;9868;p64"/>
          <p:cNvGrpSpPr/>
          <p:nvPr/>
        </p:nvGrpSpPr>
        <p:grpSpPr>
          <a:xfrm>
            <a:off x="-786104" y="2073701"/>
            <a:ext cx="1918123" cy="2913606"/>
            <a:chOff x="-1011604" y="2136776"/>
            <a:chExt cx="1918123" cy="2913606"/>
          </a:xfrm>
        </p:grpSpPr>
        <p:grpSp>
          <p:nvGrpSpPr>
            <p:cNvPr id="9869" name="Google Shape;9869;p64"/>
            <p:cNvGrpSpPr/>
            <p:nvPr/>
          </p:nvGrpSpPr>
          <p:grpSpPr>
            <a:xfrm rot="1267066">
              <a:off x="-404813" y="2314181"/>
              <a:ext cx="1170851" cy="998060"/>
              <a:chOff x="3300574" y="2174825"/>
              <a:chExt cx="411552" cy="350789"/>
            </a:xfrm>
          </p:grpSpPr>
          <p:sp>
            <p:nvSpPr>
              <p:cNvPr id="9870" name="Google Shape;9870;p64"/>
              <p:cNvSpPr/>
              <p:nvPr/>
            </p:nvSpPr>
            <p:spPr>
              <a:xfrm>
                <a:off x="3376904" y="2177948"/>
                <a:ext cx="7450" cy="36557"/>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4"/>
              <p:cNvSpPr/>
              <p:nvPr/>
            </p:nvSpPr>
            <p:spPr>
              <a:xfrm>
                <a:off x="3387214" y="2175918"/>
                <a:ext cx="11876" cy="39940"/>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4"/>
              <p:cNvSpPr/>
              <p:nvPr/>
            </p:nvSpPr>
            <p:spPr>
              <a:xfrm>
                <a:off x="3397628" y="2184872"/>
                <a:ext cx="9897" cy="26404"/>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4"/>
              <p:cNvSpPr/>
              <p:nvPr/>
            </p:nvSpPr>
            <p:spPr>
              <a:xfrm>
                <a:off x="3300574" y="2174825"/>
                <a:ext cx="381092" cy="350789"/>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4"/>
              <p:cNvSpPr/>
              <p:nvPr/>
            </p:nvSpPr>
            <p:spPr>
              <a:xfrm>
                <a:off x="3682654" y="2186383"/>
                <a:ext cx="11250" cy="33379"/>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4"/>
              <p:cNvSpPr/>
              <p:nvPr/>
            </p:nvSpPr>
            <p:spPr>
              <a:xfrm>
                <a:off x="3695046" y="2186851"/>
                <a:ext cx="7450" cy="26404"/>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4"/>
              <p:cNvSpPr/>
              <p:nvPr/>
            </p:nvSpPr>
            <p:spPr>
              <a:xfrm>
                <a:off x="3705148" y="2190655"/>
                <a:ext cx="6979" cy="1957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4"/>
              <p:cNvSpPr/>
              <p:nvPr/>
            </p:nvSpPr>
            <p:spPr>
              <a:xfrm>
                <a:off x="3310256" y="2371331"/>
                <a:ext cx="28591" cy="1921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4"/>
              <p:cNvSpPr/>
              <p:nvPr/>
            </p:nvSpPr>
            <p:spPr>
              <a:xfrm>
                <a:off x="3310987" y="2381953"/>
                <a:ext cx="20519" cy="1088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4"/>
              <p:cNvSpPr/>
              <p:nvPr/>
            </p:nvSpPr>
            <p:spPr>
              <a:xfrm>
                <a:off x="3312289" y="2392991"/>
                <a:ext cx="22600" cy="12136"/>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4"/>
              <p:cNvSpPr/>
              <p:nvPr/>
            </p:nvSpPr>
            <p:spPr>
              <a:xfrm>
                <a:off x="3411998" y="2232099"/>
                <a:ext cx="8335" cy="24527"/>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4"/>
              <p:cNvSpPr/>
              <p:nvPr/>
            </p:nvSpPr>
            <p:spPr>
              <a:xfrm>
                <a:off x="3532175" y="2193464"/>
                <a:ext cx="12710" cy="26352"/>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4"/>
              <p:cNvSpPr/>
              <p:nvPr/>
            </p:nvSpPr>
            <p:spPr>
              <a:xfrm>
                <a:off x="3416632" y="2265529"/>
                <a:ext cx="30361" cy="22029"/>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4"/>
              <p:cNvSpPr/>
              <p:nvPr/>
            </p:nvSpPr>
            <p:spPr>
              <a:xfrm>
                <a:off x="3531809" y="2202315"/>
                <a:ext cx="136997" cy="97218"/>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4"/>
              <p:cNvSpPr/>
              <p:nvPr/>
            </p:nvSpPr>
            <p:spPr>
              <a:xfrm>
                <a:off x="3458237" y="2261206"/>
                <a:ext cx="85082" cy="86333"/>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4"/>
              <p:cNvSpPr/>
              <p:nvPr/>
            </p:nvSpPr>
            <p:spPr>
              <a:xfrm>
                <a:off x="3304426" y="2307390"/>
                <a:ext cx="165841" cy="60873"/>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4"/>
              <p:cNvSpPr/>
              <p:nvPr/>
            </p:nvSpPr>
            <p:spPr>
              <a:xfrm>
                <a:off x="3543111" y="2244908"/>
                <a:ext cx="122675" cy="59000"/>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4"/>
              <p:cNvSpPr/>
              <p:nvPr/>
            </p:nvSpPr>
            <p:spPr>
              <a:xfrm>
                <a:off x="3548835" y="2324313"/>
                <a:ext cx="79826" cy="16821"/>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4"/>
              <p:cNvSpPr/>
              <p:nvPr/>
            </p:nvSpPr>
            <p:spPr>
              <a:xfrm>
                <a:off x="3425279" y="2353994"/>
                <a:ext cx="51341" cy="44937"/>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4"/>
              <p:cNvSpPr/>
              <p:nvPr/>
            </p:nvSpPr>
            <p:spPr>
              <a:xfrm>
                <a:off x="3488906" y="2333739"/>
                <a:ext cx="59464" cy="30672"/>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4"/>
              <p:cNvSpPr/>
              <p:nvPr/>
            </p:nvSpPr>
            <p:spPr>
              <a:xfrm>
                <a:off x="3484582" y="2339415"/>
                <a:ext cx="78575" cy="42179"/>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4"/>
              <p:cNvSpPr/>
              <p:nvPr/>
            </p:nvSpPr>
            <p:spPr>
              <a:xfrm>
                <a:off x="3576903" y="2340560"/>
                <a:ext cx="68316" cy="48686"/>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4"/>
              <p:cNvSpPr/>
              <p:nvPr/>
            </p:nvSpPr>
            <p:spPr>
              <a:xfrm>
                <a:off x="3397159" y="2399864"/>
                <a:ext cx="20259" cy="27914"/>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4"/>
              <p:cNvSpPr/>
              <p:nvPr/>
            </p:nvSpPr>
            <p:spPr>
              <a:xfrm>
                <a:off x="3483957" y="2353628"/>
                <a:ext cx="91907" cy="4650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4"/>
              <p:cNvSpPr/>
              <p:nvPr/>
            </p:nvSpPr>
            <p:spPr>
              <a:xfrm>
                <a:off x="3634074" y="2337436"/>
                <a:ext cx="28434" cy="13591"/>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4"/>
              <p:cNvSpPr/>
              <p:nvPr/>
            </p:nvSpPr>
            <p:spPr>
              <a:xfrm>
                <a:off x="3486876" y="2371905"/>
                <a:ext cx="99767" cy="44469"/>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4"/>
              <p:cNvSpPr/>
              <p:nvPr/>
            </p:nvSpPr>
            <p:spPr>
              <a:xfrm>
                <a:off x="3492446" y="2391795"/>
                <a:ext cx="100755" cy="44783"/>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4"/>
              <p:cNvSpPr/>
              <p:nvPr/>
            </p:nvSpPr>
            <p:spPr>
              <a:xfrm>
                <a:off x="3436577" y="2457869"/>
                <a:ext cx="29004" cy="45094"/>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4"/>
              <p:cNvSpPr/>
              <p:nvPr/>
            </p:nvSpPr>
            <p:spPr>
              <a:xfrm>
                <a:off x="3642666" y="2391952"/>
                <a:ext cx="24110" cy="33064"/>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4"/>
              <p:cNvSpPr/>
              <p:nvPr/>
            </p:nvSpPr>
            <p:spPr>
              <a:xfrm>
                <a:off x="3501140" y="2411374"/>
                <a:ext cx="95030" cy="46499"/>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4"/>
              <p:cNvSpPr/>
              <p:nvPr/>
            </p:nvSpPr>
            <p:spPr>
              <a:xfrm>
                <a:off x="3511557" y="2429856"/>
                <a:ext cx="86750" cy="45928"/>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4"/>
              <p:cNvSpPr/>
              <p:nvPr/>
            </p:nvSpPr>
            <p:spPr>
              <a:xfrm>
                <a:off x="3457717" y="2222414"/>
                <a:ext cx="48686" cy="53480"/>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4"/>
              <p:cNvSpPr/>
              <p:nvPr/>
            </p:nvSpPr>
            <p:spPr>
              <a:xfrm>
                <a:off x="3453863" y="2253188"/>
                <a:ext cx="9846" cy="20310"/>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4"/>
              <p:cNvSpPr/>
              <p:nvPr/>
            </p:nvSpPr>
            <p:spPr>
              <a:xfrm>
                <a:off x="3534310" y="2227987"/>
                <a:ext cx="16561" cy="31711"/>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4"/>
              <p:cNvSpPr/>
              <p:nvPr/>
            </p:nvSpPr>
            <p:spPr>
              <a:xfrm>
                <a:off x="3498693" y="2246056"/>
                <a:ext cx="13335" cy="6876"/>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4"/>
              <p:cNvSpPr/>
              <p:nvPr/>
            </p:nvSpPr>
            <p:spPr>
              <a:xfrm>
                <a:off x="3355192" y="2328011"/>
                <a:ext cx="112005" cy="47801"/>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4"/>
              <p:cNvSpPr/>
              <p:nvPr/>
            </p:nvSpPr>
            <p:spPr>
              <a:xfrm>
                <a:off x="3441313" y="2377684"/>
                <a:ext cx="27600" cy="68890"/>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4"/>
              <p:cNvSpPr/>
              <p:nvPr/>
            </p:nvSpPr>
            <p:spPr>
              <a:xfrm>
                <a:off x="3534727" y="2457350"/>
                <a:ext cx="58839" cy="3920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64"/>
            <p:cNvGrpSpPr/>
            <p:nvPr/>
          </p:nvGrpSpPr>
          <p:grpSpPr>
            <a:xfrm rot="340560">
              <a:off x="-934045" y="3370039"/>
              <a:ext cx="1170848" cy="1626429"/>
              <a:chOff x="3063505" y="2044007"/>
              <a:chExt cx="364381" cy="506163"/>
            </a:xfrm>
          </p:grpSpPr>
          <p:sp>
            <p:nvSpPr>
              <p:cNvPr id="9909" name="Google Shape;9909;p64"/>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4"/>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4"/>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4"/>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4"/>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4"/>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4"/>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4"/>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4"/>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4"/>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4"/>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4"/>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4"/>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4"/>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4"/>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4"/>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4"/>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4"/>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4"/>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4"/>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4"/>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4"/>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4"/>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4"/>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4"/>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4"/>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4"/>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4"/>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4"/>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4"/>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4"/>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4"/>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4"/>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4"/>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4"/>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4"/>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4"/>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4"/>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4"/>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4"/>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4"/>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4"/>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4"/>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4"/>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4"/>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4"/>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4"/>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4"/>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4"/>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4"/>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4"/>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4" name="Shape 9964"/>
        <p:cNvGrpSpPr/>
        <p:nvPr/>
      </p:nvGrpSpPr>
      <p:grpSpPr>
        <a:xfrm>
          <a:off x="0" y="0"/>
          <a:ext cx="0" cy="0"/>
          <a:chOff x="0" y="0"/>
          <a:chExt cx="0" cy="0"/>
        </a:xfrm>
      </p:grpSpPr>
      <p:sp>
        <p:nvSpPr>
          <p:cNvPr id="9965" name="Google Shape;9965;p6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Honey production</a:t>
            </a:r>
            <a:endParaRPr/>
          </a:p>
        </p:txBody>
      </p:sp>
      <p:sp>
        <p:nvSpPr>
          <p:cNvPr id="9966" name="Google Shape;9966;p65"/>
          <p:cNvSpPr txBox="1"/>
          <p:nvPr/>
        </p:nvSpPr>
        <p:spPr>
          <a:xfrm>
            <a:off x="981900" y="4358798"/>
            <a:ext cx="7180200" cy="46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ato"/>
                <a:ea typeface="Lato"/>
                <a:cs typeface="Lato"/>
                <a:sym typeface="Lato"/>
              </a:rPr>
              <a:t>Follow the link in the graph to modify its data and then paste the new one here. </a:t>
            </a:r>
            <a:r>
              <a:rPr b="1" lang="en" sz="1200" u="sng">
                <a:solidFill>
                  <a:schemeClr val="dk1"/>
                </a:solidFill>
                <a:latin typeface="Lato"/>
                <a:ea typeface="Lato"/>
                <a:cs typeface="Lato"/>
                <a:sym typeface="Lato"/>
                <a:hlinkClick r:id="rId3">
                  <a:extLst>
                    <a:ext uri="{A12FA001-AC4F-418D-AE19-62706E023703}">
                      <ahyp:hlinkClr val="tx"/>
                    </a:ext>
                  </a:extLst>
                </a:hlinkClick>
              </a:rPr>
              <a:t>For more info, click here</a:t>
            </a:r>
            <a:endParaRPr b="1" sz="1200" u="sng">
              <a:solidFill>
                <a:schemeClr val="dk1"/>
              </a:solidFill>
              <a:latin typeface="Lato"/>
              <a:ea typeface="Lato"/>
              <a:cs typeface="Lato"/>
              <a:sym typeface="Lato"/>
            </a:endParaRPr>
          </a:p>
        </p:txBody>
      </p:sp>
      <p:sp>
        <p:nvSpPr>
          <p:cNvPr id="9967" name="Google Shape;9967;p65"/>
          <p:cNvSpPr txBox="1"/>
          <p:nvPr>
            <p:ph idx="4294967295" type="title"/>
          </p:nvPr>
        </p:nvSpPr>
        <p:spPr>
          <a:xfrm>
            <a:off x="720000" y="1532978"/>
            <a:ext cx="16734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20xx</a:t>
            </a:r>
            <a:endParaRPr sz="2400"/>
          </a:p>
        </p:txBody>
      </p:sp>
      <p:sp>
        <p:nvSpPr>
          <p:cNvPr id="9968" name="Google Shape;9968;p65"/>
          <p:cNvSpPr txBox="1"/>
          <p:nvPr>
            <p:ph idx="4294967295" type="subTitle"/>
          </p:nvPr>
        </p:nvSpPr>
        <p:spPr>
          <a:xfrm>
            <a:off x="720000" y="1882748"/>
            <a:ext cx="1673100" cy="57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quite a small planet</a:t>
            </a:r>
            <a:endParaRPr/>
          </a:p>
        </p:txBody>
      </p:sp>
      <p:sp>
        <p:nvSpPr>
          <p:cNvPr id="9969" name="Google Shape;9969;p65"/>
          <p:cNvSpPr txBox="1"/>
          <p:nvPr>
            <p:ph idx="4294967295" type="title"/>
          </p:nvPr>
        </p:nvSpPr>
        <p:spPr>
          <a:xfrm>
            <a:off x="720000" y="3326066"/>
            <a:ext cx="16734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20xx</a:t>
            </a:r>
            <a:endParaRPr sz="2400"/>
          </a:p>
        </p:txBody>
      </p:sp>
      <p:sp>
        <p:nvSpPr>
          <p:cNvPr id="9970" name="Google Shape;9970;p65"/>
          <p:cNvSpPr txBox="1"/>
          <p:nvPr>
            <p:ph idx="4294967295" type="subTitle"/>
          </p:nvPr>
        </p:nvSpPr>
        <p:spPr>
          <a:xfrm>
            <a:off x="720000" y="3675827"/>
            <a:ext cx="1673100" cy="57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Jupiter is an enormous planet</a:t>
            </a:r>
            <a:endParaRPr/>
          </a:p>
        </p:txBody>
      </p:sp>
      <p:sp>
        <p:nvSpPr>
          <p:cNvPr id="9971" name="Google Shape;9971;p65"/>
          <p:cNvSpPr txBox="1"/>
          <p:nvPr>
            <p:ph idx="4294967295" type="title"/>
          </p:nvPr>
        </p:nvSpPr>
        <p:spPr>
          <a:xfrm>
            <a:off x="6735205" y="1532978"/>
            <a:ext cx="1673400" cy="39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20xx</a:t>
            </a:r>
            <a:endParaRPr sz="2400"/>
          </a:p>
        </p:txBody>
      </p:sp>
      <p:sp>
        <p:nvSpPr>
          <p:cNvPr id="9972" name="Google Shape;9972;p65"/>
          <p:cNvSpPr txBox="1"/>
          <p:nvPr>
            <p:ph idx="4294967295" type="subTitle"/>
          </p:nvPr>
        </p:nvSpPr>
        <p:spPr>
          <a:xfrm>
            <a:off x="6735205" y="1882748"/>
            <a:ext cx="1673100" cy="5727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t>Venus has very high temperatures</a:t>
            </a:r>
            <a:endParaRPr/>
          </a:p>
        </p:txBody>
      </p:sp>
      <p:sp>
        <p:nvSpPr>
          <p:cNvPr id="9973" name="Google Shape;9973;p65"/>
          <p:cNvSpPr txBox="1"/>
          <p:nvPr>
            <p:ph idx="4294967295" type="title"/>
          </p:nvPr>
        </p:nvSpPr>
        <p:spPr>
          <a:xfrm>
            <a:off x="6735205" y="3326066"/>
            <a:ext cx="1673400" cy="39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20xx</a:t>
            </a:r>
            <a:endParaRPr sz="2400"/>
          </a:p>
        </p:txBody>
      </p:sp>
      <p:sp>
        <p:nvSpPr>
          <p:cNvPr id="9974" name="Google Shape;9974;p65"/>
          <p:cNvSpPr txBox="1"/>
          <p:nvPr>
            <p:ph idx="4294967295" type="subTitle"/>
          </p:nvPr>
        </p:nvSpPr>
        <p:spPr>
          <a:xfrm>
            <a:off x="6735205" y="3675827"/>
            <a:ext cx="1673100" cy="5727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t>Saturn is a gas giant with rings</a:t>
            </a:r>
            <a:endParaRPr/>
          </a:p>
        </p:txBody>
      </p:sp>
      <p:pic>
        <p:nvPicPr>
          <p:cNvPr id="9975" name="Google Shape;9975;p65" title="Points scored">
            <a:hlinkClick r:id="rId4"/>
          </p:cNvPr>
          <p:cNvPicPr preferRelativeResize="0"/>
          <p:nvPr/>
        </p:nvPicPr>
        <p:blipFill>
          <a:blip r:embed="rId5">
            <a:alphaModFix/>
          </a:blip>
          <a:stretch>
            <a:fillRect/>
          </a:stretch>
        </p:blipFill>
        <p:spPr>
          <a:xfrm>
            <a:off x="3101100" y="1294202"/>
            <a:ext cx="2941800" cy="2875624"/>
          </a:xfrm>
          <a:prstGeom prst="rect">
            <a:avLst/>
          </a:prstGeom>
          <a:noFill/>
          <a:ln>
            <a:noFill/>
          </a:ln>
        </p:spPr>
      </p:pic>
      <p:sp>
        <p:nvSpPr>
          <p:cNvPr id="9976" name="Google Shape;9976;p65"/>
          <p:cNvSpPr/>
          <p:nvPr/>
        </p:nvSpPr>
        <p:spPr>
          <a:xfrm>
            <a:off x="829900" y="1136000"/>
            <a:ext cx="278700" cy="278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5"/>
          <p:cNvSpPr/>
          <p:nvPr/>
        </p:nvSpPr>
        <p:spPr>
          <a:xfrm>
            <a:off x="800733" y="2926289"/>
            <a:ext cx="278700" cy="27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5"/>
          <p:cNvSpPr/>
          <p:nvPr/>
        </p:nvSpPr>
        <p:spPr>
          <a:xfrm>
            <a:off x="7477150" y="1136000"/>
            <a:ext cx="278700" cy="278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5"/>
          <p:cNvSpPr/>
          <p:nvPr/>
        </p:nvSpPr>
        <p:spPr>
          <a:xfrm>
            <a:off x="7447983" y="2926289"/>
            <a:ext cx="278700" cy="278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5"/>
          <p:cNvSpPr txBox="1"/>
          <p:nvPr>
            <p:ph idx="4294967295" type="subTitle"/>
          </p:nvPr>
        </p:nvSpPr>
        <p:spPr>
          <a:xfrm>
            <a:off x="1141029" y="1122950"/>
            <a:ext cx="634800" cy="3048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800"/>
              <a:t>38%</a:t>
            </a:r>
            <a:endParaRPr b="1" sz="1800"/>
          </a:p>
        </p:txBody>
      </p:sp>
      <p:sp>
        <p:nvSpPr>
          <p:cNvPr id="9981" name="Google Shape;9981;p65"/>
          <p:cNvSpPr txBox="1"/>
          <p:nvPr>
            <p:ph idx="4294967295" type="subTitle"/>
          </p:nvPr>
        </p:nvSpPr>
        <p:spPr>
          <a:xfrm>
            <a:off x="1141029" y="2913238"/>
            <a:ext cx="634800" cy="3048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800"/>
              <a:t>2</a:t>
            </a:r>
            <a:r>
              <a:rPr b="1" lang="en" sz="1800"/>
              <a:t>%</a:t>
            </a:r>
            <a:endParaRPr b="1" sz="1800"/>
          </a:p>
        </p:txBody>
      </p:sp>
      <p:sp>
        <p:nvSpPr>
          <p:cNvPr id="9982" name="Google Shape;9982;p65"/>
          <p:cNvSpPr txBox="1"/>
          <p:nvPr>
            <p:ph idx="4294967295" type="subTitle"/>
          </p:nvPr>
        </p:nvSpPr>
        <p:spPr>
          <a:xfrm>
            <a:off x="7792516" y="1122950"/>
            <a:ext cx="634800" cy="3048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800"/>
              <a:t>24</a:t>
            </a:r>
            <a:r>
              <a:rPr b="1" lang="en" sz="1800"/>
              <a:t>%</a:t>
            </a:r>
            <a:endParaRPr b="1" sz="1800"/>
          </a:p>
        </p:txBody>
      </p:sp>
      <p:sp>
        <p:nvSpPr>
          <p:cNvPr id="9983" name="Google Shape;9983;p65"/>
          <p:cNvSpPr txBox="1"/>
          <p:nvPr>
            <p:ph idx="4294967295" type="subTitle"/>
          </p:nvPr>
        </p:nvSpPr>
        <p:spPr>
          <a:xfrm>
            <a:off x="7792516" y="2913238"/>
            <a:ext cx="634800" cy="3048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800"/>
              <a:t>36%</a:t>
            </a:r>
            <a:endParaRPr b="1" sz="18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7" name="Shape 9987"/>
        <p:cNvGrpSpPr/>
        <p:nvPr/>
      </p:nvGrpSpPr>
      <p:grpSpPr>
        <a:xfrm>
          <a:off x="0" y="0"/>
          <a:ext cx="0" cy="0"/>
          <a:chOff x="0" y="0"/>
          <a:chExt cx="0" cy="0"/>
        </a:xfrm>
      </p:grpSpPr>
      <p:sp>
        <p:nvSpPr>
          <p:cNvPr id="9988" name="Google Shape;9988;p66"/>
          <p:cNvSpPr txBox="1"/>
          <p:nvPr>
            <p:ph idx="3" type="subTitle"/>
          </p:nvPr>
        </p:nvSpPr>
        <p:spPr>
          <a:xfrm>
            <a:off x="5228800" y="3249700"/>
            <a:ext cx="2607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9989" name="Google Shape;9989;p66"/>
          <p:cNvSpPr txBox="1"/>
          <p:nvPr>
            <p:ph idx="4" type="subTitle"/>
          </p:nvPr>
        </p:nvSpPr>
        <p:spPr>
          <a:xfrm>
            <a:off x="1409715" y="1627052"/>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sp>
        <p:nvSpPr>
          <p:cNvPr id="9990" name="Google Shape;9990;p6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9991" name="Google Shape;9991;p66"/>
          <p:cNvSpPr txBox="1"/>
          <p:nvPr>
            <p:ph idx="1" type="subTitle"/>
          </p:nvPr>
        </p:nvSpPr>
        <p:spPr>
          <a:xfrm>
            <a:off x="5228793" y="3557722"/>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9992" name="Google Shape;9992;p66"/>
          <p:cNvSpPr txBox="1"/>
          <p:nvPr>
            <p:ph idx="2" type="subTitle"/>
          </p:nvPr>
        </p:nvSpPr>
        <p:spPr>
          <a:xfrm>
            <a:off x="1409715" y="1935076"/>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9993" name="Google Shape;9993;p66"/>
          <p:cNvPicPr preferRelativeResize="0"/>
          <p:nvPr>
            <p:ph idx="2" type="pic"/>
          </p:nvPr>
        </p:nvPicPr>
        <p:blipFill rotWithShape="1">
          <a:blip r:embed="rId3">
            <a:alphaModFix/>
          </a:blip>
          <a:srcRect b="39252" l="11034" r="11041" t="8839"/>
          <a:stretch/>
        </p:blipFill>
        <p:spPr>
          <a:xfrm>
            <a:off x="2063865" y="2823752"/>
            <a:ext cx="1197300" cy="1197000"/>
          </a:xfrm>
          <a:prstGeom prst="roundRect">
            <a:avLst>
              <a:gd fmla="val 16667" name="adj"/>
            </a:avLst>
          </a:prstGeom>
          <a:noFill/>
          <a:ln cap="flat" cmpd="sng" w="28575">
            <a:solidFill>
              <a:schemeClr val="dk1"/>
            </a:solidFill>
            <a:prstDash val="dashDot"/>
            <a:round/>
            <a:headEnd len="sm" w="sm" type="none"/>
            <a:tailEnd len="sm" w="sm" type="none"/>
          </a:ln>
        </p:spPr>
      </p:pic>
      <p:pic>
        <p:nvPicPr>
          <p:cNvPr id="9994" name="Google Shape;9994;p66"/>
          <p:cNvPicPr preferRelativeResize="0"/>
          <p:nvPr>
            <p:ph idx="3" type="pic"/>
          </p:nvPr>
        </p:nvPicPr>
        <p:blipFill rotWithShape="1">
          <a:blip r:embed="rId4">
            <a:alphaModFix/>
          </a:blip>
          <a:srcRect b="24629" l="18307" r="30468" t="-1451"/>
          <a:stretch/>
        </p:blipFill>
        <p:spPr>
          <a:xfrm>
            <a:off x="5882943" y="1629734"/>
            <a:ext cx="1197300" cy="1197000"/>
          </a:xfrm>
          <a:prstGeom prst="roundRect">
            <a:avLst>
              <a:gd fmla="val 16667" name="adj"/>
            </a:avLst>
          </a:prstGeom>
          <a:noFill/>
          <a:ln cap="flat" cmpd="sng" w="28575">
            <a:solidFill>
              <a:schemeClr val="dk1"/>
            </a:solidFill>
            <a:prstDash val="dashDot"/>
            <a:round/>
            <a:headEnd len="sm" w="sm" type="none"/>
            <a:tailEnd len="sm" w="sm" type="none"/>
          </a:ln>
        </p:spPr>
      </p:pic>
      <p:grpSp>
        <p:nvGrpSpPr>
          <p:cNvPr id="9995" name="Google Shape;9995;p66"/>
          <p:cNvGrpSpPr/>
          <p:nvPr/>
        </p:nvGrpSpPr>
        <p:grpSpPr>
          <a:xfrm rot="-822909">
            <a:off x="-511519" y="3718598"/>
            <a:ext cx="1526375" cy="1408574"/>
            <a:chOff x="3063505" y="2044007"/>
            <a:chExt cx="548494" cy="506163"/>
          </a:xfrm>
        </p:grpSpPr>
        <p:grpSp>
          <p:nvGrpSpPr>
            <p:cNvPr id="9996" name="Google Shape;9996;p66"/>
            <p:cNvGrpSpPr/>
            <p:nvPr/>
          </p:nvGrpSpPr>
          <p:grpSpPr>
            <a:xfrm>
              <a:off x="3063505" y="2044007"/>
              <a:ext cx="364381" cy="506163"/>
              <a:chOff x="3063505" y="2044007"/>
              <a:chExt cx="364381" cy="506163"/>
            </a:xfrm>
          </p:grpSpPr>
          <p:sp>
            <p:nvSpPr>
              <p:cNvPr id="9997" name="Google Shape;9997;p66"/>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6"/>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6"/>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6"/>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6"/>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6"/>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6"/>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6"/>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6"/>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6"/>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6"/>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6"/>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6"/>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6"/>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6"/>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6"/>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6"/>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6"/>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6"/>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6"/>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6"/>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6"/>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6"/>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6"/>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6"/>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6"/>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6"/>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6"/>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6"/>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6"/>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6"/>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6"/>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6"/>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6"/>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6"/>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6"/>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6"/>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6"/>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6"/>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6"/>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6"/>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6"/>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6"/>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6"/>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6"/>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6"/>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6"/>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6"/>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6"/>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6"/>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6"/>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6"/>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66"/>
            <p:cNvGrpSpPr/>
            <p:nvPr/>
          </p:nvGrpSpPr>
          <p:grpSpPr>
            <a:xfrm>
              <a:off x="3434958" y="2089514"/>
              <a:ext cx="177040" cy="166466"/>
              <a:chOff x="3353996" y="2089514"/>
              <a:chExt cx="177040" cy="166466"/>
            </a:xfrm>
          </p:grpSpPr>
          <p:sp>
            <p:nvSpPr>
              <p:cNvPr id="10050" name="Google Shape;10050;p66"/>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6"/>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6"/>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6"/>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6"/>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6"/>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6"/>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6"/>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6"/>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6"/>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6"/>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6"/>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62" name="Google Shape;10062;p66"/>
          <p:cNvGrpSpPr/>
          <p:nvPr/>
        </p:nvGrpSpPr>
        <p:grpSpPr>
          <a:xfrm flipH="1">
            <a:off x="149308" y="1965382"/>
            <a:ext cx="349176" cy="525704"/>
            <a:chOff x="1078166" y="2764532"/>
            <a:chExt cx="349176" cy="525704"/>
          </a:xfrm>
        </p:grpSpPr>
        <p:sp>
          <p:nvSpPr>
            <p:cNvPr id="10063" name="Google Shape;10063;p6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66"/>
          <p:cNvGrpSpPr/>
          <p:nvPr/>
        </p:nvGrpSpPr>
        <p:grpSpPr>
          <a:xfrm flipH="1" rot="2838503">
            <a:off x="8708682" y="113142"/>
            <a:ext cx="203516" cy="306404"/>
            <a:chOff x="1078166" y="2764532"/>
            <a:chExt cx="349176" cy="525704"/>
          </a:xfrm>
        </p:grpSpPr>
        <p:sp>
          <p:nvSpPr>
            <p:cNvPr id="10092" name="Google Shape;10092;p6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66"/>
          <p:cNvGrpSpPr/>
          <p:nvPr/>
        </p:nvGrpSpPr>
        <p:grpSpPr>
          <a:xfrm>
            <a:off x="6939658" y="4762357"/>
            <a:ext cx="349176" cy="525704"/>
            <a:chOff x="1078166" y="2764532"/>
            <a:chExt cx="349176" cy="525704"/>
          </a:xfrm>
        </p:grpSpPr>
        <p:sp>
          <p:nvSpPr>
            <p:cNvPr id="10121" name="Google Shape;10121;p66"/>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6"/>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6"/>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6"/>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6"/>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6"/>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6"/>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6"/>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6"/>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6"/>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6"/>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6"/>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6"/>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6"/>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6"/>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6"/>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6"/>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6"/>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6"/>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6"/>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6"/>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6"/>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6"/>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6"/>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6"/>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6"/>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6"/>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6"/>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6"/>
          <p:cNvGrpSpPr/>
          <p:nvPr/>
        </p:nvGrpSpPr>
        <p:grpSpPr>
          <a:xfrm rot="-1800004">
            <a:off x="8148588" y="2186389"/>
            <a:ext cx="1645849" cy="1345074"/>
            <a:chOff x="3250059" y="1789495"/>
            <a:chExt cx="512567" cy="418897"/>
          </a:xfrm>
        </p:grpSpPr>
        <p:sp>
          <p:nvSpPr>
            <p:cNvPr id="10150" name="Google Shape;10150;p66"/>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6"/>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6"/>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6"/>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6"/>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6"/>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6"/>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6"/>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6"/>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6"/>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6"/>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6"/>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6"/>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6"/>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6"/>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6"/>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6"/>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6"/>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6"/>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6"/>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6"/>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6"/>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6"/>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6"/>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6"/>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6"/>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6"/>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6"/>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6"/>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6"/>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6"/>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6"/>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6"/>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6"/>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6"/>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6"/>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6"/>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6"/>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2" name="Shape 5262"/>
        <p:cNvGrpSpPr/>
        <p:nvPr/>
      </p:nvGrpSpPr>
      <p:grpSpPr>
        <a:xfrm>
          <a:off x="0" y="0"/>
          <a:ext cx="0" cy="0"/>
          <a:chOff x="0" y="0"/>
          <a:chExt cx="0" cy="0"/>
        </a:xfrm>
      </p:grpSpPr>
      <p:sp>
        <p:nvSpPr>
          <p:cNvPr id="5263" name="Google Shape;5263;p4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5264" name="Google Shape;5264;p40"/>
          <p:cNvSpPr txBox="1"/>
          <p:nvPr>
            <p:ph idx="3" type="subTitle"/>
          </p:nvPr>
        </p:nvSpPr>
        <p:spPr>
          <a:xfrm>
            <a:off x="2745700" y="3754547"/>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5265" name="Google Shape;5265;p40"/>
          <p:cNvSpPr txBox="1"/>
          <p:nvPr>
            <p:ph idx="1" type="subTitle"/>
          </p:nvPr>
        </p:nvSpPr>
        <p:spPr>
          <a:xfrm>
            <a:off x="1352400" y="2027079"/>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266" name="Google Shape;5266;p40"/>
          <p:cNvSpPr txBox="1"/>
          <p:nvPr>
            <p:ph idx="2" type="subTitle"/>
          </p:nvPr>
        </p:nvSpPr>
        <p:spPr>
          <a:xfrm>
            <a:off x="4725183" y="2027079"/>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267" name="Google Shape;5267;p40"/>
          <p:cNvSpPr txBox="1"/>
          <p:nvPr>
            <p:ph idx="4" type="subTitle"/>
          </p:nvPr>
        </p:nvSpPr>
        <p:spPr>
          <a:xfrm>
            <a:off x="6118483" y="3754547"/>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268" name="Google Shape;5268;p40"/>
          <p:cNvSpPr txBox="1"/>
          <p:nvPr>
            <p:ph idx="5" type="title"/>
          </p:nvPr>
        </p:nvSpPr>
        <p:spPr>
          <a:xfrm>
            <a:off x="727805" y="1697600"/>
            <a:ext cx="727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269" name="Google Shape;5269;p40"/>
          <p:cNvSpPr txBox="1"/>
          <p:nvPr>
            <p:ph idx="6" type="title"/>
          </p:nvPr>
        </p:nvSpPr>
        <p:spPr>
          <a:xfrm>
            <a:off x="2059280" y="3425100"/>
            <a:ext cx="727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5270" name="Google Shape;5270;p40"/>
          <p:cNvSpPr txBox="1"/>
          <p:nvPr>
            <p:ph idx="7" type="title"/>
          </p:nvPr>
        </p:nvSpPr>
        <p:spPr>
          <a:xfrm>
            <a:off x="3971398" y="1697625"/>
            <a:ext cx="727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5271" name="Google Shape;5271;p40"/>
          <p:cNvSpPr txBox="1"/>
          <p:nvPr>
            <p:ph idx="8" type="title"/>
          </p:nvPr>
        </p:nvSpPr>
        <p:spPr>
          <a:xfrm>
            <a:off x="5364699" y="3425100"/>
            <a:ext cx="727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5272" name="Google Shape;5272;p40"/>
          <p:cNvSpPr txBox="1"/>
          <p:nvPr>
            <p:ph idx="9" type="subTitle"/>
          </p:nvPr>
        </p:nvSpPr>
        <p:spPr>
          <a:xfrm>
            <a:off x="1352400" y="1814279"/>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273" name="Google Shape;5273;p40"/>
          <p:cNvSpPr txBox="1"/>
          <p:nvPr>
            <p:ph idx="13" type="subTitle"/>
          </p:nvPr>
        </p:nvSpPr>
        <p:spPr>
          <a:xfrm>
            <a:off x="4725189" y="1814279"/>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Life cycle</a:t>
            </a:r>
            <a:endParaRPr/>
          </a:p>
        </p:txBody>
      </p:sp>
      <p:sp>
        <p:nvSpPr>
          <p:cNvPr id="5274" name="Google Shape;5274;p40"/>
          <p:cNvSpPr txBox="1"/>
          <p:nvPr>
            <p:ph idx="14" type="subTitle"/>
          </p:nvPr>
        </p:nvSpPr>
        <p:spPr>
          <a:xfrm>
            <a:off x="2745700" y="3541822"/>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Anatomy </a:t>
            </a:r>
            <a:endParaRPr/>
          </a:p>
        </p:txBody>
      </p:sp>
      <p:sp>
        <p:nvSpPr>
          <p:cNvPr id="5275" name="Google Shape;5275;p40"/>
          <p:cNvSpPr txBox="1"/>
          <p:nvPr>
            <p:ph idx="15" type="subTitle"/>
          </p:nvPr>
        </p:nvSpPr>
        <p:spPr>
          <a:xfrm>
            <a:off x="6118489" y="3541822"/>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Pollination</a:t>
            </a:r>
            <a:endParaRPr/>
          </a:p>
        </p:txBody>
      </p:sp>
      <p:grpSp>
        <p:nvGrpSpPr>
          <p:cNvPr id="5276" name="Google Shape;5276;p40"/>
          <p:cNvGrpSpPr/>
          <p:nvPr/>
        </p:nvGrpSpPr>
        <p:grpSpPr>
          <a:xfrm>
            <a:off x="8006890" y="914399"/>
            <a:ext cx="1501607" cy="1824197"/>
            <a:chOff x="8006890" y="914399"/>
            <a:chExt cx="1501607" cy="1824197"/>
          </a:xfrm>
        </p:grpSpPr>
        <p:grpSp>
          <p:nvGrpSpPr>
            <p:cNvPr id="5277" name="Google Shape;5277;p40"/>
            <p:cNvGrpSpPr/>
            <p:nvPr/>
          </p:nvGrpSpPr>
          <p:grpSpPr>
            <a:xfrm>
              <a:off x="8128170" y="914399"/>
              <a:ext cx="1380328" cy="1274146"/>
              <a:chOff x="2380200" y="2580452"/>
              <a:chExt cx="650760" cy="600701"/>
            </a:xfrm>
          </p:grpSpPr>
          <p:sp>
            <p:nvSpPr>
              <p:cNvPr id="5278" name="Google Shape;5278;p40"/>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0"/>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0"/>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0"/>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0"/>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0"/>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0"/>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0"/>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0"/>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0"/>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0"/>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0"/>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0"/>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0"/>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0"/>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0"/>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0"/>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0"/>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0"/>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0"/>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0"/>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0"/>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0"/>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0"/>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0"/>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40"/>
            <p:cNvGrpSpPr/>
            <p:nvPr/>
          </p:nvGrpSpPr>
          <p:grpSpPr>
            <a:xfrm>
              <a:off x="8006890" y="1626462"/>
              <a:ext cx="1112019" cy="1112133"/>
              <a:chOff x="1855190" y="2205955"/>
              <a:chExt cx="496792" cy="496843"/>
            </a:xfrm>
          </p:grpSpPr>
          <p:sp>
            <p:nvSpPr>
              <p:cNvPr id="5304" name="Google Shape;5304;p40"/>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0"/>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0"/>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0"/>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0"/>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0"/>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0"/>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0"/>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0"/>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0"/>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0"/>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0"/>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0"/>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0"/>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0"/>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0"/>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0"/>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0"/>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0"/>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0"/>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0"/>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0"/>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0"/>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0"/>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28" name="Google Shape;5328;p40"/>
          <p:cNvGrpSpPr/>
          <p:nvPr/>
        </p:nvGrpSpPr>
        <p:grpSpPr>
          <a:xfrm>
            <a:off x="97593" y="3005323"/>
            <a:ext cx="1653602" cy="2138168"/>
            <a:chOff x="97593" y="3005323"/>
            <a:chExt cx="1653602" cy="2138168"/>
          </a:xfrm>
        </p:grpSpPr>
        <p:grpSp>
          <p:nvGrpSpPr>
            <p:cNvPr id="5329" name="Google Shape;5329;p40"/>
            <p:cNvGrpSpPr/>
            <p:nvPr/>
          </p:nvGrpSpPr>
          <p:grpSpPr>
            <a:xfrm>
              <a:off x="97593" y="3781318"/>
              <a:ext cx="1380338" cy="1362173"/>
              <a:chOff x="1641394" y="3096648"/>
              <a:chExt cx="771656" cy="761501"/>
            </a:xfrm>
          </p:grpSpPr>
          <p:sp>
            <p:nvSpPr>
              <p:cNvPr id="5330" name="Google Shape;5330;p40"/>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0"/>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0"/>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0"/>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0"/>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0"/>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0"/>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0"/>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0"/>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0"/>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0"/>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0"/>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0"/>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0"/>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0"/>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0"/>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0"/>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0"/>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0"/>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0"/>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0"/>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0"/>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0"/>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0"/>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0"/>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0"/>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0"/>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0"/>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0"/>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0"/>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0"/>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0"/>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0"/>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0"/>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0"/>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0"/>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0"/>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0"/>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0"/>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0"/>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0"/>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0"/>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0"/>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0"/>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0"/>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0"/>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0"/>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0"/>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0"/>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0"/>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0"/>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0"/>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0"/>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0"/>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0"/>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0"/>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0"/>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0"/>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0"/>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0"/>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0"/>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0"/>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0"/>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0"/>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0"/>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0"/>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0"/>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0"/>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0"/>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0"/>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0"/>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0"/>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0"/>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0"/>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0"/>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0"/>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0"/>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0"/>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40"/>
            <p:cNvGrpSpPr/>
            <p:nvPr/>
          </p:nvGrpSpPr>
          <p:grpSpPr>
            <a:xfrm rot="-1906387">
              <a:off x="729420" y="3182578"/>
              <a:ext cx="888904" cy="757633"/>
              <a:chOff x="3300574" y="2174825"/>
              <a:chExt cx="411552" cy="350789"/>
            </a:xfrm>
          </p:grpSpPr>
          <p:sp>
            <p:nvSpPr>
              <p:cNvPr id="5409" name="Google Shape;5409;p40"/>
              <p:cNvSpPr/>
              <p:nvPr/>
            </p:nvSpPr>
            <p:spPr>
              <a:xfrm>
                <a:off x="3376904" y="2177948"/>
                <a:ext cx="7450" cy="36557"/>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0"/>
              <p:cNvSpPr/>
              <p:nvPr/>
            </p:nvSpPr>
            <p:spPr>
              <a:xfrm>
                <a:off x="3387214" y="2175918"/>
                <a:ext cx="11876" cy="39940"/>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0"/>
              <p:cNvSpPr/>
              <p:nvPr/>
            </p:nvSpPr>
            <p:spPr>
              <a:xfrm>
                <a:off x="3397628" y="2184872"/>
                <a:ext cx="9897" cy="26404"/>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0"/>
              <p:cNvSpPr/>
              <p:nvPr/>
            </p:nvSpPr>
            <p:spPr>
              <a:xfrm>
                <a:off x="3300574" y="2174825"/>
                <a:ext cx="381092" cy="350789"/>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0"/>
              <p:cNvSpPr/>
              <p:nvPr/>
            </p:nvSpPr>
            <p:spPr>
              <a:xfrm>
                <a:off x="3682654" y="2186383"/>
                <a:ext cx="11250" cy="33379"/>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0"/>
              <p:cNvSpPr/>
              <p:nvPr/>
            </p:nvSpPr>
            <p:spPr>
              <a:xfrm>
                <a:off x="3695046" y="2186851"/>
                <a:ext cx="7450" cy="26404"/>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0"/>
              <p:cNvSpPr/>
              <p:nvPr/>
            </p:nvSpPr>
            <p:spPr>
              <a:xfrm>
                <a:off x="3705148" y="2190655"/>
                <a:ext cx="6979" cy="1957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0"/>
              <p:cNvSpPr/>
              <p:nvPr/>
            </p:nvSpPr>
            <p:spPr>
              <a:xfrm>
                <a:off x="3310256" y="2371331"/>
                <a:ext cx="28591" cy="1921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0"/>
              <p:cNvSpPr/>
              <p:nvPr/>
            </p:nvSpPr>
            <p:spPr>
              <a:xfrm>
                <a:off x="3310987" y="2381953"/>
                <a:ext cx="20519" cy="1088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0"/>
              <p:cNvSpPr/>
              <p:nvPr/>
            </p:nvSpPr>
            <p:spPr>
              <a:xfrm>
                <a:off x="3312289" y="2392991"/>
                <a:ext cx="22600" cy="12136"/>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0"/>
              <p:cNvSpPr/>
              <p:nvPr/>
            </p:nvSpPr>
            <p:spPr>
              <a:xfrm>
                <a:off x="3411998" y="2232099"/>
                <a:ext cx="8335" cy="24527"/>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0"/>
              <p:cNvSpPr/>
              <p:nvPr/>
            </p:nvSpPr>
            <p:spPr>
              <a:xfrm>
                <a:off x="3532175" y="2193464"/>
                <a:ext cx="12710" cy="26352"/>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0"/>
              <p:cNvSpPr/>
              <p:nvPr/>
            </p:nvSpPr>
            <p:spPr>
              <a:xfrm>
                <a:off x="3416632" y="2265529"/>
                <a:ext cx="30361" cy="22029"/>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0"/>
              <p:cNvSpPr/>
              <p:nvPr/>
            </p:nvSpPr>
            <p:spPr>
              <a:xfrm>
                <a:off x="3531809" y="2202315"/>
                <a:ext cx="136997" cy="97218"/>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0"/>
              <p:cNvSpPr/>
              <p:nvPr/>
            </p:nvSpPr>
            <p:spPr>
              <a:xfrm>
                <a:off x="3458237" y="2261206"/>
                <a:ext cx="85082" cy="86333"/>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0"/>
              <p:cNvSpPr/>
              <p:nvPr/>
            </p:nvSpPr>
            <p:spPr>
              <a:xfrm>
                <a:off x="3304426" y="2307390"/>
                <a:ext cx="165841" cy="60873"/>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0"/>
              <p:cNvSpPr/>
              <p:nvPr/>
            </p:nvSpPr>
            <p:spPr>
              <a:xfrm>
                <a:off x="3543111" y="2244908"/>
                <a:ext cx="122675" cy="59000"/>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0"/>
              <p:cNvSpPr/>
              <p:nvPr/>
            </p:nvSpPr>
            <p:spPr>
              <a:xfrm>
                <a:off x="3548835" y="2324313"/>
                <a:ext cx="79826" cy="16821"/>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0"/>
              <p:cNvSpPr/>
              <p:nvPr/>
            </p:nvSpPr>
            <p:spPr>
              <a:xfrm>
                <a:off x="3425279" y="2353994"/>
                <a:ext cx="51341" cy="44937"/>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0"/>
              <p:cNvSpPr/>
              <p:nvPr/>
            </p:nvSpPr>
            <p:spPr>
              <a:xfrm>
                <a:off x="3488906" y="2333739"/>
                <a:ext cx="59464" cy="30672"/>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0"/>
              <p:cNvSpPr/>
              <p:nvPr/>
            </p:nvSpPr>
            <p:spPr>
              <a:xfrm>
                <a:off x="3484582" y="2339415"/>
                <a:ext cx="78575" cy="42179"/>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0"/>
              <p:cNvSpPr/>
              <p:nvPr/>
            </p:nvSpPr>
            <p:spPr>
              <a:xfrm>
                <a:off x="3576903" y="2340560"/>
                <a:ext cx="68316" cy="48686"/>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0"/>
              <p:cNvSpPr/>
              <p:nvPr/>
            </p:nvSpPr>
            <p:spPr>
              <a:xfrm>
                <a:off x="3397159" y="2399864"/>
                <a:ext cx="20259" cy="27914"/>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0"/>
              <p:cNvSpPr/>
              <p:nvPr/>
            </p:nvSpPr>
            <p:spPr>
              <a:xfrm>
                <a:off x="3483957" y="2353628"/>
                <a:ext cx="91907" cy="4650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0"/>
              <p:cNvSpPr/>
              <p:nvPr/>
            </p:nvSpPr>
            <p:spPr>
              <a:xfrm>
                <a:off x="3634074" y="2337436"/>
                <a:ext cx="28434" cy="13591"/>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0"/>
              <p:cNvSpPr/>
              <p:nvPr/>
            </p:nvSpPr>
            <p:spPr>
              <a:xfrm>
                <a:off x="3486876" y="2371905"/>
                <a:ext cx="99767" cy="44469"/>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0"/>
              <p:cNvSpPr/>
              <p:nvPr/>
            </p:nvSpPr>
            <p:spPr>
              <a:xfrm>
                <a:off x="3492446" y="2391795"/>
                <a:ext cx="100755" cy="44783"/>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0"/>
              <p:cNvSpPr/>
              <p:nvPr/>
            </p:nvSpPr>
            <p:spPr>
              <a:xfrm>
                <a:off x="3436577" y="2457869"/>
                <a:ext cx="29004" cy="45094"/>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0"/>
              <p:cNvSpPr/>
              <p:nvPr/>
            </p:nvSpPr>
            <p:spPr>
              <a:xfrm>
                <a:off x="3642666" y="2391952"/>
                <a:ext cx="24110" cy="33064"/>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0"/>
              <p:cNvSpPr/>
              <p:nvPr/>
            </p:nvSpPr>
            <p:spPr>
              <a:xfrm>
                <a:off x="3501140" y="2411374"/>
                <a:ext cx="95030" cy="46499"/>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0"/>
              <p:cNvSpPr/>
              <p:nvPr/>
            </p:nvSpPr>
            <p:spPr>
              <a:xfrm>
                <a:off x="3511557" y="2429856"/>
                <a:ext cx="86750" cy="45928"/>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0"/>
              <p:cNvSpPr/>
              <p:nvPr/>
            </p:nvSpPr>
            <p:spPr>
              <a:xfrm>
                <a:off x="3457717" y="2222414"/>
                <a:ext cx="48686" cy="53480"/>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0"/>
              <p:cNvSpPr/>
              <p:nvPr/>
            </p:nvSpPr>
            <p:spPr>
              <a:xfrm>
                <a:off x="3453863" y="2253188"/>
                <a:ext cx="9846" cy="20310"/>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0"/>
              <p:cNvSpPr/>
              <p:nvPr/>
            </p:nvSpPr>
            <p:spPr>
              <a:xfrm>
                <a:off x="3534310" y="2227987"/>
                <a:ext cx="16561" cy="31711"/>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0"/>
              <p:cNvSpPr/>
              <p:nvPr/>
            </p:nvSpPr>
            <p:spPr>
              <a:xfrm>
                <a:off x="3498693" y="2246056"/>
                <a:ext cx="13335" cy="6876"/>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0"/>
              <p:cNvSpPr/>
              <p:nvPr/>
            </p:nvSpPr>
            <p:spPr>
              <a:xfrm>
                <a:off x="3355192" y="2328011"/>
                <a:ext cx="112005" cy="47801"/>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0"/>
              <p:cNvSpPr/>
              <p:nvPr/>
            </p:nvSpPr>
            <p:spPr>
              <a:xfrm>
                <a:off x="3441313" y="2377684"/>
                <a:ext cx="27600" cy="68890"/>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0"/>
              <p:cNvSpPr/>
              <p:nvPr/>
            </p:nvSpPr>
            <p:spPr>
              <a:xfrm>
                <a:off x="3534727" y="2457350"/>
                <a:ext cx="58839" cy="3920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1" name="Shape 10191"/>
        <p:cNvGrpSpPr/>
        <p:nvPr/>
      </p:nvGrpSpPr>
      <p:grpSpPr>
        <a:xfrm>
          <a:off x="0" y="0"/>
          <a:ext cx="0" cy="0"/>
          <a:chOff x="0" y="0"/>
          <a:chExt cx="0" cy="0"/>
        </a:xfrm>
      </p:grpSpPr>
      <p:sp>
        <p:nvSpPr>
          <p:cNvPr id="10192" name="Google Shape;10192;p6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Hive hierarchy</a:t>
            </a:r>
            <a:endParaRPr/>
          </a:p>
        </p:txBody>
      </p:sp>
      <p:sp>
        <p:nvSpPr>
          <p:cNvPr id="10193" name="Google Shape;10193;p67"/>
          <p:cNvSpPr txBox="1"/>
          <p:nvPr/>
        </p:nvSpPr>
        <p:spPr>
          <a:xfrm>
            <a:off x="3517200" y="1384546"/>
            <a:ext cx="2109600" cy="40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Queen </a:t>
            </a:r>
            <a:endParaRPr sz="2400">
              <a:solidFill>
                <a:schemeClr val="dk1"/>
              </a:solidFill>
              <a:latin typeface="Metamorphous"/>
              <a:ea typeface="Metamorphous"/>
              <a:cs typeface="Metamorphous"/>
              <a:sym typeface="Metamorphous"/>
            </a:endParaRPr>
          </a:p>
        </p:txBody>
      </p:sp>
      <p:sp>
        <p:nvSpPr>
          <p:cNvPr id="10194" name="Google Shape;10194;p67"/>
          <p:cNvSpPr txBox="1"/>
          <p:nvPr/>
        </p:nvSpPr>
        <p:spPr>
          <a:xfrm>
            <a:off x="713225" y="2819578"/>
            <a:ext cx="2109600" cy="39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Workers</a:t>
            </a:r>
            <a:endParaRPr sz="2400">
              <a:solidFill>
                <a:schemeClr val="dk1"/>
              </a:solidFill>
              <a:latin typeface="Metamorphous"/>
              <a:ea typeface="Metamorphous"/>
              <a:cs typeface="Metamorphous"/>
              <a:sym typeface="Metamorphous"/>
            </a:endParaRPr>
          </a:p>
        </p:txBody>
      </p:sp>
      <p:sp>
        <p:nvSpPr>
          <p:cNvPr id="10195" name="Google Shape;10195;p67"/>
          <p:cNvSpPr txBox="1"/>
          <p:nvPr/>
        </p:nvSpPr>
        <p:spPr>
          <a:xfrm>
            <a:off x="3517200" y="2819578"/>
            <a:ext cx="2109600" cy="39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Drones bee</a:t>
            </a:r>
            <a:endParaRPr sz="2400">
              <a:solidFill>
                <a:schemeClr val="dk1"/>
              </a:solidFill>
              <a:latin typeface="Metamorphous"/>
              <a:ea typeface="Metamorphous"/>
              <a:cs typeface="Metamorphous"/>
              <a:sym typeface="Metamorphous"/>
            </a:endParaRPr>
          </a:p>
        </p:txBody>
      </p:sp>
      <p:sp>
        <p:nvSpPr>
          <p:cNvPr id="10196" name="Google Shape;10196;p67"/>
          <p:cNvSpPr txBox="1"/>
          <p:nvPr/>
        </p:nvSpPr>
        <p:spPr>
          <a:xfrm>
            <a:off x="6321175" y="2819578"/>
            <a:ext cx="2109600" cy="39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Wasps</a:t>
            </a:r>
            <a:endParaRPr sz="2400">
              <a:solidFill>
                <a:schemeClr val="dk1"/>
              </a:solidFill>
              <a:latin typeface="Metamorphous"/>
              <a:ea typeface="Metamorphous"/>
              <a:cs typeface="Metamorphous"/>
              <a:sym typeface="Metamorphous"/>
            </a:endParaRPr>
          </a:p>
        </p:txBody>
      </p:sp>
      <p:sp>
        <p:nvSpPr>
          <p:cNvPr id="10197" name="Google Shape;10197;p67"/>
          <p:cNvSpPr txBox="1"/>
          <p:nvPr/>
        </p:nvSpPr>
        <p:spPr>
          <a:xfrm>
            <a:off x="713225" y="3472821"/>
            <a:ext cx="2109600" cy="55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10198" name="Google Shape;10198;p67"/>
          <p:cNvSpPr txBox="1"/>
          <p:nvPr/>
        </p:nvSpPr>
        <p:spPr>
          <a:xfrm>
            <a:off x="3517200" y="3472821"/>
            <a:ext cx="2109600" cy="55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sp>
        <p:nvSpPr>
          <p:cNvPr id="10199" name="Google Shape;10199;p67"/>
          <p:cNvSpPr txBox="1"/>
          <p:nvPr/>
        </p:nvSpPr>
        <p:spPr>
          <a:xfrm>
            <a:off x="6321175" y="3472821"/>
            <a:ext cx="2109600" cy="55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cxnSp>
        <p:nvCxnSpPr>
          <p:cNvPr id="10200" name="Google Shape;10200;p67"/>
          <p:cNvCxnSpPr>
            <a:stCxn id="10193" idx="2"/>
            <a:endCxn id="10194" idx="0"/>
          </p:cNvCxnSpPr>
          <p:nvPr/>
        </p:nvCxnSpPr>
        <p:spPr>
          <a:xfrm rot="5400000">
            <a:off x="2654550" y="901996"/>
            <a:ext cx="1030800" cy="2804100"/>
          </a:xfrm>
          <a:prstGeom prst="bentConnector3">
            <a:avLst>
              <a:gd fmla="val 50006" name="adj1"/>
            </a:avLst>
          </a:prstGeom>
          <a:noFill/>
          <a:ln cap="flat" cmpd="sng" w="9525">
            <a:solidFill>
              <a:schemeClr val="dk1"/>
            </a:solidFill>
            <a:prstDash val="solid"/>
            <a:round/>
            <a:headEnd len="med" w="med" type="none"/>
            <a:tailEnd len="med" w="med" type="none"/>
          </a:ln>
        </p:spPr>
      </p:cxnSp>
      <p:cxnSp>
        <p:nvCxnSpPr>
          <p:cNvPr id="10201" name="Google Shape;10201;p67"/>
          <p:cNvCxnSpPr>
            <a:stCxn id="10193" idx="2"/>
            <a:endCxn id="10196" idx="0"/>
          </p:cNvCxnSpPr>
          <p:nvPr/>
        </p:nvCxnSpPr>
        <p:spPr>
          <a:xfrm flipH="1" rot="-5400000">
            <a:off x="5458650" y="901996"/>
            <a:ext cx="1030800" cy="2804100"/>
          </a:xfrm>
          <a:prstGeom prst="bentConnector3">
            <a:avLst>
              <a:gd fmla="val 50006" name="adj1"/>
            </a:avLst>
          </a:prstGeom>
          <a:noFill/>
          <a:ln cap="flat" cmpd="sng" w="9525">
            <a:solidFill>
              <a:schemeClr val="dk1"/>
            </a:solidFill>
            <a:prstDash val="solid"/>
            <a:round/>
            <a:headEnd len="med" w="med" type="none"/>
            <a:tailEnd len="med" w="med" type="none"/>
          </a:ln>
        </p:spPr>
      </p:cxnSp>
      <p:cxnSp>
        <p:nvCxnSpPr>
          <p:cNvPr id="10202" name="Google Shape;10202;p67"/>
          <p:cNvCxnSpPr>
            <a:stCxn id="10193" idx="2"/>
            <a:endCxn id="10195" idx="0"/>
          </p:cNvCxnSpPr>
          <p:nvPr/>
        </p:nvCxnSpPr>
        <p:spPr>
          <a:xfrm flipH="1" rot="-5400000">
            <a:off x="4056900" y="2303746"/>
            <a:ext cx="1030800" cy="600"/>
          </a:xfrm>
          <a:prstGeom prst="bentConnector3">
            <a:avLst>
              <a:gd fmla="val 50006" name="adj1"/>
            </a:avLst>
          </a:prstGeom>
          <a:noFill/>
          <a:ln cap="flat" cmpd="sng" w="9525">
            <a:solidFill>
              <a:schemeClr val="dk1"/>
            </a:solidFill>
            <a:prstDash val="solid"/>
            <a:round/>
            <a:headEnd len="med" w="med" type="none"/>
            <a:tailEnd len="med" w="med" type="none"/>
          </a:ln>
        </p:spPr>
      </p:cxnSp>
      <p:cxnSp>
        <p:nvCxnSpPr>
          <p:cNvPr id="10203" name="Google Shape;10203;p67"/>
          <p:cNvCxnSpPr>
            <a:stCxn id="10195" idx="2"/>
            <a:endCxn id="10198" idx="0"/>
          </p:cNvCxnSpPr>
          <p:nvPr/>
        </p:nvCxnSpPr>
        <p:spPr>
          <a:xfrm flipH="1" rot="-5400000">
            <a:off x="4442400" y="3342478"/>
            <a:ext cx="259800" cy="600"/>
          </a:xfrm>
          <a:prstGeom prst="bentConnector3">
            <a:avLst>
              <a:gd fmla="val 50027" name="adj1"/>
            </a:avLst>
          </a:prstGeom>
          <a:noFill/>
          <a:ln cap="flat" cmpd="sng" w="9525">
            <a:solidFill>
              <a:schemeClr val="dk1"/>
            </a:solidFill>
            <a:prstDash val="solid"/>
            <a:round/>
            <a:headEnd len="med" w="med" type="none"/>
            <a:tailEnd len="med" w="med" type="none"/>
          </a:ln>
        </p:spPr>
      </p:cxnSp>
      <p:cxnSp>
        <p:nvCxnSpPr>
          <p:cNvPr id="10204" name="Google Shape;10204;p67"/>
          <p:cNvCxnSpPr>
            <a:stCxn id="10196" idx="2"/>
            <a:endCxn id="10199" idx="0"/>
          </p:cNvCxnSpPr>
          <p:nvPr/>
        </p:nvCxnSpPr>
        <p:spPr>
          <a:xfrm flipH="1" rot="-5400000">
            <a:off x="7246375" y="3342478"/>
            <a:ext cx="259800" cy="600"/>
          </a:xfrm>
          <a:prstGeom prst="bentConnector3">
            <a:avLst>
              <a:gd fmla="val 50027" name="adj1"/>
            </a:avLst>
          </a:prstGeom>
          <a:noFill/>
          <a:ln cap="flat" cmpd="sng" w="9525">
            <a:solidFill>
              <a:schemeClr val="dk1"/>
            </a:solidFill>
            <a:prstDash val="solid"/>
            <a:round/>
            <a:headEnd len="med" w="med" type="none"/>
            <a:tailEnd len="med" w="med" type="none"/>
          </a:ln>
        </p:spPr>
      </p:cxnSp>
      <p:cxnSp>
        <p:nvCxnSpPr>
          <p:cNvPr id="10205" name="Google Shape;10205;p67"/>
          <p:cNvCxnSpPr>
            <a:stCxn id="10194" idx="2"/>
            <a:endCxn id="10197" idx="0"/>
          </p:cNvCxnSpPr>
          <p:nvPr/>
        </p:nvCxnSpPr>
        <p:spPr>
          <a:xfrm>
            <a:off x="1768025" y="3212878"/>
            <a:ext cx="0" cy="259800"/>
          </a:xfrm>
          <a:prstGeom prst="straightConnector1">
            <a:avLst/>
          </a:prstGeom>
          <a:noFill/>
          <a:ln cap="flat" cmpd="sng" w="9525">
            <a:solidFill>
              <a:schemeClr val="dk1"/>
            </a:solidFill>
            <a:prstDash val="solid"/>
            <a:round/>
            <a:headEnd len="med" w="med" type="none"/>
            <a:tailEnd len="med" w="med" type="none"/>
          </a:ln>
        </p:spPr>
      </p:cxnSp>
      <p:grpSp>
        <p:nvGrpSpPr>
          <p:cNvPr id="10206" name="Google Shape;10206;p67"/>
          <p:cNvGrpSpPr/>
          <p:nvPr/>
        </p:nvGrpSpPr>
        <p:grpSpPr>
          <a:xfrm rot="-899922">
            <a:off x="-60229" y="3949579"/>
            <a:ext cx="1155108" cy="1062554"/>
            <a:chOff x="2151160" y="3634222"/>
            <a:chExt cx="731260" cy="672626"/>
          </a:xfrm>
        </p:grpSpPr>
        <p:grpSp>
          <p:nvGrpSpPr>
            <p:cNvPr id="10207" name="Google Shape;10207;p67"/>
            <p:cNvGrpSpPr/>
            <p:nvPr/>
          </p:nvGrpSpPr>
          <p:grpSpPr>
            <a:xfrm>
              <a:off x="2151160" y="3634222"/>
              <a:ext cx="731260" cy="652995"/>
              <a:chOff x="2151160" y="3634222"/>
              <a:chExt cx="731260" cy="652995"/>
            </a:xfrm>
          </p:grpSpPr>
          <p:sp>
            <p:nvSpPr>
              <p:cNvPr id="10208" name="Google Shape;10208;p67"/>
              <p:cNvSpPr/>
              <p:nvPr/>
            </p:nvSpPr>
            <p:spPr>
              <a:xfrm>
                <a:off x="2656540" y="3634222"/>
                <a:ext cx="28693" cy="26557"/>
              </a:xfrm>
              <a:custGeom>
                <a:rect b="b" l="l" r="r" t="t"/>
                <a:pathLst>
                  <a:path extrusionOk="0" h="7771" w="8396">
                    <a:moveTo>
                      <a:pt x="3932" y="7268"/>
                    </a:moveTo>
                    <a:cubicBezTo>
                      <a:pt x="6491" y="6918"/>
                      <a:pt x="8396" y="0"/>
                      <a:pt x="3322" y="1448"/>
                    </a:cubicBezTo>
                    <a:cubicBezTo>
                      <a:pt x="1" y="2377"/>
                      <a:pt x="351" y="7771"/>
                      <a:pt x="3932" y="72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7"/>
              <p:cNvSpPr/>
              <p:nvPr/>
            </p:nvSpPr>
            <p:spPr>
              <a:xfrm>
                <a:off x="2308669" y="3637243"/>
                <a:ext cx="22080" cy="27859"/>
              </a:xfrm>
              <a:custGeom>
                <a:rect b="b" l="l" r="r" t="t"/>
                <a:pathLst>
                  <a:path extrusionOk="0" h="8152" w="6461">
                    <a:moveTo>
                      <a:pt x="3230" y="6993"/>
                    </a:moveTo>
                    <a:cubicBezTo>
                      <a:pt x="6460" y="2575"/>
                      <a:pt x="595" y="0"/>
                      <a:pt x="183" y="4236"/>
                    </a:cubicBezTo>
                    <a:cubicBezTo>
                      <a:pt x="0" y="6018"/>
                      <a:pt x="1493" y="8151"/>
                      <a:pt x="3230" y="69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7"/>
              <p:cNvSpPr/>
              <p:nvPr/>
            </p:nvSpPr>
            <p:spPr>
              <a:xfrm>
                <a:off x="2196616" y="3654320"/>
                <a:ext cx="24579" cy="35723"/>
              </a:xfrm>
              <a:custGeom>
                <a:rect b="b" l="l" r="r" t="t"/>
                <a:pathLst>
                  <a:path extrusionOk="0" h="10453" w="7192">
                    <a:moveTo>
                      <a:pt x="138" y="4449"/>
                    </a:moveTo>
                    <a:cubicBezTo>
                      <a:pt x="199" y="6796"/>
                      <a:pt x="6110" y="10452"/>
                      <a:pt x="7192" y="5683"/>
                    </a:cubicBezTo>
                    <a:cubicBezTo>
                      <a:pt x="6689" y="2880"/>
                      <a:pt x="1" y="0"/>
                      <a:pt x="138" y="44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7"/>
              <p:cNvSpPr/>
              <p:nvPr/>
            </p:nvSpPr>
            <p:spPr>
              <a:xfrm>
                <a:off x="2811079" y="3662597"/>
                <a:ext cx="19323" cy="26195"/>
              </a:xfrm>
              <a:custGeom>
                <a:rect b="b" l="l" r="r" t="t"/>
                <a:pathLst>
                  <a:path extrusionOk="0" h="7665" w="5654">
                    <a:moveTo>
                      <a:pt x="763" y="5410"/>
                    </a:moveTo>
                    <a:cubicBezTo>
                      <a:pt x="2500" y="7665"/>
                      <a:pt x="5653" y="5882"/>
                      <a:pt x="5349" y="2652"/>
                    </a:cubicBezTo>
                    <a:cubicBezTo>
                      <a:pt x="3795" y="1"/>
                      <a:pt x="1" y="1586"/>
                      <a:pt x="763" y="54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7"/>
              <p:cNvSpPr/>
              <p:nvPr/>
            </p:nvSpPr>
            <p:spPr>
              <a:xfrm>
                <a:off x="2710536" y="3659839"/>
                <a:ext cx="22757" cy="34264"/>
              </a:xfrm>
              <a:custGeom>
                <a:rect b="b" l="l" r="r" t="t"/>
                <a:pathLst>
                  <a:path extrusionOk="0" h="10026" w="6659">
                    <a:moveTo>
                      <a:pt x="5013" y="8670"/>
                    </a:moveTo>
                    <a:cubicBezTo>
                      <a:pt x="6217" y="8350"/>
                      <a:pt x="6658" y="6963"/>
                      <a:pt x="6552" y="4678"/>
                    </a:cubicBezTo>
                    <a:cubicBezTo>
                      <a:pt x="2469" y="0"/>
                      <a:pt x="0" y="10026"/>
                      <a:pt x="501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7"/>
              <p:cNvSpPr/>
              <p:nvPr/>
            </p:nvSpPr>
            <p:spPr>
              <a:xfrm>
                <a:off x="2775414" y="3727113"/>
                <a:ext cx="29004" cy="25098"/>
              </a:xfrm>
              <a:custGeom>
                <a:rect b="b" l="l" r="r" t="t"/>
                <a:pathLst>
                  <a:path extrusionOk="0" h="7344" w="8487">
                    <a:moveTo>
                      <a:pt x="7192" y="1874"/>
                    </a:moveTo>
                    <a:cubicBezTo>
                      <a:pt x="6796" y="396"/>
                      <a:pt x="5104" y="0"/>
                      <a:pt x="3505" y="335"/>
                    </a:cubicBezTo>
                    <a:cubicBezTo>
                      <a:pt x="1372" y="793"/>
                      <a:pt x="0" y="2392"/>
                      <a:pt x="137" y="3718"/>
                    </a:cubicBezTo>
                    <a:cubicBezTo>
                      <a:pt x="473" y="7344"/>
                      <a:pt x="8487" y="6567"/>
                      <a:pt x="7192" y="18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7"/>
              <p:cNvSpPr/>
              <p:nvPr/>
            </p:nvSpPr>
            <p:spPr>
              <a:xfrm>
                <a:off x="2834772" y="3723207"/>
                <a:ext cx="24319" cy="40149"/>
              </a:xfrm>
              <a:custGeom>
                <a:rect b="b" l="l" r="r" t="t"/>
                <a:pathLst>
                  <a:path extrusionOk="0" h="11748" w="7116">
                    <a:moveTo>
                      <a:pt x="7009" y="3642"/>
                    </a:moveTo>
                    <a:cubicBezTo>
                      <a:pt x="2956" y="1"/>
                      <a:pt x="0" y="8152"/>
                      <a:pt x="2712" y="11306"/>
                    </a:cubicBezTo>
                    <a:cubicBezTo>
                      <a:pt x="7054" y="11747"/>
                      <a:pt x="7115" y="6643"/>
                      <a:pt x="7009" y="36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7"/>
              <p:cNvSpPr/>
              <p:nvPr/>
            </p:nvSpPr>
            <p:spPr>
              <a:xfrm>
                <a:off x="2247174" y="3760386"/>
                <a:ext cx="19476" cy="19370"/>
              </a:xfrm>
              <a:custGeom>
                <a:rect b="b" l="l" r="r" t="t"/>
                <a:pathLst>
                  <a:path extrusionOk="0" h="5668" w="5699">
                    <a:moveTo>
                      <a:pt x="5288" y="4723"/>
                    </a:moveTo>
                    <a:cubicBezTo>
                      <a:pt x="5699" y="3794"/>
                      <a:pt x="5699" y="2270"/>
                      <a:pt x="5288" y="1341"/>
                    </a:cubicBezTo>
                    <a:cubicBezTo>
                      <a:pt x="3383" y="0"/>
                      <a:pt x="1" y="701"/>
                      <a:pt x="991" y="4114"/>
                    </a:cubicBezTo>
                    <a:cubicBezTo>
                      <a:pt x="1890" y="5317"/>
                      <a:pt x="3810" y="5668"/>
                      <a:pt x="5288" y="47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7"/>
              <p:cNvSpPr/>
              <p:nvPr/>
            </p:nvSpPr>
            <p:spPr>
              <a:xfrm>
                <a:off x="2191671" y="3765433"/>
                <a:ext cx="21195" cy="33327"/>
              </a:xfrm>
              <a:custGeom>
                <a:rect b="b" l="l" r="r" t="t"/>
                <a:pathLst>
                  <a:path extrusionOk="0" h="9752" w="6202">
                    <a:moveTo>
                      <a:pt x="351" y="3246"/>
                    </a:moveTo>
                    <a:cubicBezTo>
                      <a:pt x="0" y="6613"/>
                      <a:pt x="1920" y="9752"/>
                      <a:pt x="4647" y="8152"/>
                    </a:cubicBezTo>
                    <a:cubicBezTo>
                      <a:pt x="6201" y="4892"/>
                      <a:pt x="2529" y="1"/>
                      <a:pt x="351" y="32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7"/>
              <p:cNvSpPr/>
              <p:nvPr/>
            </p:nvSpPr>
            <p:spPr>
              <a:xfrm>
                <a:off x="2794159" y="3811255"/>
                <a:ext cx="29370" cy="39055"/>
              </a:xfrm>
              <a:custGeom>
                <a:rect b="b" l="l" r="r" t="t"/>
                <a:pathLst>
                  <a:path extrusionOk="0" h="11428" w="8594">
                    <a:moveTo>
                      <a:pt x="4160" y="10696"/>
                    </a:moveTo>
                    <a:cubicBezTo>
                      <a:pt x="6811" y="11427"/>
                      <a:pt x="8593" y="8106"/>
                      <a:pt x="8151" y="4876"/>
                    </a:cubicBezTo>
                    <a:cubicBezTo>
                      <a:pt x="4114" y="1"/>
                      <a:pt x="0" y="9553"/>
                      <a:pt x="4160"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7"/>
              <p:cNvSpPr/>
              <p:nvPr/>
            </p:nvSpPr>
            <p:spPr>
              <a:xfrm>
                <a:off x="2190888" y="3816932"/>
                <a:ext cx="22080" cy="30881"/>
              </a:xfrm>
              <a:custGeom>
                <a:rect b="b" l="l" r="r" t="t"/>
                <a:pathLst>
                  <a:path extrusionOk="0" h="9036" w="6461">
                    <a:moveTo>
                      <a:pt x="2103" y="8730"/>
                    </a:moveTo>
                    <a:cubicBezTo>
                      <a:pt x="2484" y="8776"/>
                      <a:pt x="2987" y="8685"/>
                      <a:pt x="3033" y="9035"/>
                    </a:cubicBezTo>
                    <a:cubicBezTo>
                      <a:pt x="5364" y="8289"/>
                      <a:pt x="6461" y="6323"/>
                      <a:pt x="6415" y="3215"/>
                    </a:cubicBezTo>
                    <a:cubicBezTo>
                      <a:pt x="3337" y="0"/>
                      <a:pt x="1" y="5790"/>
                      <a:pt x="2103" y="87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7"/>
              <p:cNvSpPr/>
              <p:nvPr/>
            </p:nvSpPr>
            <p:spPr>
              <a:xfrm>
                <a:off x="2154441" y="3828647"/>
                <a:ext cx="25518" cy="35566"/>
              </a:xfrm>
              <a:custGeom>
                <a:rect b="b" l="l" r="r" t="t"/>
                <a:pathLst>
                  <a:path extrusionOk="0" h="10407" w="7467">
                    <a:moveTo>
                      <a:pt x="6034" y="9904"/>
                    </a:moveTo>
                    <a:cubicBezTo>
                      <a:pt x="7466" y="9188"/>
                      <a:pt x="7268" y="6841"/>
                      <a:pt x="7253" y="4678"/>
                    </a:cubicBezTo>
                    <a:cubicBezTo>
                      <a:pt x="3535" y="0"/>
                      <a:pt x="0" y="10406"/>
                      <a:pt x="6034" y="9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7"/>
              <p:cNvSpPr/>
              <p:nvPr/>
            </p:nvSpPr>
            <p:spPr>
              <a:xfrm>
                <a:off x="2216403" y="3835677"/>
                <a:ext cx="23277" cy="39106"/>
              </a:xfrm>
              <a:custGeom>
                <a:rect b="b" l="l" r="r" t="t"/>
                <a:pathLst>
                  <a:path extrusionOk="0" h="11443" w="6811">
                    <a:moveTo>
                      <a:pt x="5698" y="3550"/>
                    </a:moveTo>
                    <a:cubicBezTo>
                      <a:pt x="183" y="0"/>
                      <a:pt x="0" y="11442"/>
                      <a:pt x="4769" y="9995"/>
                    </a:cubicBezTo>
                    <a:cubicBezTo>
                      <a:pt x="6506" y="9477"/>
                      <a:pt x="6811" y="5592"/>
                      <a:pt x="5698" y="3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7"/>
              <p:cNvSpPr/>
              <p:nvPr/>
            </p:nvSpPr>
            <p:spPr>
              <a:xfrm>
                <a:off x="2209893" y="3903210"/>
                <a:ext cx="24944" cy="36971"/>
              </a:xfrm>
              <a:custGeom>
                <a:rect b="b" l="l" r="r" t="t"/>
                <a:pathLst>
                  <a:path extrusionOk="0" h="10818" w="7299">
                    <a:moveTo>
                      <a:pt x="7299" y="3733"/>
                    </a:moveTo>
                    <a:cubicBezTo>
                      <a:pt x="4069" y="0"/>
                      <a:pt x="1" y="6460"/>
                      <a:pt x="2378" y="10178"/>
                    </a:cubicBezTo>
                    <a:cubicBezTo>
                      <a:pt x="5745" y="10818"/>
                      <a:pt x="7238" y="7374"/>
                      <a:pt x="7299" y="37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7"/>
              <p:cNvSpPr/>
              <p:nvPr/>
            </p:nvSpPr>
            <p:spPr>
              <a:xfrm>
                <a:off x="2210675" y="3957411"/>
                <a:ext cx="18434" cy="25310"/>
              </a:xfrm>
              <a:custGeom>
                <a:rect b="b" l="l" r="r" t="t"/>
                <a:pathLst>
                  <a:path extrusionOk="0" h="7406" w="5394">
                    <a:moveTo>
                      <a:pt x="2149" y="7207"/>
                    </a:moveTo>
                    <a:cubicBezTo>
                      <a:pt x="5394" y="6811"/>
                      <a:pt x="3276" y="1"/>
                      <a:pt x="0" y="3535"/>
                    </a:cubicBezTo>
                    <a:cubicBezTo>
                      <a:pt x="16" y="5638"/>
                      <a:pt x="473" y="7405"/>
                      <a:pt x="2149" y="72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7"/>
              <p:cNvSpPr/>
              <p:nvPr/>
            </p:nvSpPr>
            <p:spPr>
              <a:xfrm>
                <a:off x="2151160" y="3976054"/>
                <a:ext cx="34630" cy="36137"/>
              </a:xfrm>
              <a:custGeom>
                <a:rect b="b" l="l" r="r" t="t"/>
                <a:pathLst>
                  <a:path extrusionOk="0" h="10574" w="10133">
                    <a:moveTo>
                      <a:pt x="6689" y="1128"/>
                    </a:moveTo>
                    <a:cubicBezTo>
                      <a:pt x="3825" y="0"/>
                      <a:pt x="1" y="5363"/>
                      <a:pt x="2697" y="8502"/>
                    </a:cubicBezTo>
                    <a:cubicBezTo>
                      <a:pt x="7756" y="10574"/>
                      <a:pt x="10133" y="2529"/>
                      <a:pt x="6689" y="11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7"/>
              <p:cNvSpPr/>
              <p:nvPr/>
            </p:nvSpPr>
            <p:spPr>
              <a:xfrm>
                <a:off x="2838262" y="4002557"/>
                <a:ext cx="20464" cy="21821"/>
              </a:xfrm>
              <a:custGeom>
                <a:rect b="b" l="l" r="r" t="t"/>
                <a:pathLst>
                  <a:path extrusionOk="0" h="6385" w="5988">
                    <a:moveTo>
                      <a:pt x="5683" y="2895"/>
                    </a:moveTo>
                    <a:cubicBezTo>
                      <a:pt x="5119" y="0"/>
                      <a:pt x="0" y="1768"/>
                      <a:pt x="1691" y="5348"/>
                    </a:cubicBezTo>
                    <a:cubicBezTo>
                      <a:pt x="4038" y="6384"/>
                      <a:pt x="5988" y="4464"/>
                      <a:pt x="5683" y="28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7"/>
              <p:cNvSpPr/>
              <p:nvPr/>
            </p:nvSpPr>
            <p:spPr>
              <a:xfrm>
                <a:off x="2213280" y="4024374"/>
                <a:ext cx="29578" cy="37545"/>
              </a:xfrm>
              <a:custGeom>
                <a:rect b="b" l="l" r="r" t="t"/>
                <a:pathLst>
                  <a:path extrusionOk="0" h="10986" w="8655">
                    <a:moveTo>
                      <a:pt x="7831" y="3261"/>
                    </a:moveTo>
                    <a:cubicBezTo>
                      <a:pt x="4997" y="0"/>
                      <a:pt x="0" y="4373"/>
                      <a:pt x="1691" y="8471"/>
                    </a:cubicBezTo>
                    <a:cubicBezTo>
                      <a:pt x="4967" y="10985"/>
                      <a:pt x="8654" y="7709"/>
                      <a:pt x="7831" y="32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7"/>
              <p:cNvSpPr/>
              <p:nvPr/>
            </p:nvSpPr>
            <p:spPr>
              <a:xfrm>
                <a:off x="2849403" y="4064987"/>
                <a:ext cx="33016" cy="35774"/>
              </a:xfrm>
              <a:custGeom>
                <a:rect b="b" l="l" r="r" t="t"/>
                <a:pathLst>
                  <a:path extrusionOk="0" h="10468" w="9661">
                    <a:moveTo>
                      <a:pt x="3962" y="10406"/>
                    </a:moveTo>
                    <a:cubicBezTo>
                      <a:pt x="8456" y="10467"/>
                      <a:pt x="9660" y="0"/>
                      <a:pt x="3657" y="2118"/>
                    </a:cubicBezTo>
                    <a:cubicBezTo>
                      <a:pt x="808" y="3123"/>
                      <a:pt x="1" y="10345"/>
                      <a:pt x="3962" y="104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7"/>
              <p:cNvSpPr/>
              <p:nvPr/>
            </p:nvSpPr>
            <p:spPr>
              <a:xfrm>
                <a:off x="2191879" y="4057541"/>
                <a:ext cx="31140" cy="48272"/>
              </a:xfrm>
              <a:custGeom>
                <a:rect b="b" l="l" r="r" t="t"/>
                <a:pathLst>
                  <a:path extrusionOk="0" h="14125" w="9112">
                    <a:moveTo>
                      <a:pt x="3977" y="13499"/>
                    </a:moveTo>
                    <a:cubicBezTo>
                      <a:pt x="9111" y="12555"/>
                      <a:pt x="4022" y="0"/>
                      <a:pt x="290" y="6750"/>
                    </a:cubicBezTo>
                    <a:cubicBezTo>
                      <a:pt x="0" y="10574"/>
                      <a:pt x="533" y="14124"/>
                      <a:pt x="3977" y="134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7"/>
              <p:cNvSpPr/>
              <p:nvPr/>
            </p:nvSpPr>
            <p:spPr>
              <a:xfrm>
                <a:off x="2807853" y="4113044"/>
                <a:ext cx="28847" cy="30621"/>
              </a:xfrm>
              <a:custGeom>
                <a:rect b="b" l="l" r="r" t="t"/>
                <a:pathLst>
                  <a:path extrusionOk="0" h="8960" w="8441">
                    <a:moveTo>
                      <a:pt x="2621" y="2469"/>
                    </a:moveTo>
                    <a:cubicBezTo>
                      <a:pt x="0" y="3688"/>
                      <a:pt x="1113" y="7969"/>
                      <a:pt x="3535" y="8289"/>
                    </a:cubicBezTo>
                    <a:cubicBezTo>
                      <a:pt x="8441" y="8960"/>
                      <a:pt x="7923" y="1"/>
                      <a:pt x="2621" y="24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7"/>
              <p:cNvSpPr/>
              <p:nvPr/>
            </p:nvSpPr>
            <p:spPr>
              <a:xfrm>
                <a:off x="2205050" y="4154075"/>
                <a:ext cx="32025" cy="36608"/>
              </a:xfrm>
              <a:custGeom>
                <a:rect b="b" l="l" r="r" t="t"/>
                <a:pathLst>
                  <a:path extrusionOk="0" h="10712" w="9371">
                    <a:moveTo>
                      <a:pt x="3795" y="1509"/>
                    </a:moveTo>
                    <a:cubicBezTo>
                      <a:pt x="1" y="2850"/>
                      <a:pt x="2743" y="10712"/>
                      <a:pt x="6263" y="9797"/>
                    </a:cubicBezTo>
                    <a:cubicBezTo>
                      <a:pt x="9371" y="8990"/>
                      <a:pt x="8045" y="1"/>
                      <a:pt x="3795" y="15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7"/>
              <p:cNvSpPr/>
              <p:nvPr/>
            </p:nvSpPr>
            <p:spPr>
              <a:xfrm>
                <a:off x="2815513" y="4169926"/>
                <a:ext cx="27391" cy="40200"/>
              </a:xfrm>
              <a:custGeom>
                <a:rect b="b" l="l" r="r" t="t"/>
                <a:pathLst>
                  <a:path extrusionOk="0" h="11763" w="8015">
                    <a:moveTo>
                      <a:pt x="4312" y="10726"/>
                    </a:moveTo>
                    <a:cubicBezTo>
                      <a:pt x="8014" y="9797"/>
                      <a:pt x="7191" y="0"/>
                      <a:pt x="1569" y="3352"/>
                    </a:cubicBezTo>
                    <a:cubicBezTo>
                      <a:pt x="0" y="6232"/>
                      <a:pt x="137" y="11762"/>
                      <a:pt x="4312" y="10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7"/>
              <p:cNvSpPr/>
              <p:nvPr/>
            </p:nvSpPr>
            <p:spPr>
              <a:xfrm>
                <a:off x="2206404" y="4226242"/>
                <a:ext cx="21927" cy="25413"/>
              </a:xfrm>
              <a:custGeom>
                <a:rect b="b" l="l" r="r" t="t"/>
                <a:pathLst>
                  <a:path extrusionOk="0" h="7436" w="6416">
                    <a:moveTo>
                      <a:pt x="4023" y="7390"/>
                    </a:moveTo>
                    <a:cubicBezTo>
                      <a:pt x="5547" y="7375"/>
                      <a:pt x="6415" y="6141"/>
                      <a:pt x="6172" y="3703"/>
                    </a:cubicBezTo>
                    <a:cubicBezTo>
                      <a:pt x="2286" y="1"/>
                      <a:pt x="1" y="7436"/>
                      <a:pt x="4023" y="73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7"/>
              <p:cNvSpPr/>
              <p:nvPr/>
            </p:nvSpPr>
            <p:spPr>
              <a:xfrm>
                <a:off x="2153087" y="4250144"/>
                <a:ext cx="36868" cy="37073"/>
              </a:xfrm>
              <a:custGeom>
                <a:rect b="b" l="l" r="r" t="t"/>
                <a:pathLst>
                  <a:path extrusionOk="0" h="10848" w="10788">
                    <a:moveTo>
                      <a:pt x="10117" y="4693"/>
                    </a:moveTo>
                    <a:cubicBezTo>
                      <a:pt x="8913" y="0"/>
                      <a:pt x="0" y="4906"/>
                      <a:pt x="3962" y="9294"/>
                    </a:cubicBezTo>
                    <a:cubicBezTo>
                      <a:pt x="7664" y="10848"/>
                      <a:pt x="10787" y="7374"/>
                      <a:pt x="10117" y="46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3" name="Google Shape;10233;p67"/>
            <p:cNvSpPr/>
            <p:nvPr/>
          </p:nvSpPr>
          <p:spPr>
            <a:xfrm>
              <a:off x="2241447" y="3635210"/>
              <a:ext cx="551099" cy="671638"/>
            </a:xfrm>
            <a:custGeom>
              <a:rect b="b" l="l" r="r" t="t"/>
              <a:pathLst>
                <a:path extrusionOk="0" h="196529" w="161258">
                  <a:moveTo>
                    <a:pt x="155773" y="80309"/>
                  </a:moveTo>
                  <a:cubicBezTo>
                    <a:pt x="157997" y="78542"/>
                    <a:pt x="158074" y="74809"/>
                    <a:pt x="157312" y="71107"/>
                  </a:cubicBezTo>
                  <a:cubicBezTo>
                    <a:pt x="155621" y="63001"/>
                    <a:pt x="150837" y="54561"/>
                    <a:pt x="145961" y="50858"/>
                  </a:cubicBezTo>
                  <a:cubicBezTo>
                    <a:pt x="149039" y="40544"/>
                    <a:pt x="140354" y="34480"/>
                    <a:pt x="132462" y="32133"/>
                  </a:cubicBezTo>
                  <a:cubicBezTo>
                    <a:pt x="130481" y="22657"/>
                    <a:pt x="121157" y="20508"/>
                    <a:pt x="112503" y="17720"/>
                  </a:cubicBezTo>
                  <a:cubicBezTo>
                    <a:pt x="112366" y="16060"/>
                    <a:pt x="112305" y="14429"/>
                    <a:pt x="111589" y="13119"/>
                  </a:cubicBezTo>
                  <a:cubicBezTo>
                    <a:pt x="109288" y="8883"/>
                    <a:pt x="101244" y="5806"/>
                    <a:pt x="95317" y="4221"/>
                  </a:cubicBezTo>
                  <a:cubicBezTo>
                    <a:pt x="79532" y="1"/>
                    <a:pt x="58857" y="2728"/>
                    <a:pt x="49304" y="11595"/>
                  </a:cubicBezTo>
                  <a:cubicBezTo>
                    <a:pt x="47979" y="12814"/>
                    <a:pt x="47171" y="14917"/>
                    <a:pt x="45617" y="15572"/>
                  </a:cubicBezTo>
                  <a:cubicBezTo>
                    <a:pt x="42875" y="16730"/>
                    <a:pt x="39553" y="16395"/>
                    <a:pt x="37024" y="17111"/>
                  </a:cubicBezTo>
                  <a:cubicBezTo>
                    <a:pt x="31082" y="18772"/>
                    <a:pt x="25689" y="22398"/>
                    <a:pt x="24759" y="28766"/>
                  </a:cubicBezTo>
                  <a:cubicBezTo>
                    <a:pt x="17781" y="34007"/>
                    <a:pt x="8045" y="40925"/>
                    <a:pt x="10940" y="53007"/>
                  </a:cubicBezTo>
                  <a:cubicBezTo>
                    <a:pt x="4358" y="57425"/>
                    <a:pt x="1" y="71473"/>
                    <a:pt x="4815" y="80614"/>
                  </a:cubicBezTo>
                  <a:cubicBezTo>
                    <a:pt x="321" y="88278"/>
                    <a:pt x="1174" y="102980"/>
                    <a:pt x="5745" y="109776"/>
                  </a:cubicBezTo>
                  <a:cubicBezTo>
                    <a:pt x="2713" y="119877"/>
                    <a:pt x="4876" y="129796"/>
                    <a:pt x="11565" y="134001"/>
                  </a:cubicBezTo>
                  <a:cubicBezTo>
                    <a:pt x="12296" y="145656"/>
                    <a:pt x="16440" y="153884"/>
                    <a:pt x="24134" y="158546"/>
                  </a:cubicBezTo>
                  <a:cubicBezTo>
                    <a:pt x="25993" y="161563"/>
                    <a:pt x="27014" y="164625"/>
                    <a:pt x="29056" y="167459"/>
                  </a:cubicBezTo>
                  <a:cubicBezTo>
                    <a:pt x="31432" y="170750"/>
                    <a:pt x="35013" y="172380"/>
                    <a:pt x="37649" y="175122"/>
                  </a:cubicBezTo>
                  <a:cubicBezTo>
                    <a:pt x="41183" y="178825"/>
                    <a:pt x="43225" y="184797"/>
                    <a:pt x="49000" y="188317"/>
                  </a:cubicBezTo>
                  <a:cubicBezTo>
                    <a:pt x="59832" y="194929"/>
                    <a:pt x="78588" y="196529"/>
                    <a:pt x="94403" y="195371"/>
                  </a:cubicBezTo>
                  <a:cubicBezTo>
                    <a:pt x="107947" y="194396"/>
                    <a:pt x="120273" y="188180"/>
                    <a:pt x="125393" y="178810"/>
                  </a:cubicBezTo>
                  <a:cubicBezTo>
                    <a:pt x="130664" y="177469"/>
                    <a:pt x="134184" y="174208"/>
                    <a:pt x="137048" y="170826"/>
                  </a:cubicBezTo>
                  <a:cubicBezTo>
                    <a:pt x="140065" y="167291"/>
                    <a:pt x="144041" y="164381"/>
                    <a:pt x="145032" y="159475"/>
                  </a:cubicBezTo>
                  <a:cubicBezTo>
                    <a:pt x="145260" y="157921"/>
                    <a:pt x="144620" y="157220"/>
                    <a:pt x="144422" y="156108"/>
                  </a:cubicBezTo>
                  <a:cubicBezTo>
                    <a:pt x="147028" y="155392"/>
                    <a:pt x="147972" y="151857"/>
                    <a:pt x="149328" y="149663"/>
                  </a:cubicBezTo>
                  <a:cubicBezTo>
                    <a:pt x="150227" y="148185"/>
                    <a:pt x="152071" y="147134"/>
                    <a:pt x="153015" y="145671"/>
                  </a:cubicBezTo>
                  <a:cubicBezTo>
                    <a:pt x="155743" y="141329"/>
                    <a:pt x="158119" y="133117"/>
                    <a:pt x="154554" y="128485"/>
                  </a:cubicBezTo>
                  <a:cubicBezTo>
                    <a:pt x="157007" y="122970"/>
                    <a:pt x="159049" y="113935"/>
                    <a:pt x="155148" y="108542"/>
                  </a:cubicBezTo>
                  <a:cubicBezTo>
                    <a:pt x="159673" y="101914"/>
                    <a:pt x="161258" y="87196"/>
                    <a:pt x="155773" y="803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7"/>
            <p:cNvSpPr/>
            <p:nvPr/>
          </p:nvSpPr>
          <p:spPr>
            <a:xfrm>
              <a:off x="2415148" y="3659320"/>
              <a:ext cx="196773" cy="62380"/>
            </a:xfrm>
            <a:custGeom>
              <a:rect b="b" l="l" r="r" t="t"/>
              <a:pathLst>
                <a:path extrusionOk="0" h="18253" w="57578">
                  <a:moveTo>
                    <a:pt x="1" y="10056"/>
                  </a:moveTo>
                  <a:cubicBezTo>
                    <a:pt x="3779" y="5135"/>
                    <a:pt x="12266" y="1280"/>
                    <a:pt x="21788" y="549"/>
                  </a:cubicBezTo>
                  <a:cubicBezTo>
                    <a:pt x="28827" y="0"/>
                    <a:pt x="37755" y="320"/>
                    <a:pt x="43576" y="1767"/>
                  </a:cubicBezTo>
                  <a:cubicBezTo>
                    <a:pt x="46988" y="2621"/>
                    <a:pt x="57577" y="7054"/>
                    <a:pt x="56160" y="11899"/>
                  </a:cubicBezTo>
                  <a:cubicBezTo>
                    <a:pt x="55582" y="13819"/>
                    <a:pt x="49624" y="15175"/>
                    <a:pt x="47263" y="15571"/>
                  </a:cubicBezTo>
                  <a:cubicBezTo>
                    <a:pt x="31372" y="18253"/>
                    <a:pt x="11458" y="15663"/>
                    <a:pt x="1" y="10056"/>
                  </a:cubicBezTo>
                  <a:close/>
                  <a:moveTo>
                    <a:pt x="9828" y="10665"/>
                  </a:moveTo>
                  <a:cubicBezTo>
                    <a:pt x="11428" y="12768"/>
                    <a:pt x="17217" y="14489"/>
                    <a:pt x="19960" y="12509"/>
                  </a:cubicBezTo>
                  <a:cubicBezTo>
                    <a:pt x="17507" y="11427"/>
                    <a:pt x="11870" y="9157"/>
                    <a:pt x="9828" y="10665"/>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7"/>
            <p:cNvSpPr/>
            <p:nvPr/>
          </p:nvSpPr>
          <p:spPr>
            <a:xfrm>
              <a:off x="2337567" y="3702691"/>
              <a:ext cx="337618" cy="72068"/>
            </a:xfrm>
            <a:custGeom>
              <a:rect b="b" l="l" r="r" t="t"/>
              <a:pathLst>
                <a:path extrusionOk="0" h="21088" w="98791">
                  <a:moveTo>
                    <a:pt x="84377" y="732"/>
                  </a:moveTo>
                  <a:cubicBezTo>
                    <a:pt x="90258" y="3154"/>
                    <a:pt x="96291" y="5394"/>
                    <a:pt x="98790" y="11169"/>
                  </a:cubicBezTo>
                  <a:cubicBezTo>
                    <a:pt x="96703" y="14002"/>
                    <a:pt x="92589" y="14703"/>
                    <a:pt x="88993" y="15770"/>
                  </a:cubicBezTo>
                  <a:cubicBezTo>
                    <a:pt x="71167" y="21087"/>
                    <a:pt x="43011" y="19365"/>
                    <a:pt x="22397" y="16989"/>
                  </a:cubicBezTo>
                  <a:cubicBezTo>
                    <a:pt x="17689" y="16455"/>
                    <a:pt x="1158" y="14871"/>
                    <a:pt x="305" y="10254"/>
                  </a:cubicBezTo>
                  <a:cubicBezTo>
                    <a:pt x="0" y="8518"/>
                    <a:pt x="2270" y="5486"/>
                    <a:pt x="3687" y="4419"/>
                  </a:cubicBezTo>
                  <a:cubicBezTo>
                    <a:pt x="5638" y="2941"/>
                    <a:pt x="14048" y="1"/>
                    <a:pt x="16257" y="427"/>
                  </a:cubicBezTo>
                  <a:cubicBezTo>
                    <a:pt x="18101" y="793"/>
                    <a:pt x="19700" y="2956"/>
                    <a:pt x="21788" y="3794"/>
                  </a:cubicBezTo>
                  <a:cubicBezTo>
                    <a:pt x="28263" y="6415"/>
                    <a:pt x="39720" y="8152"/>
                    <a:pt x="49715" y="8716"/>
                  </a:cubicBezTo>
                  <a:cubicBezTo>
                    <a:pt x="61112" y="9371"/>
                    <a:pt x="73453" y="9447"/>
                    <a:pt x="80995" y="5028"/>
                  </a:cubicBezTo>
                  <a:cubicBezTo>
                    <a:pt x="82549" y="4130"/>
                    <a:pt x="83935" y="3078"/>
                    <a:pt x="84377" y="732"/>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7"/>
            <p:cNvSpPr/>
            <p:nvPr/>
          </p:nvSpPr>
          <p:spPr>
            <a:xfrm>
              <a:off x="2292060" y="3749241"/>
              <a:ext cx="437484" cy="99665"/>
            </a:xfrm>
            <a:custGeom>
              <a:rect b="b" l="l" r="r" t="t"/>
              <a:pathLst>
                <a:path extrusionOk="0" h="29163" w="128013">
                  <a:moveTo>
                    <a:pt x="10254" y="1"/>
                  </a:moveTo>
                  <a:cubicBezTo>
                    <a:pt x="21909" y="6643"/>
                    <a:pt x="40573" y="8289"/>
                    <a:pt x="58719" y="10132"/>
                  </a:cubicBezTo>
                  <a:cubicBezTo>
                    <a:pt x="80065" y="12281"/>
                    <a:pt x="104260" y="9173"/>
                    <a:pt x="116707" y="1235"/>
                  </a:cubicBezTo>
                  <a:cubicBezTo>
                    <a:pt x="120958" y="3992"/>
                    <a:pt x="128012" y="7100"/>
                    <a:pt x="127144" y="13195"/>
                  </a:cubicBezTo>
                  <a:cubicBezTo>
                    <a:pt x="126717" y="16288"/>
                    <a:pt x="119968" y="20005"/>
                    <a:pt x="116098" y="21788"/>
                  </a:cubicBezTo>
                  <a:cubicBezTo>
                    <a:pt x="102873" y="27882"/>
                    <a:pt x="83447" y="29147"/>
                    <a:pt x="64859" y="29147"/>
                  </a:cubicBezTo>
                  <a:cubicBezTo>
                    <a:pt x="44778" y="29162"/>
                    <a:pt x="28689" y="27334"/>
                    <a:pt x="11777" y="23631"/>
                  </a:cubicBezTo>
                  <a:cubicBezTo>
                    <a:pt x="6536" y="22474"/>
                    <a:pt x="335" y="20691"/>
                    <a:pt x="122" y="15953"/>
                  </a:cubicBezTo>
                  <a:cubicBezTo>
                    <a:pt x="0" y="13225"/>
                    <a:pt x="2636" y="8517"/>
                    <a:pt x="4418" y="5821"/>
                  </a:cubicBezTo>
                  <a:cubicBezTo>
                    <a:pt x="6049" y="3398"/>
                    <a:pt x="8593" y="2149"/>
                    <a:pt x="10254" y="1"/>
                  </a:cubicBezTo>
                  <a:close/>
                  <a:moveTo>
                    <a:pt x="5348" y="14734"/>
                  </a:moveTo>
                  <a:cubicBezTo>
                    <a:pt x="5714" y="13880"/>
                    <a:pt x="6018" y="13454"/>
                    <a:pt x="5653" y="12585"/>
                  </a:cubicBezTo>
                  <a:cubicBezTo>
                    <a:pt x="3154" y="10894"/>
                    <a:pt x="2148" y="15343"/>
                    <a:pt x="5348" y="14734"/>
                  </a:cubicBezTo>
                  <a:close/>
                  <a:moveTo>
                    <a:pt x="89709" y="24546"/>
                  </a:moveTo>
                  <a:cubicBezTo>
                    <a:pt x="101395" y="23433"/>
                    <a:pt x="113355" y="22611"/>
                    <a:pt x="119176" y="15648"/>
                  </a:cubicBezTo>
                  <a:cubicBezTo>
                    <a:pt x="119191" y="15115"/>
                    <a:pt x="118947" y="14856"/>
                    <a:pt x="118566" y="14734"/>
                  </a:cubicBezTo>
                  <a:cubicBezTo>
                    <a:pt x="110963" y="20036"/>
                    <a:pt x="99750" y="21681"/>
                    <a:pt x="89709" y="24546"/>
                  </a:cubicBezTo>
                  <a:close/>
                  <a:moveTo>
                    <a:pt x="5348" y="16257"/>
                  </a:moveTo>
                  <a:cubicBezTo>
                    <a:pt x="5043" y="16257"/>
                    <a:pt x="4982" y="16516"/>
                    <a:pt x="4738" y="16577"/>
                  </a:cubicBezTo>
                  <a:lnTo>
                    <a:pt x="4738" y="17491"/>
                  </a:lnTo>
                  <a:cubicBezTo>
                    <a:pt x="9949" y="21559"/>
                    <a:pt x="18710" y="22336"/>
                    <a:pt x="27440" y="23327"/>
                  </a:cubicBezTo>
                  <a:cubicBezTo>
                    <a:pt x="36719" y="24363"/>
                    <a:pt x="48207" y="25445"/>
                    <a:pt x="56586" y="24850"/>
                  </a:cubicBezTo>
                  <a:cubicBezTo>
                    <a:pt x="40848" y="20645"/>
                    <a:pt x="18984" y="22565"/>
                    <a:pt x="5348" y="16257"/>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7"/>
            <p:cNvSpPr/>
            <p:nvPr/>
          </p:nvSpPr>
          <p:spPr>
            <a:xfrm>
              <a:off x="2260243" y="3817400"/>
              <a:ext cx="499864" cy="123717"/>
            </a:xfrm>
            <a:custGeom>
              <a:rect b="b" l="l" r="r" t="t"/>
              <a:pathLst>
                <a:path extrusionOk="0" h="36201" w="146266">
                  <a:moveTo>
                    <a:pt x="137079" y="0"/>
                  </a:moveTo>
                  <a:cubicBezTo>
                    <a:pt x="140674" y="2210"/>
                    <a:pt x="144331" y="9782"/>
                    <a:pt x="145352" y="14733"/>
                  </a:cubicBezTo>
                  <a:cubicBezTo>
                    <a:pt x="145961" y="17689"/>
                    <a:pt x="146266" y="23113"/>
                    <a:pt x="145047" y="25155"/>
                  </a:cubicBezTo>
                  <a:cubicBezTo>
                    <a:pt x="143615" y="27608"/>
                    <a:pt x="135068" y="30716"/>
                    <a:pt x="130939" y="30685"/>
                  </a:cubicBezTo>
                  <a:cubicBezTo>
                    <a:pt x="127465" y="30655"/>
                    <a:pt x="123168" y="29025"/>
                    <a:pt x="119588" y="29756"/>
                  </a:cubicBezTo>
                  <a:cubicBezTo>
                    <a:pt x="116343" y="30426"/>
                    <a:pt x="113874" y="33245"/>
                    <a:pt x="110995" y="34068"/>
                  </a:cubicBezTo>
                  <a:cubicBezTo>
                    <a:pt x="107597" y="35028"/>
                    <a:pt x="101503" y="34738"/>
                    <a:pt x="96262" y="34982"/>
                  </a:cubicBezTo>
                  <a:cubicBezTo>
                    <a:pt x="70421" y="36186"/>
                    <a:pt x="46425" y="36201"/>
                    <a:pt x="23251" y="31904"/>
                  </a:cubicBezTo>
                  <a:cubicBezTo>
                    <a:pt x="15801" y="30533"/>
                    <a:pt x="3612" y="27257"/>
                    <a:pt x="2073" y="22092"/>
                  </a:cubicBezTo>
                  <a:cubicBezTo>
                    <a:pt x="1" y="15175"/>
                    <a:pt x="5029" y="6384"/>
                    <a:pt x="7284" y="2758"/>
                  </a:cubicBezTo>
                  <a:cubicBezTo>
                    <a:pt x="15222" y="7024"/>
                    <a:pt x="29071" y="10544"/>
                    <a:pt x="43195" y="11961"/>
                  </a:cubicBezTo>
                  <a:cubicBezTo>
                    <a:pt x="54195" y="13073"/>
                    <a:pt x="66049" y="14017"/>
                    <a:pt x="76942" y="13499"/>
                  </a:cubicBezTo>
                  <a:cubicBezTo>
                    <a:pt x="88461" y="12951"/>
                    <a:pt x="99446" y="12082"/>
                    <a:pt x="109761" y="10437"/>
                  </a:cubicBezTo>
                  <a:cubicBezTo>
                    <a:pt x="120441" y="8731"/>
                    <a:pt x="128943" y="5409"/>
                    <a:pt x="136164" y="915"/>
                  </a:cubicBezTo>
                  <a:cubicBezTo>
                    <a:pt x="136317" y="488"/>
                    <a:pt x="136637" y="168"/>
                    <a:pt x="137079" y="0"/>
                  </a:cubicBezTo>
                  <a:close/>
                  <a:moveTo>
                    <a:pt x="135235" y="3992"/>
                  </a:moveTo>
                  <a:cubicBezTo>
                    <a:pt x="134123" y="8365"/>
                    <a:pt x="138480" y="12341"/>
                    <a:pt x="139836" y="16272"/>
                  </a:cubicBezTo>
                  <a:cubicBezTo>
                    <a:pt x="140994" y="19015"/>
                    <a:pt x="139410" y="23890"/>
                    <a:pt x="141070" y="25475"/>
                  </a:cubicBezTo>
                  <a:cubicBezTo>
                    <a:pt x="143661" y="17842"/>
                    <a:pt x="141710" y="6384"/>
                    <a:pt x="135235" y="3992"/>
                  </a:cubicBezTo>
                  <a:close/>
                  <a:moveTo>
                    <a:pt x="6689" y="11046"/>
                  </a:moveTo>
                  <a:cubicBezTo>
                    <a:pt x="5394" y="12204"/>
                    <a:pt x="6141" y="15053"/>
                    <a:pt x="8518" y="14429"/>
                  </a:cubicBezTo>
                  <a:cubicBezTo>
                    <a:pt x="9813" y="13240"/>
                    <a:pt x="8914" y="10559"/>
                    <a:pt x="6689" y="11046"/>
                  </a:cubicBezTo>
                  <a:close/>
                  <a:moveTo>
                    <a:pt x="16181" y="20249"/>
                  </a:moveTo>
                  <a:cubicBezTo>
                    <a:pt x="19168" y="20097"/>
                    <a:pt x="19137" y="12981"/>
                    <a:pt x="14963" y="14733"/>
                  </a:cubicBezTo>
                  <a:cubicBezTo>
                    <a:pt x="12235" y="15876"/>
                    <a:pt x="13652" y="20386"/>
                    <a:pt x="16181" y="20249"/>
                  </a:cubicBezTo>
                  <a:close/>
                  <a:moveTo>
                    <a:pt x="31219" y="28842"/>
                  </a:moveTo>
                  <a:cubicBezTo>
                    <a:pt x="21346" y="27608"/>
                    <a:pt x="13485" y="25536"/>
                    <a:pt x="6979" y="22092"/>
                  </a:cubicBezTo>
                  <a:cubicBezTo>
                    <a:pt x="6659" y="22092"/>
                    <a:pt x="6613" y="22351"/>
                    <a:pt x="6354" y="22397"/>
                  </a:cubicBezTo>
                  <a:cubicBezTo>
                    <a:pt x="6126" y="22473"/>
                    <a:pt x="6019" y="22656"/>
                    <a:pt x="6050" y="23022"/>
                  </a:cubicBezTo>
                  <a:cubicBezTo>
                    <a:pt x="17248" y="32179"/>
                    <a:pt x="38853" y="32560"/>
                    <a:pt x="58537" y="32209"/>
                  </a:cubicBezTo>
                  <a:cubicBezTo>
                    <a:pt x="49777" y="29908"/>
                    <a:pt x="40376" y="30000"/>
                    <a:pt x="31219" y="28842"/>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7"/>
            <p:cNvSpPr/>
            <p:nvPr/>
          </p:nvSpPr>
          <p:spPr>
            <a:xfrm>
              <a:off x="2261026" y="3920185"/>
              <a:ext cx="364432" cy="110857"/>
            </a:xfrm>
            <a:custGeom>
              <a:rect b="b" l="l" r="r" t="t"/>
              <a:pathLst>
                <a:path extrusionOk="0" h="32438" w="106637">
                  <a:moveTo>
                    <a:pt x="106164" y="9812"/>
                  </a:moveTo>
                  <a:cubicBezTo>
                    <a:pt x="106637" y="11320"/>
                    <a:pt x="105083" y="12966"/>
                    <a:pt x="104336" y="14733"/>
                  </a:cubicBezTo>
                  <a:cubicBezTo>
                    <a:pt x="102919" y="17978"/>
                    <a:pt x="101517" y="21544"/>
                    <a:pt x="101563" y="26693"/>
                  </a:cubicBezTo>
                  <a:cubicBezTo>
                    <a:pt x="96017" y="26419"/>
                    <a:pt x="88491" y="26678"/>
                    <a:pt x="82549" y="26998"/>
                  </a:cubicBezTo>
                  <a:cubicBezTo>
                    <a:pt x="86358" y="30106"/>
                    <a:pt x="96170" y="28080"/>
                    <a:pt x="101563" y="27912"/>
                  </a:cubicBezTo>
                  <a:lnTo>
                    <a:pt x="101563" y="31904"/>
                  </a:lnTo>
                  <a:cubicBezTo>
                    <a:pt x="73301" y="32437"/>
                    <a:pt x="41518" y="31051"/>
                    <a:pt x="15952" y="26998"/>
                  </a:cubicBezTo>
                  <a:cubicBezTo>
                    <a:pt x="12067" y="26389"/>
                    <a:pt x="7679" y="26099"/>
                    <a:pt x="5516" y="24545"/>
                  </a:cubicBezTo>
                  <a:cubicBezTo>
                    <a:pt x="3337" y="22945"/>
                    <a:pt x="701" y="16577"/>
                    <a:pt x="320" y="11960"/>
                  </a:cubicBezTo>
                  <a:cubicBezTo>
                    <a:pt x="0" y="8304"/>
                    <a:pt x="1265" y="2758"/>
                    <a:pt x="2149" y="0"/>
                  </a:cubicBezTo>
                  <a:cubicBezTo>
                    <a:pt x="29223" y="10680"/>
                    <a:pt x="69050" y="11122"/>
                    <a:pt x="106164" y="9812"/>
                  </a:cubicBezTo>
                  <a:close/>
                  <a:moveTo>
                    <a:pt x="22093" y="25779"/>
                  </a:moveTo>
                  <a:cubicBezTo>
                    <a:pt x="36902" y="28247"/>
                    <a:pt x="56526" y="29390"/>
                    <a:pt x="70573" y="27608"/>
                  </a:cubicBezTo>
                  <a:cubicBezTo>
                    <a:pt x="67480" y="26282"/>
                    <a:pt x="63748" y="25947"/>
                    <a:pt x="60137" y="25779"/>
                  </a:cubicBezTo>
                  <a:cubicBezTo>
                    <a:pt x="42661" y="24896"/>
                    <a:pt x="20858" y="25307"/>
                    <a:pt x="7679" y="20249"/>
                  </a:cubicBezTo>
                  <a:cubicBezTo>
                    <a:pt x="9980" y="24438"/>
                    <a:pt x="15754" y="24713"/>
                    <a:pt x="22093" y="25779"/>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7"/>
            <p:cNvSpPr/>
            <p:nvPr/>
          </p:nvSpPr>
          <p:spPr>
            <a:xfrm>
              <a:off x="2725532" y="3922266"/>
              <a:ext cx="43221" cy="62903"/>
            </a:xfrm>
            <a:custGeom>
              <a:rect b="b" l="l" r="r" t="t"/>
              <a:pathLst>
                <a:path extrusionOk="0" h="18406" w="12647">
                  <a:moveTo>
                    <a:pt x="12280" y="13804"/>
                  </a:moveTo>
                  <a:cubicBezTo>
                    <a:pt x="9706" y="15419"/>
                    <a:pt x="7344" y="17263"/>
                    <a:pt x="4312" y="18405"/>
                  </a:cubicBezTo>
                  <a:cubicBezTo>
                    <a:pt x="3642" y="12936"/>
                    <a:pt x="1402" y="9051"/>
                    <a:pt x="0" y="4297"/>
                  </a:cubicBezTo>
                  <a:cubicBezTo>
                    <a:pt x="3032" y="2712"/>
                    <a:pt x="7283" y="2362"/>
                    <a:pt x="9507" y="0"/>
                  </a:cubicBezTo>
                  <a:cubicBezTo>
                    <a:pt x="11945" y="3352"/>
                    <a:pt x="12646" y="8441"/>
                    <a:pt x="12280" y="1380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7"/>
            <p:cNvSpPr/>
            <p:nvPr/>
          </p:nvSpPr>
          <p:spPr>
            <a:xfrm>
              <a:off x="2665599" y="3933824"/>
              <a:ext cx="60562" cy="182296"/>
            </a:xfrm>
            <a:custGeom>
              <a:rect b="b" l="l" r="r" t="t"/>
              <a:pathLst>
                <a:path extrusionOk="0" h="53342" w="17721">
                  <a:moveTo>
                    <a:pt x="7116" y="1"/>
                  </a:moveTo>
                  <a:cubicBezTo>
                    <a:pt x="14810" y="565"/>
                    <a:pt x="17720" y="14094"/>
                    <a:pt x="17537" y="23617"/>
                  </a:cubicBezTo>
                  <a:cubicBezTo>
                    <a:pt x="17370" y="32636"/>
                    <a:pt x="13256" y="41473"/>
                    <a:pt x="9264" y="47552"/>
                  </a:cubicBezTo>
                  <a:cubicBezTo>
                    <a:pt x="7283" y="50554"/>
                    <a:pt x="3779" y="53342"/>
                    <a:pt x="671" y="53068"/>
                  </a:cubicBezTo>
                  <a:cubicBezTo>
                    <a:pt x="1" y="52153"/>
                    <a:pt x="1585" y="52138"/>
                    <a:pt x="1890" y="51849"/>
                  </a:cubicBezTo>
                  <a:cubicBezTo>
                    <a:pt x="9417" y="44993"/>
                    <a:pt x="12433" y="30457"/>
                    <a:pt x="12327" y="15953"/>
                  </a:cubicBezTo>
                  <a:cubicBezTo>
                    <a:pt x="12266" y="9874"/>
                    <a:pt x="10818" y="3368"/>
                    <a:pt x="71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7"/>
            <p:cNvSpPr/>
            <p:nvPr/>
          </p:nvSpPr>
          <p:spPr>
            <a:xfrm>
              <a:off x="2740320" y="3983084"/>
              <a:ext cx="25621" cy="25204"/>
            </a:xfrm>
            <a:custGeom>
              <a:rect b="b" l="l" r="r" t="t"/>
              <a:pathLst>
                <a:path extrusionOk="0" h="7375" w="7497">
                  <a:moveTo>
                    <a:pt x="6415" y="0"/>
                  </a:moveTo>
                  <a:cubicBezTo>
                    <a:pt x="7496" y="4144"/>
                    <a:pt x="3352" y="5713"/>
                    <a:pt x="899" y="7374"/>
                  </a:cubicBezTo>
                  <a:cubicBezTo>
                    <a:pt x="0" y="6932"/>
                    <a:pt x="1173" y="4418"/>
                    <a:pt x="290" y="3992"/>
                  </a:cubicBezTo>
                  <a:cubicBezTo>
                    <a:pt x="2179" y="2514"/>
                    <a:pt x="4982" y="1950"/>
                    <a:pt x="64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7"/>
            <p:cNvSpPr/>
            <p:nvPr/>
          </p:nvSpPr>
          <p:spPr>
            <a:xfrm>
              <a:off x="2725532" y="4017655"/>
              <a:ext cx="42387" cy="61860"/>
            </a:xfrm>
            <a:custGeom>
              <a:rect b="b" l="l" r="r" t="t"/>
              <a:pathLst>
                <a:path extrusionOk="0" h="18101" w="12403">
                  <a:moveTo>
                    <a:pt x="9203" y="1"/>
                  </a:moveTo>
                  <a:cubicBezTo>
                    <a:pt x="12402" y="8883"/>
                    <a:pt x="8334" y="17172"/>
                    <a:pt x="0" y="18101"/>
                  </a:cubicBezTo>
                  <a:cubicBezTo>
                    <a:pt x="1981" y="12936"/>
                    <a:pt x="4327" y="8106"/>
                    <a:pt x="4921" y="1540"/>
                  </a:cubicBezTo>
                  <a:cubicBezTo>
                    <a:pt x="6460" y="1143"/>
                    <a:pt x="7527" y="275"/>
                    <a:pt x="9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7"/>
            <p:cNvSpPr/>
            <p:nvPr/>
          </p:nvSpPr>
          <p:spPr>
            <a:xfrm>
              <a:off x="2271698" y="4018749"/>
              <a:ext cx="355270" cy="91281"/>
            </a:xfrm>
            <a:custGeom>
              <a:rect b="b" l="l" r="r" t="t"/>
              <a:pathLst>
                <a:path extrusionOk="0" h="26710" w="103956">
                  <a:moveTo>
                    <a:pt x="565" y="1"/>
                  </a:moveTo>
                  <a:cubicBezTo>
                    <a:pt x="28812" y="6537"/>
                    <a:pt x="64220" y="7512"/>
                    <a:pt x="98745" y="6735"/>
                  </a:cubicBezTo>
                  <a:cubicBezTo>
                    <a:pt x="99324" y="13622"/>
                    <a:pt x="101564" y="18878"/>
                    <a:pt x="103956" y="23936"/>
                  </a:cubicBezTo>
                  <a:cubicBezTo>
                    <a:pt x="81041" y="26709"/>
                    <a:pt x="51346" y="24439"/>
                    <a:pt x="27867" y="22397"/>
                  </a:cubicBezTo>
                  <a:cubicBezTo>
                    <a:pt x="21499" y="21849"/>
                    <a:pt x="10483" y="20935"/>
                    <a:pt x="5775" y="18086"/>
                  </a:cubicBezTo>
                  <a:cubicBezTo>
                    <a:pt x="732" y="15054"/>
                    <a:pt x="1" y="8152"/>
                    <a:pt x="260" y="915"/>
                  </a:cubicBezTo>
                  <a:cubicBezTo>
                    <a:pt x="229" y="473"/>
                    <a:pt x="199" y="46"/>
                    <a:pt x="565" y="1"/>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7"/>
            <p:cNvSpPr/>
            <p:nvPr/>
          </p:nvSpPr>
          <p:spPr>
            <a:xfrm>
              <a:off x="2656382" y="4069099"/>
              <a:ext cx="26195" cy="32494"/>
            </a:xfrm>
            <a:custGeom>
              <a:rect b="b" l="l" r="r" t="t"/>
              <a:pathLst>
                <a:path extrusionOk="0" h="9508" w="7665">
                  <a:moveTo>
                    <a:pt x="7665" y="1"/>
                  </a:moveTo>
                  <a:cubicBezTo>
                    <a:pt x="6568" y="3398"/>
                    <a:pt x="4755" y="8746"/>
                    <a:pt x="1" y="9508"/>
                  </a:cubicBezTo>
                  <a:cubicBezTo>
                    <a:pt x="3475" y="7268"/>
                    <a:pt x="5349" y="3414"/>
                    <a:pt x="7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7"/>
            <p:cNvSpPr/>
            <p:nvPr/>
          </p:nvSpPr>
          <p:spPr>
            <a:xfrm>
              <a:off x="2293516" y="4080554"/>
              <a:ext cx="465552" cy="112265"/>
            </a:xfrm>
            <a:custGeom>
              <a:rect b="b" l="l" r="r" t="t"/>
              <a:pathLst>
                <a:path extrusionOk="0" h="32850" w="136226">
                  <a:moveTo>
                    <a:pt x="1" y="5227"/>
                  </a:moveTo>
                  <a:cubicBezTo>
                    <a:pt x="24195" y="8533"/>
                    <a:pt x="56892" y="13363"/>
                    <a:pt x="87760" y="10757"/>
                  </a:cubicBezTo>
                  <a:cubicBezTo>
                    <a:pt x="91751" y="10422"/>
                    <a:pt x="97267" y="8944"/>
                    <a:pt x="100025" y="9523"/>
                  </a:cubicBezTo>
                  <a:cubicBezTo>
                    <a:pt x="102508" y="10056"/>
                    <a:pt x="104397" y="14109"/>
                    <a:pt x="107399" y="14749"/>
                  </a:cubicBezTo>
                  <a:cubicBezTo>
                    <a:pt x="115977" y="16562"/>
                    <a:pt x="121203" y="10133"/>
                    <a:pt x="123960" y="4922"/>
                  </a:cubicBezTo>
                  <a:cubicBezTo>
                    <a:pt x="128150" y="3596"/>
                    <a:pt x="132279" y="2195"/>
                    <a:pt x="135616" y="1"/>
                  </a:cubicBezTo>
                  <a:lnTo>
                    <a:pt x="136225" y="1"/>
                  </a:lnTo>
                  <a:cubicBezTo>
                    <a:pt x="135052" y="7207"/>
                    <a:pt x="133422" y="12616"/>
                    <a:pt x="128881" y="17507"/>
                  </a:cubicBezTo>
                  <a:cubicBezTo>
                    <a:pt x="125591" y="21026"/>
                    <a:pt x="122879" y="25033"/>
                    <a:pt x="119054" y="26709"/>
                  </a:cubicBezTo>
                  <a:cubicBezTo>
                    <a:pt x="112884" y="29406"/>
                    <a:pt x="102325" y="29970"/>
                    <a:pt x="93275" y="30701"/>
                  </a:cubicBezTo>
                  <a:cubicBezTo>
                    <a:pt x="83737" y="31463"/>
                    <a:pt x="75053" y="32849"/>
                    <a:pt x="65652" y="32849"/>
                  </a:cubicBezTo>
                  <a:cubicBezTo>
                    <a:pt x="50995" y="32849"/>
                    <a:pt x="37115" y="31539"/>
                    <a:pt x="25170" y="28553"/>
                  </a:cubicBezTo>
                  <a:cubicBezTo>
                    <a:pt x="17659" y="26679"/>
                    <a:pt x="10361" y="25140"/>
                    <a:pt x="6445" y="20264"/>
                  </a:cubicBezTo>
                  <a:cubicBezTo>
                    <a:pt x="3246" y="16288"/>
                    <a:pt x="2058" y="9828"/>
                    <a:pt x="1" y="5227"/>
                  </a:cubicBezTo>
                  <a:close/>
                  <a:moveTo>
                    <a:pt x="8289" y="17796"/>
                  </a:moveTo>
                  <a:cubicBezTo>
                    <a:pt x="8807" y="18208"/>
                    <a:pt x="9310" y="18619"/>
                    <a:pt x="10422" y="18421"/>
                  </a:cubicBezTo>
                  <a:cubicBezTo>
                    <a:pt x="12540" y="16425"/>
                    <a:pt x="8137" y="14719"/>
                    <a:pt x="8289" y="17796"/>
                  </a:cubicBezTo>
                  <a:close/>
                  <a:moveTo>
                    <a:pt x="113844" y="23022"/>
                  </a:moveTo>
                  <a:cubicBezTo>
                    <a:pt x="110233" y="24089"/>
                    <a:pt x="106454" y="24515"/>
                    <a:pt x="103102" y="26100"/>
                  </a:cubicBezTo>
                  <a:cubicBezTo>
                    <a:pt x="111375" y="27258"/>
                    <a:pt x="120410" y="24028"/>
                    <a:pt x="125179" y="19655"/>
                  </a:cubicBezTo>
                  <a:cubicBezTo>
                    <a:pt x="125133" y="19305"/>
                    <a:pt x="124844" y="19183"/>
                    <a:pt x="124585" y="19030"/>
                  </a:cubicBezTo>
                  <a:cubicBezTo>
                    <a:pt x="121279" y="20600"/>
                    <a:pt x="117683" y="21895"/>
                    <a:pt x="113844" y="23022"/>
                  </a:cubicBezTo>
                  <a:close/>
                  <a:moveTo>
                    <a:pt x="15054" y="21179"/>
                  </a:moveTo>
                  <a:cubicBezTo>
                    <a:pt x="14734" y="21179"/>
                    <a:pt x="14688" y="21438"/>
                    <a:pt x="14429" y="21483"/>
                  </a:cubicBezTo>
                  <a:cubicBezTo>
                    <a:pt x="14414" y="21910"/>
                    <a:pt x="14566" y="22154"/>
                    <a:pt x="14734" y="22413"/>
                  </a:cubicBezTo>
                  <a:cubicBezTo>
                    <a:pt x="23479" y="28888"/>
                    <a:pt x="38624" y="28629"/>
                    <a:pt x="53387" y="29772"/>
                  </a:cubicBezTo>
                  <a:cubicBezTo>
                    <a:pt x="63854" y="30594"/>
                    <a:pt x="74855" y="29375"/>
                    <a:pt x="83463" y="27639"/>
                  </a:cubicBezTo>
                  <a:cubicBezTo>
                    <a:pt x="60183" y="25963"/>
                    <a:pt x="32408" y="28766"/>
                    <a:pt x="15054" y="21179"/>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7"/>
            <p:cNvSpPr/>
            <p:nvPr/>
          </p:nvSpPr>
          <p:spPr>
            <a:xfrm>
              <a:off x="2344959" y="4180215"/>
              <a:ext cx="367976" cy="70295"/>
            </a:xfrm>
            <a:custGeom>
              <a:rect b="b" l="l" r="r" t="t"/>
              <a:pathLst>
                <a:path extrusionOk="0" h="20569" w="107674">
                  <a:moveTo>
                    <a:pt x="107673" y="0"/>
                  </a:moveTo>
                  <a:cubicBezTo>
                    <a:pt x="105753" y="4952"/>
                    <a:pt x="101457" y="11199"/>
                    <a:pt x="96018" y="14109"/>
                  </a:cubicBezTo>
                  <a:cubicBezTo>
                    <a:pt x="87927" y="18481"/>
                    <a:pt x="74581" y="18710"/>
                    <a:pt x="61661" y="19335"/>
                  </a:cubicBezTo>
                  <a:cubicBezTo>
                    <a:pt x="35622" y="20569"/>
                    <a:pt x="8701" y="17156"/>
                    <a:pt x="1" y="1539"/>
                  </a:cubicBezTo>
                  <a:cubicBezTo>
                    <a:pt x="20265" y="7755"/>
                    <a:pt x="55871" y="11138"/>
                    <a:pt x="81909" y="5836"/>
                  </a:cubicBezTo>
                  <a:cubicBezTo>
                    <a:pt x="91904" y="3794"/>
                    <a:pt x="101076" y="3748"/>
                    <a:pt x="107673" y="0"/>
                  </a:cubicBezTo>
                  <a:close/>
                  <a:moveTo>
                    <a:pt x="57989" y="16257"/>
                  </a:moveTo>
                  <a:cubicBezTo>
                    <a:pt x="55338" y="16379"/>
                    <a:pt x="51910" y="15404"/>
                    <a:pt x="50310" y="17491"/>
                  </a:cubicBezTo>
                  <a:cubicBezTo>
                    <a:pt x="56892" y="18436"/>
                    <a:pt x="66521" y="18558"/>
                    <a:pt x="70558" y="15647"/>
                  </a:cubicBezTo>
                  <a:cubicBezTo>
                    <a:pt x="66612" y="15419"/>
                    <a:pt x="62118" y="16074"/>
                    <a:pt x="57989" y="16257"/>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7"/>
            <p:cNvSpPr/>
            <p:nvPr/>
          </p:nvSpPr>
          <p:spPr>
            <a:xfrm>
              <a:off x="2401509" y="4250821"/>
              <a:ext cx="238788" cy="41136"/>
            </a:xfrm>
            <a:custGeom>
              <a:rect b="b" l="l" r="r" t="t"/>
              <a:pathLst>
                <a:path extrusionOk="0" h="12037" w="69872">
                  <a:moveTo>
                    <a:pt x="0" y="503"/>
                  </a:moveTo>
                  <a:cubicBezTo>
                    <a:pt x="2895" y="0"/>
                    <a:pt x="5515" y="2575"/>
                    <a:pt x="8608" y="3885"/>
                  </a:cubicBezTo>
                  <a:cubicBezTo>
                    <a:pt x="15525" y="6841"/>
                    <a:pt x="24317" y="8045"/>
                    <a:pt x="34068" y="7572"/>
                  </a:cubicBezTo>
                  <a:cubicBezTo>
                    <a:pt x="25932" y="4662"/>
                    <a:pt x="14063" y="5485"/>
                    <a:pt x="7374" y="1128"/>
                  </a:cubicBezTo>
                  <a:cubicBezTo>
                    <a:pt x="25383" y="3550"/>
                    <a:pt x="51178" y="4495"/>
                    <a:pt x="69674" y="823"/>
                  </a:cubicBezTo>
                  <a:cubicBezTo>
                    <a:pt x="69872" y="2270"/>
                    <a:pt x="68074" y="3063"/>
                    <a:pt x="66901" y="3885"/>
                  </a:cubicBezTo>
                  <a:cubicBezTo>
                    <a:pt x="63260" y="6460"/>
                    <a:pt x="57257" y="9431"/>
                    <a:pt x="51863" y="10025"/>
                  </a:cubicBezTo>
                  <a:cubicBezTo>
                    <a:pt x="33778" y="12036"/>
                    <a:pt x="9004" y="8806"/>
                    <a:pt x="0" y="5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7"/>
            <p:cNvSpPr/>
            <p:nvPr/>
          </p:nvSpPr>
          <p:spPr>
            <a:xfrm>
              <a:off x="2650033" y="3963816"/>
              <a:ext cx="49937" cy="54936"/>
            </a:xfrm>
            <a:custGeom>
              <a:rect b="b" l="l" r="r" t="t"/>
              <a:pathLst>
                <a:path extrusionOk="0" h="16075" w="14612">
                  <a:moveTo>
                    <a:pt x="3992" y="427"/>
                  </a:moveTo>
                  <a:cubicBezTo>
                    <a:pt x="5028" y="1"/>
                    <a:pt x="5805" y="2499"/>
                    <a:pt x="7984" y="1966"/>
                  </a:cubicBezTo>
                  <a:cubicBezTo>
                    <a:pt x="9340" y="5714"/>
                    <a:pt x="9218" y="10955"/>
                    <a:pt x="9218" y="16075"/>
                  </a:cubicBezTo>
                  <a:cubicBezTo>
                    <a:pt x="8060" y="15374"/>
                    <a:pt x="7085" y="14521"/>
                    <a:pt x="5836" y="13926"/>
                  </a:cubicBezTo>
                  <a:cubicBezTo>
                    <a:pt x="14611" y="12814"/>
                    <a:pt x="1280" y="5988"/>
                    <a:pt x="0" y="2880"/>
                  </a:cubicBezTo>
                  <a:cubicBezTo>
                    <a:pt x="2605" y="4069"/>
                    <a:pt x="3824" y="6628"/>
                    <a:pt x="6445" y="7786"/>
                  </a:cubicBezTo>
                  <a:cubicBezTo>
                    <a:pt x="11320" y="6095"/>
                    <a:pt x="5896" y="1829"/>
                    <a:pt x="3992"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7"/>
            <p:cNvSpPr/>
            <p:nvPr/>
          </p:nvSpPr>
          <p:spPr>
            <a:xfrm>
              <a:off x="2642743" y="3993548"/>
              <a:ext cx="26192" cy="15779"/>
            </a:xfrm>
            <a:custGeom>
              <a:rect b="b" l="l" r="r" t="t"/>
              <a:pathLst>
                <a:path extrusionOk="0" h="4617" w="7664">
                  <a:moveTo>
                    <a:pt x="0" y="0"/>
                  </a:moveTo>
                  <a:cubicBezTo>
                    <a:pt x="2362" y="503"/>
                    <a:pt x="5150" y="3230"/>
                    <a:pt x="7664" y="4617"/>
                  </a:cubicBezTo>
                  <a:cubicBezTo>
                    <a:pt x="5272" y="4129"/>
                    <a:pt x="2484" y="1402"/>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3" name="Shape 10253"/>
        <p:cNvGrpSpPr/>
        <p:nvPr/>
      </p:nvGrpSpPr>
      <p:grpSpPr>
        <a:xfrm>
          <a:off x="0" y="0"/>
          <a:ext cx="0" cy="0"/>
          <a:chOff x="0" y="0"/>
          <a:chExt cx="0" cy="0"/>
        </a:xfrm>
      </p:grpSpPr>
      <p:sp>
        <p:nvSpPr>
          <p:cNvPr id="10254" name="Google Shape;10254;p6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Pollination</a:t>
            </a:r>
            <a:r>
              <a:rPr lang="en"/>
              <a:t> process</a:t>
            </a:r>
            <a:endParaRPr/>
          </a:p>
        </p:txBody>
      </p:sp>
      <p:sp>
        <p:nvSpPr>
          <p:cNvPr id="10255" name="Google Shape;10255;p68"/>
          <p:cNvSpPr txBox="1"/>
          <p:nvPr/>
        </p:nvSpPr>
        <p:spPr>
          <a:xfrm>
            <a:off x="790425" y="3516527"/>
            <a:ext cx="1706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Mercury is the smallest planet</a:t>
            </a:r>
            <a:endParaRPr>
              <a:solidFill>
                <a:schemeClr val="dk1"/>
              </a:solidFill>
              <a:latin typeface="Lato"/>
              <a:ea typeface="Lato"/>
              <a:cs typeface="Lato"/>
              <a:sym typeface="Lato"/>
            </a:endParaRPr>
          </a:p>
        </p:txBody>
      </p:sp>
      <p:sp>
        <p:nvSpPr>
          <p:cNvPr id="10256" name="Google Shape;10256;p68"/>
          <p:cNvSpPr txBox="1"/>
          <p:nvPr/>
        </p:nvSpPr>
        <p:spPr>
          <a:xfrm>
            <a:off x="788475" y="2990077"/>
            <a:ext cx="1710000" cy="39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Step 01</a:t>
            </a:r>
            <a:endParaRPr sz="2400">
              <a:solidFill>
                <a:schemeClr val="dk1"/>
              </a:solidFill>
              <a:latin typeface="Metamorphous"/>
              <a:ea typeface="Metamorphous"/>
              <a:cs typeface="Metamorphous"/>
              <a:sym typeface="Metamorphous"/>
            </a:endParaRPr>
          </a:p>
        </p:txBody>
      </p:sp>
      <p:sp>
        <p:nvSpPr>
          <p:cNvPr id="10257" name="Google Shape;10257;p68"/>
          <p:cNvSpPr txBox="1"/>
          <p:nvPr/>
        </p:nvSpPr>
        <p:spPr>
          <a:xfrm>
            <a:off x="2742775" y="3516527"/>
            <a:ext cx="1706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Mars is full of iron oxide dust</a:t>
            </a:r>
            <a:endParaRPr>
              <a:solidFill>
                <a:schemeClr val="dk1"/>
              </a:solidFill>
              <a:latin typeface="Lato"/>
              <a:ea typeface="Lato"/>
              <a:cs typeface="Lato"/>
              <a:sym typeface="Lato"/>
            </a:endParaRPr>
          </a:p>
        </p:txBody>
      </p:sp>
      <p:sp>
        <p:nvSpPr>
          <p:cNvPr id="10258" name="Google Shape;10258;p68"/>
          <p:cNvSpPr txBox="1"/>
          <p:nvPr/>
        </p:nvSpPr>
        <p:spPr>
          <a:xfrm>
            <a:off x="2741546" y="2990077"/>
            <a:ext cx="1710000" cy="39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Step 02</a:t>
            </a:r>
            <a:endParaRPr sz="2400">
              <a:solidFill>
                <a:schemeClr val="dk1"/>
              </a:solidFill>
              <a:latin typeface="Metamorphous"/>
              <a:ea typeface="Metamorphous"/>
              <a:cs typeface="Metamorphous"/>
              <a:sym typeface="Metamorphous"/>
            </a:endParaRPr>
          </a:p>
        </p:txBody>
      </p:sp>
      <p:sp>
        <p:nvSpPr>
          <p:cNvPr id="10259" name="Google Shape;10259;p68"/>
          <p:cNvSpPr txBox="1"/>
          <p:nvPr/>
        </p:nvSpPr>
        <p:spPr>
          <a:xfrm>
            <a:off x="4695125" y="3516527"/>
            <a:ext cx="1706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Earth is the planet where we all live</a:t>
            </a:r>
            <a:endParaRPr>
              <a:solidFill>
                <a:schemeClr val="dk1"/>
              </a:solidFill>
              <a:latin typeface="Lato"/>
              <a:ea typeface="Lato"/>
              <a:cs typeface="Lato"/>
              <a:sym typeface="Lato"/>
            </a:endParaRPr>
          </a:p>
        </p:txBody>
      </p:sp>
      <p:sp>
        <p:nvSpPr>
          <p:cNvPr id="10260" name="Google Shape;10260;p68"/>
          <p:cNvSpPr txBox="1"/>
          <p:nvPr/>
        </p:nvSpPr>
        <p:spPr>
          <a:xfrm>
            <a:off x="4694617" y="2990077"/>
            <a:ext cx="1710000" cy="39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Step 03</a:t>
            </a:r>
            <a:endParaRPr sz="2400">
              <a:solidFill>
                <a:schemeClr val="dk1"/>
              </a:solidFill>
              <a:latin typeface="Metamorphous"/>
              <a:ea typeface="Metamorphous"/>
              <a:cs typeface="Metamorphous"/>
              <a:sym typeface="Metamorphous"/>
            </a:endParaRPr>
          </a:p>
        </p:txBody>
      </p:sp>
      <p:sp>
        <p:nvSpPr>
          <p:cNvPr id="10261" name="Google Shape;10261;p68"/>
          <p:cNvSpPr txBox="1"/>
          <p:nvPr/>
        </p:nvSpPr>
        <p:spPr>
          <a:xfrm>
            <a:off x="6647475" y="3516527"/>
            <a:ext cx="1706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Jupiter is the biggest planet</a:t>
            </a:r>
            <a:endParaRPr>
              <a:solidFill>
                <a:schemeClr val="dk1"/>
              </a:solidFill>
              <a:latin typeface="Lato"/>
              <a:ea typeface="Lato"/>
              <a:cs typeface="Lato"/>
              <a:sym typeface="Lato"/>
            </a:endParaRPr>
          </a:p>
        </p:txBody>
      </p:sp>
      <p:sp>
        <p:nvSpPr>
          <p:cNvPr id="10262" name="Google Shape;10262;p68"/>
          <p:cNvSpPr txBox="1"/>
          <p:nvPr/>
        </p:nvSpPr>
        <p:spPr>
          <a:xfrm>
            <a:off x="6647688" y="2990077"/>
            <a:ext cx="1710000" cy="39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etamorphous"/>
                <a:ea typeface="Metamorphous"/>
                <a:cs typeface="Metamorphous"/>
                <a:sym typeface="Metamorphous"/>
              </a:rPr>
              <a:t>Step 04</a:t>
            </a:r>
            <a:endParaRPr sz="2400">
              <a:solidFill>
                <a:schemeClr val="dk1"/>
              </a:solidFill>
              <a:latin typeface="Metamorphous"/>
              <a:ea typeface="Metamorphous"/>
              <a:cs typeface="Metamorphous"/>
              <a:sym typeface="Metamorphous"/>
            </a:endParaRPr>
          </a:p>
        </p:txBody>
      </p:sp>
      <p:cxnSp>
        <p:nvCxnSpPr>
          <p:cNvPr id="10263" name="Google Shape;10263;p68"/>
          <p:cNvCxnSpPr>
            <a:stCxn id="10256" idx="3"/>
            <a:endCxn id="10258" idx="1"/>
          </p:cNvCxnSpPr>
          <p:nvPr/>
        </p:nvCxnSpPr>
        <p:spPr>
          <a:xfrm>
            <a:off x="2498475" y="3186727"/>
            <a:ext cx="243000" cy="600"/>
          </a:xfrm>
          <a:prstGeom prst="bentConnector3">
            <a:avLst>
              <a:gd fmla="val 50015" name="adj1"/>
            </a:avLst>
          </a:prstGeom>
          <a:noFill/>
          <a:ln cap="flat" cmpd="sng" w="9525">
            <a:solidFill>
              <a:schemeClr val="dk1"/>
            </a:solidFill>
            <a:prstDash val="solid"/>
            <a:round/>
            <a:headEnd len="med" w="med" type="none"/>
            <a:tailEnd len="med" w="med" type="none"/>
          </a:ln>
        </p:spPr>
      </p:cxnSp>
      <p:cxnSp>
        <p:nvCxnSpPr>
          <p:cNvPr id="10264" name="Google Shape;10264;p68"/>
          <p:cNvCxnSpPr>
            <a:stCxn id="10258" idx="3"/>
            <a:endCxn id="10260" idx="1"/>
          </p:cNvCxnSpPr>
          <p:nvPr/>
        </p:nvCxnSpPr>
        <p:spPr>
          <a:xfrm>
            <a:off x="4451546" y="3186727"/>
            <a:ext cx="243000" cy="600"/>
          </a:xfrm>
          <a:prstGeom prst="bentConnector3">
            <a:avLst>
              <a:gd fmla="val 50015" name="adj1"/>
            </a:avLst>
          </a:prstGeom>
          <a:noFill/>
          <a:ln cap="flat" cmpd="sng" w="9525">
            <a:solidFill>
              <a:schemeClr val="dk1"/>
            </a:solidFill>
            <a:prstDash val="solid"/>
            <a:round/>
            <a:headEnd len="med" w="med" type="none"/>
            <a:tailEnd len="med" w="med" type="none"/>
          </a:ln>
        </p:spPr>
      </p:cxnSp>
      <p:cxnSp>
        <p:nvCxnSpPr>
          <p:cNvPr id="10265" name="Google Shape;10265;p68"/>
          <p:cNvCxnSpPr>
            <a:stCxn id="10260" idx="3"/>
            <a:endCxn id="10262" idx="1"/>
          </p:cNvCxnSpPr>
          <p:nvPr/>
        </p:nvCxnSpPr>
        <p:spPr>
          <a:xfrm>
            <a:off x="6404617" y="3186727"/>
            <a:ext cx="243000" cy="600"/>
          </a:xfrm>
          <a:prstGeom prst="bentConnector3">
            <a:avLst>
              <a:gd fmla="val 50015" name="adj1"/>
            </a:avLst>
          </a:prstGeom>
          <a:noFill/>
          <a:ln cap="flat" cmpd="sng" w="9525">
            <a:solidFill>
              <a:schemeClr val="dk1"/>
            </a:solidFill>
            <a:prstDash val="solid"/>
            <a:round/>
            <a:headEnd len="med" w="med" type="none"/>
            <a:tailEnd len="med" w="med" type="none"/>
          </a:ln>
        </p:spPr>
      </p:cxnSp>
      <p:sp>
        <p:nvSpPr>
          <p:cNvPr id="10266" name="Google Shape;10266;p68"/>
          <p:cNvSpPr/>
          <p:nvPr/>
        </p:nvSpPr>
        <p:spPr>
          <a:xfrm>
            <a:off x="1138125" y="1662784"/>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8"/>
          <p:cNvSpPr/>
          <p:nvPr/>
        </p:nvSpPr>
        <p:spPr>
          <a:xfrm>
            <a:off x="3092850" y="1662784"/>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8"/>
          <p:cNvSpPr/>
          <p:nvPr/>
        </p:nvSpPr>
        <p:spPr>
          <a:xfrm>
            <a:off x="5047575" y="1662784"/>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8"/>
          <p:cNvSpPr/>
          <p:nvPr/>
        </p:nvSpPr>
        <p:spPr>
          <a:xfrm>
            <a:off x="7002300" y="1662784"/>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8"/>
          <p:cNvSpPr/>
          <p:nvPr/>
        </p:nvSpPr>
        <p:spPr>
          <a:xfrm>
            <a:off x="5310461" y="2009871"/>
            <a:ext cx="484919" cy="316521"/>
          </a:xfrm>
          <a:custGeom>
            <a:rect b="b" l="l" r="r" t="t"/>
            <a:pathLst>
              <a:path extrusionOk="0" h="9148" w="14015">
                <a:moveTo>
                  <a:pt x="6671" y="1095"/>
                </a:moveTo>
                <a:cubicBezTo>
                  <a:pt x="7924" y="1095"/>
                  <a:pt x="8970" y="1934"/>
                  <a:pt x="9306" y="3055"/>
                </a:cubicBezTo>
                <a:cubicBezTo>
                  <a:pt x="9378" y="3291"/>
                  <a:pt x="9595" y="3445"/>
                  <a:pt x="9831" y="3445"/>
                </a:cubicBezTo>
                <a:cubicBezTo>
                  <a:pt x="9877" y="3445"/>
                  <a:pt x="9924" y="3439"/>
                  <a:pt x="9970" y="3427"/>
                </a:cubicBezTo>
                <a:cubicBezTo>
                  <a:pt x="10165" y="3375"/>
                  <a:pt x="10365" y="3350"/>
                  <a:pt x="10568" y="3350"/>
                </a:cubicBezTo>
                <a:cubicBezTo>
                  <a:pt x="11864" y="3350"/>
                  <a:pt x="12918" y="4404"/>
                  <a:pt x="12918" y="5701"/>
                </a:cubicBezTo>
                <a:cubicBezTo>
                  <a:pt x="12920" y="6997"/>
                  <a:pt x="11864" y="8053"/>
                  <a:pt x="10568" y="8053"/>
                </a:cubicBezTo>
                <a:lnTo>
                  <a:pt x="3045" y="8053"/>
                </a:lnTo>
                <a:cubicBezTo>
                  <a:pt x="1970" y="8053"/>
                  <a:pt x="1095" y="7178"/>
                  <a:pt x="1095" y="6102"/>
                </a:cubicBezTo>
                <a:cubicBezTo>
                  <a:pt x="1095" y="5026"/>
                  <a:pt x="1970" y="4151"/>
                  <a:pt x="3045" y="4151"/>
                </a:cubicBezTo>
                <a:cubicBezTo>
                  <a:pt x="3131" y="4151"/>
                  <a:pt x="3220" y="4158"/>
                  <a:pt x="3305" y="4170"/>
                </a:cubicBezTo>
                <a:cubicBezTo>
                  <a:pt x="3329" y="4173"/>
                  <a:pt x="3353" y="4175"/>
                  <a:pt x="3377" y="4175"/>
                </a:cubicBezTo>
                <a:cubicBezTo>
                  <a:pt x="3503" y="4175"/>
                  <a:pt x="3625" y="4131"/>
                  <a:pt x="3725" y="4051"/>
                </a:cubicBezTo>
                <a:cubicBezTo>
                  <a:pt x="3842" y="3954"/>
                  <a:pt x="3914" y="3815"/>
                  <a:pt x="3924" y="3663"/>
                </a:cubicBezTo>
                <a:cubicBezTo>
                  <a:pt x="4019" y="2222"/>
                  <a:pt x="5226" y="1095"/>
                  <a:pt x="6671" y="1095"/>
                </a:cubicBezTo>
                <a:close/>
                <a:moveTo>
                  <a:pt x="6671" y="0"/>
                </a:moveTo>
                <a:cubicBezTo>
                  <a:pt x="4832" y="0"/>
                  <a:pt x="3270" y="1307"/>
                  <a:pt x="2903" y="3060"/>
                </a:cubicBezTo>
                <a:cubicBezTo>
                  <a:pt x="1290" y="3134"/>
                  <a:pt x="0" y="4471"/>
                  <a:pt x="0" y="6102"/>
                </a:cubicBezTo>
                <a:cubicBezTo>
                  <a:pt x="0" y="7780"/>
                  <a:pt x="1366" y="9147"/>
                  <a:pt x="3045" y="9147"/>
                </a:cubicBezTo>
                <a:lnTo>
                  <a:pt x="10568" y="9147"/>
                </a:lnTo>
                <a:cubicBezTo>
                  <a:pt x="12468" y="9147"/>
                  <a:pt x="14014" y="7601"/>
                  <a:pt x="14014" y="5701"/>
                </a:cubicBezTo>
                <a:cubicBezTo>
                  <a:pt x="14014" y="3800"/>
                  <a:pt x="12468" y="2254"/>
                  <a:pt x="10568" y="2254"/>
                </a:cubicBezTo>
                <a:cubicBezTo>
                  <a:pt x="10439" y="2254"/>
                  <a:pt x="10310" y="2262"/>
                  <a:pt x="10181" y="2276"/>
                </a:cubicBezTo>
                <a:cubicBezTo>
                  <a:pt x="9572" y="922"/>
                  <a:pt x="8224" y="0"/>
                  <a:pt x="6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1" name="Google Shape;10271;p68"/>
          <p:cNvGrpSpPr/>
          <p:nvPr/>
        </p:nvGrpSpPr>
        <p:grpSpPr>
          <a:xfrm>
            <a:off x="7285310" y="1925687"/>
            <a:ext cx="430424" cy="484919"/>
            <a:chOff x="7786838" y="3256325"/>
            <a:chExt cx="311000" cy="350375"/>
          </a:xfrm>
        </p:grpSpPr>
        <p:sp>
          <p:nvSpPr>
            <p:cNvPr id="10272" name="Google Shape;10272;p68"/>
            <p:cNvSpPr/>
            <p:nvPr/>
          </p:nvSpPr>
          <p:spPr>
            <a:xfrm>
              <a:off x="7928638" y="3541000"/>
              <a:ext cx="27425" cy="65700"/>
            </a:xfrm>
            <a:custGeom>
              <a:rect b="b" l="l" r="r" t="t"/>
              <a:pathLst>
                <a:path extrusionOk="0" h="2628" w="1097">
                  <a:moveTo>
                    <a:pt x="547" y="1"/>
                  </a:moveTo>
                  <a:cubicBezTo>
                    <a:pt x="246" y="1"/>
                    <a:pt x="0" y="245"/>
                    <a:pt x="0" y="548"/>
                  </a:cubicBezTo>
                  <a:lnTo>
                    <a:pt x="0" y="2081"/>
                  </a:lnTo>
                  <a:cubicBezTo>
                    <a:pt x="0" y="2383"/>
                    <a:pt x="246" y="2628"/>
                    <a:pt x="547" y="2628"/>
                  </a:cubicBezTo>
                  <a:cubicBezTo>
                    <a:pt x="850" y="2628"/>
                    <a:pt x="1096" y="2382"/>
                    <a:pt x="1096" y="2081"/>
                  </a:cubicBezTo>
                  <a:lnTo>
                    <a:pt x="1096" y="548"/>
                  </a:lnTo>
                  <a:cubicBezTo>
                    <a:pt x="1096" y="245"/>
                    <a:pt x="850" y="1"/>
                    <a:pt x="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8"/>
            <p:cNvSpPr/>
            <p:nvPr/>
          </p:nvSpPr>
          <p:spPr>
            <a:xfrm>
              <a:off x="7786838" y="3337075"/>
              <a:ext cx="64475" cy="46575"/>
            </a:xfrm>
            <a:custGeom>
              <a:rect b="b" l="l" r="r" t="t"/>
              <a:pathLst>
                <a:path extrusionOk="0" h="1863" w="2579">
                  <a:moveTo>
                    <a:pt x="628" y="1"/>
                  </a:moveTo>
                  <a:cubicBezTo>
                    <a:pt x="438" y="1"/>
                    <a:pt x="254" y="99"/>
                    <a:pt x="153" y="274"/>
                  </a:cubicBezTo>
                  <a:cubicBezTo>
                    <a:pt x="1" y="537"/>
                    <a:pt x="91" y="872"/>
                    <a:pt x="352" y="1022"/>
                  </a:cubicBezTo>
                  <a:lnTo>
                    <a:pt x="1680" y="1788"/>
                  </a:lnTo>
                  <a:cubicBezTo>
                    <a:pt x="1766" y="1838"/>
                    <a:pt x="1860" y="1862"/>
                    <a:pt x="1953" y="1862"/>
                  </a:cubicBezTo>
                  <a:cubicBezTo>
                    <a:pt x="2142" y="1862"/>
                    <a:pt x="2326" y="1765"/>
                    <a:pt x="2428" y="1588"/>
                  </a:cubicBezTo>
                  <a:cubicBezTo>
                    <a:pt x="2579" y="1327"/>
                    <a:pt x="2488" y="992"/>
                    <a:pt x="2227" y="840"/>
                  </a:cubicBezTo>
                  <a:lnTo>
                    <a:pt x="901" y="74"/>
                  </a:lnTo>
                  <a:cubicBezTo>
                    <a:pt x="814" y="24"/>
                    <a:pt x="720"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8"/>
            <p:cNvSpPr/>
            <p:nvPr/>
          </p:nvSpPr>
          <p:spPr>
            <a:xfrm>
              <a:off x="7786838" y="3479400"/>
              <a:ext cx="64475" cy="46575"/>
            </a:xfrm>
            <a:custGeom>
              <a:rect b="b" l="l" r="r" t="t"/>
              <a:pathLst>
                <a:path extrusionOk="0" h="1863" w="2579">
                  <a:moveTo>
                    <a:pt x="1953" y="1"/>
                  </a:moveTo>
                  <a:cubicBezTo>
                    <a:pt x="1860" y="1"/>
                    <a:pt x="1766" y="24"/>
                    <a:pt x="1680" y="74"/>
                  </a:cubicBezTo>
                  <a:lnTo>
                    <a:pt x="352" y="840"/>
                  </a:lnTo>
                  <a:cubicBezTo>
                    <a:pt x="91" y="991"/>
                    <a:pt x="1" y="1327"/>
                    <a:pt x="153" y="1588"/>
                  </a:cubicBezTo>
                  <a:cubicBezTo>
                    <a:pt x="254" y="1764"/>
                    <a:pt x="437" y="1862"/>
                    <a:pt x="627" y="1862"/>
                  </a:cubicBezTo>
                  <a:cubicBezTo>
                    <a:pt x="720" y="1862"/>
                    <a:pt x="814" y="1839"/>
                    <a:pt x="901" y="1789"/>
                  </a:cubicBezTo>
                  <a:lnTo>
                    <a:pt x="2227" y="1023"/>
                  </a:lnTo>
                  <a:cubicBezTo>
                    <a:pt x="2488" y="872"/>
                    <a:pt x="2579" y="536"/>
                    <a:pt x="2428" y="275"/>
                  </a:cubicBezTo>
                  <a:cubicBezTo>
                    <a:pt x="2326" y="99"/>
                    <a:pt x="2142" y="1"/>
                    <a:pt x="19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8"/>
            <p:cNvSpPr/>
            <p:nvPr/>
          </p:nvSpPr>
          <p:spPr>
            <a:xfrm>
              <a:off x="7928638" y="3256325"/>
              <a:ext cx="27425" cy="65750"/>
            </a:xfrm>
            <a:custGeom>
              <a:rect b="b" l="l" r="r" t="t"/>
              <a:pathLst>
                <a:path extrusionOk="0" h="2630" w="1097">
                  <a:moveTo>
                    <a:pt x="547" y="1"/>
                  </a:moveTo>
                  <a:cubicBezTo>
                    <a:pt x="246" y="1"/>
                    <a:pt x="0" y="247"/>
                    <a:pt x="0" y="548"/>
                  </a:cubicBezTo>
                  <a:lnTo>
                    <a:pt x="0" y="2082"/>
                  </a:lnTo>
                  <a:cubicBezTo>
                    <a:pt x="0" y="2383"/>
                    <a:pt x="246" y="2629"/>
                    <a:pt x="547" y="2629"/>
                  </a:cubicBezTo>
                  <a:cubicBezTo>
                    <a:pt x="850" y="2629"/>
                    <a:pt x="1096" y="2383"/>
                    <a:pt x="1096" y="2082"/>
                  </a:cubicBezTo>
                  <a:lnTo>
                    <a:pt x="1096" y="548"/>
                  </a:lnTo>
                  <a:cubicBezTo>
                    <a:pt x="1096" y="247"/>
                    <a:pt x="850" y="1"/>
                    <a:pt x="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8"/>
            <p:cNvSpPr/>
            <p:nvPr/>
          </p:nvSpPr>
          <p:spPr>
            <a:xfrm>
              <a:off x="8033363" y="3479400"/>
              <a:ext cx="64475" cy="46575"/>
            </a:xfrm>
            <a:custGeom>
              <a:rect b="b" l="l" r="r" t="t"/>
              <a:pathLst>
                <a:path extrusionOk="0" h="1863" w="2579">
                  <a:moveTo>
                    <a:pt x="626" y="1"/>
                  </a:moveTo>
                  <a:cubicBezTo>
                    <a:pt x="437" y="1"/>
                    <a:pt x="253" y="99"/>
                    <a:pt x="151" y="275"/>
                  </a:cubicBezTo>
                  <a:cubicBezTo>
                    <a:pt x="1" y="536"/>
                    <a:pt x="89" y="872"/>
                    <a:pt x="352" y="1023"/>
                  </a:cubicBezTo>
                  <a:lnTo>
                    <a:pt x="1679" y="1789"/>
                  </a:lnTo>
                  <a:cubicBezTo>
                    <a:pt x="1765" y="1839"/>
                    <a:pt x="1859" y="1862"/>
                    <a:pt x="1952" y="1862"/>
                  </a:cubicBezTo>
                  <a:cubicBezTo>
                    <a:pt x="2141" y="1862"/>
                    <a:pt x="2326" y="1764"/>
                    <a:pt x="2427" y="1588"/>
                  </a:cubicBezTo>
                  <a:cubicBezTo>
                    <a:pt x="2579" y="1327"/>
                    <a:pt x="2489" y="991"/>
                    <a:pt x="2228" y="840"/>
                  </a:cubicBezTo>
                  <a:lnTo>
                    <a:pt x="899" y="74"/>
                  </a:lnTo>
                  <a:cubicBezTo>
                    <a:pt x="813" y="24"/>
                    <a:pt x="719" y="1"/>
                    <a:pt x="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8"/>
            <p:cNvSpPr/>
            <p:nvPr/>
          </p:nvSpPr>
          <p:spPr>
            <a:xfrm>
              <a:off x="8033363" y="3337075"/>
              <a:ext cx="64475" cy="46550"/>
            </a:xfrm>
            <a:custGeom>
              <a:rect b="b" l="l" r="r" t="t"/>
              <a:pathLst>
                <a:path extrusionOk="0" h="1862" w="2579">
                  <a:moveTo>
                    <a:pt x="1952" y="1"/>
                  </a:moveTo>
                  <a:cubicBezTo>
                    <a:pt x="1859" y="1"/>
                    <a:pt x="1765" y="24"/>
                    <a:pt x="1679" y="74"/>
                  </a:cubicBezTo>
                  <a:lnTo>
                    <a:pt x="352" y="840"/>
                  </a:lnTo>
                  <a:cubicBezTo>
                    <a:pt x="89" y="992"/>
                    <a:pt x="1" y="1327"/>
                    <a:pt x="151" y="1588"/>
                  </a:cubicBezTo>
                  <a:cubicBezTo>
                    <a:pt x="253" y="1764"/>
                    <a:pt x="437" y="1862"/>
                    <a:pt x="626" y="1862"/>
                  </a:cubicBezTo>
                  <a:cubicBezTo>
                    <a:pt x="719" y="1862"/>
                    <a:pt x="813" y="1838"/>
                    <a:pt x="899" y="1788"/>
                  </a:cubicBezTo>
                  <a:lnTo>
                    <a:pt x="2228" y="1022"/>
                  </a:lnTo>
                  <a:cubicBezTo>
                    <a:pt x="2489" y="872"/>
                    <a:pt x="2579" y="537"/>
                    <a:pt x="2427" y="274"/>
                  </a:cubicBezTo>
                  <a:cubicBezTo>
                    <a:pt x="2326" y="99"/>
                    <a:pt x="2141" y="1"/>
                    <a:pt x="1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8"/>
            <p:cNvSpPr/>
            <p:nvPr/>
          </p:nvSpPr>
          <p:spPr>
            <a:xfrm>
              <a:off x="7865588" y="3339025"/>
              <a:ext cx="153500" cy="185025"/>
            </a:xfrm>
            <a:custGeom>
              <a:rect b="b" l="l" r="r" t="t"/>
              <a:pathLst>
                <a:path extrusionOk="0" h="7401" w="6140">
                  <a:moveTo>
                    <a:pt x="4052" y="1"/>
                  </a:moveTo>
                  <a:cubicBezTo>
                    <a:pt x="1818" y="1"/>
                    <a:pt x="1" y="1818"/>
                    <a:pt x="1" y="4051"/>
                  </a:cubicBezTo>
                  <a:cubicBezTo>
                    <a:pt x="1" y="5898"/>
                    <a:pt x="1503" y="7401"/>
                    <a:pt x="3350" y="7401"/>
                  </a:cubicBezTo>
                  <a:cubicBezTo>
                    <a:pt x="4888" y="7401"/>
                    <a:pt x="6140" y="6149"/>
                    <a:pt x="6140" y="4612"/>
                  </a:cubicBezTo>
                  <a:cubicBezTo>
                    <a:pt x="6140" y="3320"/>
                    <a:pt x="5091" y="2269"/>
                    <a:pt x="3799" y="2269"/>
                  </a:cubicBezTo>
                  <a:cubicBezTo>
                    <a:pt x="2706" y="2269"/>
                    <a:pt x="1816" y="3159"/>
                    <a:pt x="1816" y="4252"/>
                  </a:cubicBezTo>
                  <a:cubicBezTo>
                    <a:pt x="1816" y="4555"/>
                    <a:pt x="2062" y="4799"/>
                    <a:pt x="2363" y="4799"/>
                  </a:cubicBezTo>
                  <a:cubicBezTo>
                    <a:pt x="2666" y="4799"/>
                    <a:pt x="2910" y="4555"/>
                    <a:pt x="2910" y="4252"/>
                  </a:cubicBezTo>
                  <a:cubicBezTo>
                    <a:pt x="2910" y="3763"/>
                    <a:pt x="3309" y="3365"/>
                    <a:pt x="3799" y="3365"/>
                  </a:cubicBezTo>
                  <a:cubicBezTo>
                    <a:pt x="4487" y="3365"/>
                    <a:pt x="5045" y="3924"/>
                    <a:pt x="5045" y="4612"/>
                  </a:cubicBezTo>
                  <a:cubicBezTo>
                    <a:pt x="5045" y="5545"/>
                    <a:pt x="4286" y="6305"/>
                    <a:pt x="3350" y="6305"/>
                  </a:cubicBezTo>
                  <a:cubicBezTo>
                    <a:pt x="2107" y="6305"/>
                    <a:pt x="1095" y="5294"/>
                    <a:pt x="1095" y="4051"/>
                  </a:cubicBezTo>
                  <a:cubicBezTo>
                    <a:pt x="1095" y="2420"/>
                    <a:pt x="2422" y="1095"/>
                    <a:pt x="4052" y="1095"/>
                  </a:cubicBezTo>
                  <a:cubicBezTo>
                    <a:pt x="4353" y="1095"/>
                    <a:pt x="4599" y="849"/>
                    <a:pt x="4599" y="548"/>
                  </a:cubicBezTo>
                  <a:cubicBezTo>
                    <a:pt x="4599" y="245"/>
                    <a:pt x="4353" y="1"/>
                    <a:pt x="40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9" name="Google Shape;10279;p68"/>
          <p:cNvSpPr/>
          <p:nvPr/>
        </p:nvSpPr>
        <p:spPr>
          <a:xfrm>
            <a:off x="1389775" y="1963261"/>
            <a:ext cx="507409" cy="409733"/>
          </a:xfrm>
          <a:custGeom>
            <a:rect b="b" l="l" r="r" t="t"/>
            <a:pathLst>
              <a:path extrusionOk="0" h="11842" w="14665">
                <a:moveTo>
                  <a:pt x="7333" y="2543"/>
                </a:moveTo>
                <a:cubicBezTo>
                  <a:pt x="7552" y="2543"/>
                  <a:pt x="7732" y="2722"/>
                  <a:pt x="7732" y="2941"/>
                </a:cubicBezTo>
                <a:lnTo>
                  <a:pt x="7732" y="9013"/>
                </a:lnTo>
                <a:cubicBezTo>
                  <a:pt x="7732" y="9232"/>
                  <a:pt x="7552" y="9411"/>
                  <a:pt x="7333" y="9411"/>
                </a:cubicBezTo>
                <a:cubicBezTo>
                  <a:pt x="7112" y="9411"/>
                  <a:pt x="6935" y="9232"/>
                  <a:pt x="6935" y="9013"/>
                </a:cubicBezTo>
                <a:lnTo>
                  <a:pt x="6935" y="2941"/>
                </a:lnTo>
                <a:cubicBezTo>
                  <a:pt x="6935" y="2722"/>
                  <a:pt x="7112" y="2543"/>
                  <a:pt x="7333" y="2543"/>
                </a:cubicBezTo>
                <a:close/>
                <a:moveTo>
                  <a:pt x="2819" y="1095"/>
                </a:moveTo>
                <a:cubicBezTo>
                  <a:pt x="3468" y="1095"/>
                  <a:pt x="4260" y="1656"/>
                  <a:pt x="4743" y="2063"/>
                </a:cubicBezTo>
                <a:cubicBezTo>
                  <a:pt x="5242" y="2481"/>
                  <a:pt x="5647" y="2921"/>
                  <a:pt x="5841" y="3142"/>
                </a:cubicBezTo>
                <a:lnTo>
                  <a:pt x="5841" y="8797"/>
                </a:lnTo>
                <a:lnTo>
                  <a:pt x="5839" y="8797"/>
                </a:lnTo>
                <a:lnTo>
                  <a:pt x="4268" y="10478"/>
                </a:lnTo>
                <a:cubicBezTo>
                  <a:pt x="4102" y="10656"/>
                  <a:pt x="3875" y="10746"/>
                  <a:pt x="3648" y="10746"/>
                </a:cubicBezTo>
                <a:cubicBezTo>
                  <a:pt x="3446" y="10746"/>
                  <a:pt x="3244" y="10675"/>
                  <a:pt x="3084" y="10532"/>
                </a:cubicBezTo>
                <a:cubicBezTo>
                  <a:pt x="2721" y="10209"/>
                  <a:pt x="2702" y="9647"/>
                  <a:pt x="3049" y="9300"/>
                </a:cubicBezTo>
                <a:lnTo>
                  <a:pt x="4312" y="8035"/>
                </a:lnTo>
                <a:cubicBezTo>
                  <a:pt x="4436" y="7912"/>
                  <a:pt x="4492" y="7734"/>
                  <a:pt x="4464" y="7560"/>
                </a:cubicBezTo>
                <a:cubicBezTo>
                  <a:pt x="4436" y="7386"/>
                  <a:pt x="4323" y="7236"/>
                  <a:pt x="4166" y="7157"/>
                </a:cubicBezTo>
                <a:cubicBezTo>
                  <a:pt x="4156" y="7154"/>
                  <a:pt x="3189" y="6670"/>
                  <a:pt x="2408" y="5792"/>
                </a:cubicBezTo>
                <a:cubicBezTo>
                  <a:pt x="1424" y="4689"/>
                  <a:pt x="1176" y="3476"/>
                  <a:pt x="1670" y="2191"/>
                </a:cubicBezTo>
                <a:cubicBezTo>
                  <a:pt x="1764" y="1947"/>
                  <a:pt x="2048" y="1206"/>
                  <a:pt x="2660" y="1107"/>
                </a:cubicBezTo>
                <a:cubicBezTo>
                  <a:pt x="2712" y="1099"/>
                  <a:pt x="2765" y="1095"/>
                  <a:pt x="2819" y="1095"/>
                </a:cubicBezTo>
                <a:close/>
                <a:moveTo>
                  <a:pt x="11850" y="1096"/>
                </a:moveTo>
                <a:cubicBezTo>
                  <a:pt x="11904" y="1096"/>
                  <a:pt x="11955" y="1099"/>
                  <a:pt x="12005" y="1107"/>
                </a:cubicBezTo>
                <a:cubicBezTo>
                  <a:pt x="12619" y="1206"/>
                  <a:pt x="12903" y="1947"/>
                  <a:pt x="12997" y="2191"/>
                </a:cubicBezTo>
                <a:cubicBezTo>
                  <a:pt x="13490" y="3476"/>
                  <a:pt x="13243" y="4689"/>
                  <a:pt x="12259" y="5792"/>
                </a:cubicBezTo>
                <a:cubicBezTo>
                  <a:pt x="11478" y="6670"/>
                  <a:pt x="10511" y="7154"/>
                  <a:pt x="10500" y="7157"/>
                </a:cubicBezTo>
                <a:cubicBezTo>
                  <a:pt x="10343" y="7236"/>
                  <a:pt x="10231" y="7385"/>
                  <a:pt x="10201" y="7559"/>
                </a:cubicBezTo>
                <a:cubicBezTo>
                  <a:pt x="10173" y="7734"/>
                  <a:pt x="10229" y="7912"/>
                  <a:pt x="10355" y="8035"/>
                </a:cubicBezTo>
                <a:lnTo>
                  <a:pt x="11618" y="9300"/>
                </a:lnTo>
                <a:cubicBezTo>
                  <a:pt x="11961" y="9643"/>
                  <a:pt x="11948" y="10205"/>
                  <a:pt x="11583" y="10532"/>
                </a:cubicBezTo>
                <a:cubicBezTo>
                  <a:pt x="11423" y="10675"/>
                  <a:pt x="11220" y="10746"/>
                  <a:pt x="11018" y="10746"/>
                </a:cubicBezTo>
                <a:cubicBezTo>
                  <a:pt x="10790" y="10746"/>
                  <a:pt x="10563" y="10656"/>
                  <a:pt x="10398" y="10478"/>
                </a:cubicBezTo>
                <a:lnTo>
                  <a:pt x="8826" y="8795"/>
                </a:lnTo>
                <a:lnTo>
                  <a:pt x="8826" y="3142"/>
                </a:lnTo>
                <a:cubicBezTo>
                  <a:pt x="9020" y="2921"/>
                  <a:pt x="9425" y="2481"/>
                  <a:pt x="9923" y="2063"/>
                </a:cubicBezTo>
                <a:cubicBezTo>
                  <a:pt x="10673" y="1432"/>
                  <a:pt x="11349" y="1096"/>
                  <a:pt x="11850" y="1096"/>
                </a:cubicBezTo>
                <a:close/>
                <a:moveTo>
                  <a:pt x="2818" y="1"/>
                </a:moveTo>
                <a:cubicBezTo>
                  <a:pt x="2707" y="1"/>
                  <a:pt x="2597" y="9"/>
                  <a:pt x="2490" y="26"/>
                </a:cubicBezTo>
                <a:cubicBezTo>
                  <a:pt x="1668" y="157"/>
                  <a:pt x="1049" y="752"/>
                  <a:pt x="648" y="1800"/>
                </a:cubicBezTo>
                <a:cubicBezTo>
                  <a:pt x="0" y="3486"/>
                  <a:pt x="335" y="5128"/>
                  <a:pt x="1613" y="6548"/>
                </a:cubicBezTo>
                <a:cubicBezTo>
                  <a:pt x="2100" y="7087"/>
                  <a:pt x="2634" y="7493"/>
                  <a:pt x="3038" y="7761"/>
                </a:cubicBezTo>
                <a:lnTo>
                  <a:pt x="2274" y="8526"/>
                </a:lnTo>
                <a:cubicBezTo>
                  <a:pt x="1486" y="9314"/>
                  <a:pt x="1523" y="10607"/>
                  <a:pt x="2354" y="11348"/>
                </a:cubicBezTo>
                <a:cubicBezTo>
                  <a:pt x="2724" y="11678"/>
                  <a:pt x="3187" y="11842"/>
                  <a:pt x="3649" y="11842"/>
                </a:cubicBezTo>
                <a:cubicBezTo>
                  <a:pt x="4168" y="11842"/>
                  <a:pt x="4685" y="11635"/>
                  <a:pt x="5068" y="11226"/>
                </a:cubicBezTo>
                <a:lnTo>
                  <a:pt x="6214" y="9998"/>
                </a:lnTo>
                <a:cubicBezTo>
                  <a:pt x="6488" y="10309"/>
                  <a:pt x="6888" y="10505"/>
                  <a:pt x="7333" y="10505"/>
                </a:cubicBezTo>
                <a:cubicBezTo>
                  <a:pt x="7778" y="10505"/>
                  <a:pt x="8178" y="10309"/>
                  <a:pt x="8451" y="9998"/>
                </a:cubicBezTo>
                <a:lnTo>
                  <a:pt x="9599" y="11226"/>
                </a:lnTo>
                <a:cubicBezTo>
                  <a:pt x="9981" y="11635"/>
                  <a:pt x="10498" y="11842"/>
                  <a:pt x="11018" y="11842"/>
                </a:cubicBezTo>
                <a:cubicBezTo>
                  <a:pt x="11479" y="11842"/>
                  <a:pt x="11941" y="11679"/>
                  <a:pt x="12311" y="11348"/>
                </a:cubicBezTo>
                <a:cubicBezTo>
                  <a:pt x="13142" y="10607"/>
                  <a:pt x="13181" y="9314"/>
                  <a:pt x="12391" y="8526"/>
                </a:cubicBezTo>
                <a:lnTo>
                  <a:pt x="11626" y="7761"/>
                </a:lnTo>
                <a:cubicBezTo>
                  <a:pt x="12031" y="7493"/>
                  <a:pt x="12567" y="7087"/>
                  <a:pt x="13052" y="6548"/>
                </a:cubicBezTo>
                <a:cubicBezTo>
                  <a:pt x="14332" y="5128"/>
                  <a:pt x="14665" y="3485"/>
                  <a:pt x="14019" y="1800"/>
                </a:cubicBezTo>
                <a:cubicBezTo>
                  <a:pt x="13617" y="752"/>
                  <a:pt x="12997" y="157"/>
                  <a:pt x="12177" y="26"/>
                </a:cubicBezTo>
                <a:cubicBezTo>
                  <a:pt x="12070" y="9"/>
                  <a:pt x="11960" y="1"/>
                  <a:pt x="11848" y="1"/>
                </a:cubicBezTo>
                <a:cubicBezTo>
                  <a:pt x="11066" y="1"/>
                  <a:pt x="10179" y="415"/>
                  <a:pt x="9204" y="1236"/>
                </a:cubicBezTo>
                <a:cubicBezTo>
                  <a:pt x="8914" y="1480"/>
                  <a:pt x="8655" y="1728"/>
                  <a:pt x="8444" y="1944"/>
                </a:cubicBezTo>
                <a:cubicBezTo>
                  <a:pt x="8170" y="1639"/>
                  <a:pt x="7773" y="1448"/>
                  <a:pt x="7333" y="1448"/>
                </a:cubicBezTo>
                <a:cubicBezTo>
                  <a:pt x="6892" y="1448"/>
                  <a:pt x="6495" y="1639"/>
                  <a:pt x="6222" y="1944"/>
                </a:cubicBezTo>
                <a:cubicBezTo>
                  <a:pt x="6010" y="1728"/>
                  <a:pt x="5751" y="1480"/>
                  <a:pt x="5461" y="1236"/>
                </a:cubicBezTo>
                <a:cubicBezTo>
                  <a:pt x="4486" y="415"/>
                  <a:pt x="3600" y="1"/>
                  <a:pt x="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8"/>
          <p:cNvSpPr/>
          <p:nvPr/>
        </p:nvSpPr>
        <p:spPr>
          <a:xfrm>
            <a:off x="3408802" y="1888074"/>
            <a:ext cx="378801" cy="484919"/>
          </a:xfrm>
          <a:custGeom>
            <a:rect b="b" l="l" r="r" t="t"/>
            <a:pathLst>
              <a:path extrusionOk="0" h="14015" w="10948">
                <a:moveTo>
                  <a:pt x="4982" y="1095"/>
                </a:moveTo>
                <a:cubicBezTo>
                  <a:pt x="5253" y="1095"/>
                  <a:pt x="5475" y="1316"/>
                  <a:pt x="5475" y="1588"/>
                </a:cubicBezTo>
                <a:cubicBezTo>
                  <a:pt x="5475" y="1859"/>
                  <a:pt x="5253" y="2080"/>
                  <a:pt x="4982" y="2080"/>
                </a:cubicBezTo>
                <a:cubicBezTo>
                  <a:pt x="4711" y="2080"/>
                  <a:pt x="4490" y="1859"/>
                  <a:pt x="4490" y="1588"/>
                </a:cubicBezTo>
                <a:cubicBezTo>
                  <a:pt x="4490" y="1316"/>
                  <a:pt x="4711" y="1095"/>
                  <a:pt x="4982" y="1095"/>
                </a:cubicBezTo>
                <a:close/>
                <a:moveTo>
                  <a:pt x="9362" y="5694"/>
                </a:moveTo>
                <a:cubicBezTo>
                  <a:pt x="9633" y="5694"/>
                  <a:pt x="9854" y="5915"/>
                  <a:pt x="9854" y="6186"/>
                </a:cubicBezTo>
                <a:cubicBezTo>
                  <a:pt x="9854" y="6457"/>
                  <a:pt x="9633" y="6680"/>
                  <a:pt x="9362" y="6680"/>
                </a:cubicBezTo>
                <a:cubicBezTo>
                  <a:pt x="9089" y="6680"/>
                  <a:pt x="8868" y="6457"/>
                  <a:pt x="8868" y="6186"/>
                </a:cubicBezTo>
                <a:cubicBezTo>
                  <a:pt x="8868" y="5915"/>
                  <a:pt x="9089" y="5694"/>
                  <a:pt x="9362" y="5694"/>
                </a:cubicBezTo>
                <a:close/>
                <a:moveTo>
                  <a:pt x="4982" y="1"/>
                </a:moveTo>
                <a:cubicBezTo>
                  <a:pt x="4107" y="1"/>
                  <a:pt x="3394" y="712"/>
                  <a:pt x="3394" y="1588"/>
                </a:cubicBezTo>
                <a:cubicBezTo>
                  <a:pt x="3394" y="2271"/>
                  <a:pt x="3827" y="2855"/>
                  <a:pt x="4435" y="3077"/>
                </a:cubicBezTo>
                <a:lnTo>
                  <a:pt x="4435" y="5686"/>
                </a:lnTo>
                <a:lnTo>
                  <a:pt x="990" y="2241"/>
                </a:lnTo>
                <a:cubicBezTo>
                  <a:pt x="883" y="2134"/>
                  <a:pt x="742" y="2080"/>
                  <a:pt x="602" y="2080"/>
                </a:cubicBezTo>
                <a:cubicBezTo>
                  <a:pt x="462" y="2080"/>
                  <a:pt x="322" y="2134"/>
                  <a:pt x="215" y="2241"/>
                </a:cubicBezTo>
                <a:cubicBezTo>
                  <a:pt x="1" y="2455"/>
                  <a:pt x="1" y="2801"/>
                  <a:pt x="215" y="3016"/>
                </a:cubicBezTo>
                <a:lnTo>
                  <a:pt x="4435" y="7233"/>
                </a:lnTo>
                <a:lnTo>
                  <a:pt x="4435" y="13467"/>
                </a:lnTo>
                <a:cubicBezTo>
                  <a:pt x="4435" y="13769"/>
                  <a:pt x="4679" y="14014"/>
                  <a:pt x="4982" y="14014"/>
                </a:cubicBezTo>
                <a:cubicBezTo>
                  <a:pt x="5283" y="14014"/>
                  <a:pt x="5529" y="13769"/>
                  <a:pt x="5529" y="13467"/>
                </a:cubicBezTo>
                <a:lnTo>
                  <a:pt x="5529" y="10792"/>
                </a:lnTo>
                <a:lnTo>
                  <a:pt x="8694" y="7627"/>
                </a:lnTo>
                <a:cubicBezTo>
                  <a:pt x="8897" y="7720"/>
                  <a:pt x="9123" y="7774"/>
                  <a:pt x="9360" y="7774"/>
                </a:cubicBezTo>
                <a:cubicBezTo>
                  <a:pt x="10235" y="7774"/>
                  <a:pt x="10948" y="7061"/>
                  <a:pt x="10948" y="6186"/>
                </a:cubicBezTo>
                <a:cubicBezTo>
                  <a:pt x="10948" y="5311"/>
                  <a:pt x="10237" y="4598"/>
                  <a:pt x="9362" y="4598"/>
                </a:cubicBezTo>
                <a:cubicBezTo>
                  <a:pt x="8485" y="4598"/>
                  <a:pt x="7774" y="5311"/>
                  <a:pt x="7774" y="6186"/>
                </a:cubicBezTo>
                <a:cubicBezTo>
                  <a:pt x="7774" y="6424"/>
                  <a:pt x="7826" y="6650"/>
                  <a:pt x="7921" y="6852"/>
                </a:cubicBezTo>
                <a:lnTo>
                  <a:pt x="5529" y="9243"/>
                </a:lnTo>
                <a:lnTo>
                  <a:pt x="5529" y="7008"/>
                </a:lnTo>
                <a:lnTo>
                  <a:pt x="5529" y="7006"/>
                </a:lnTo>
                <a:lnTo>
                  <a:pt x="5529" y="3077"/>
                </a:lnTo>
                <a:cubicBezTo>
                  <a:pt x="6136" y="2855"/>
                  <a:pt x="6569" y="2271"/>
                  <a:pt x="6569" y="1588"/>
                </a:cubicBezTo>
                <a:cubicBezTo>
                  <a:pt x="6569" y="713"/>
                  <a:pt x="5857" y="1"/>
                  <a:pt x="4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1" name="Google Shape;10281;p68"/>
          <p:cNvGrpSpPr/>
          <p:nvPr/>
        </p:nvGrpSpPr>
        <p:grpSpPr>
          <a:xfrm>
            <a:off x="-306454" y="3187323"/>
            <a:ext cx="1380352" cy="2327768"/>
            <a:chOff x="8240996" y="2815723"/>
            <a:chExt cx="1380352" cy="2327768"/>
          </a:xfrm>
        </p:grpSpPr>
        <p:grpSp>
          <p:nvGrpSpPr>
            <p:cNvPr id="10282" name="Google Shape;10282;p68"/>
            <p:cNvGrpSpPr/>
            <p:nvPr/>
          </p:nvGrpSpPr>
          <p:grpSpPr>
            <a:xfrm flipH="1">
              <a:off x="8241010" y="3781318"/>
              <a:ext cx="1380338" cy="1362173"/>
              <a:chOff x="1641394" y="3096648"/>
              <a:chExt cx="771656" cy="761501"/>
            </a:xfrm>
          </p:grpSpPr>
          <p:sp>
            <p:nvSpPr>
              <p:cNvPr id="10283" name="Google Shape;10283;p68"/>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8"/>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8"/>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8"/>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8"/>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8"/>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8"/>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8"/>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8"/>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8"/>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8"/>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8"/>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8"/>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8"/>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8"/>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8"/>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8"/>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8"/>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8"/>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8"/>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8"/>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8"/>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8"/>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8"/>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8"/>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8"/>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8"/>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8"/>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8"/>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8"/>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8"/>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8"/>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8"/>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8"/>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8"/>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8"/>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8"/>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8"/>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8"/>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8"/>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8"/>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8"/>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8"/>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8"/>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8"/>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8"/>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8"/>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8"/>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8"/>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8"/>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8"/>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8"/>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8"/>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8"/>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8"/>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8"/>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8"/>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8"/>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8"/>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8"/>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8"/>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8"/>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8"/>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8"/>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8"/>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8"/>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8"/>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8"/>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8"/>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8"/>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8"/>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8"/>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8"/>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8"/>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8"/>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8"/>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8"/>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8"/>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8"/>
            <p:cNvGrpSpPr/>
            <p:nvPr/>
          </p:nvGrpSpPr>
          <p:grpSpPr>
            <a:xfrm flipH="1" rot="1906387">
              <a:off x="8373866" y="2992978"/>
              <a:ext cx="888904" cy="757633"/>
              <a:chOff x="3300574" y="2174825"/>
              <a:chExt cx="411552" cy="350789"/>
            </a:xfrm>
          </p:grpSpPr>
          <p:sp>
            <p:nvSpPr>
              <p:cNvPr id="10362" name="Google Shape;10362;p68"/>
              <p:cNvSpPr/>
              <p:nvPr/>
            </p:nvSpPr>
            <p:spPr>
              <a:xfrm>
                <a:off x="3376904" y="2177948"/>
                <a:ext cx="7450" cy="36557"/>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8"/>
              <p:cNvSpPr/>
              <p:nvPr/>
            </p:nvSpPr>
            <p:spPr>
              <a:xfrm>
                <a:off x="3387214" y="2175918"/>
                <a:ext cx="11876" cy="39940"/>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8"/>
              <p:cNvSpPr/>
              <p:nvPr/>
            </p:nvSpPr>
            <p:spPr>
              <a:xfrm>
                <a:off x="3397628" y="2184872"/>
                <a:ext cx="9897" cy="26404"/>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8"/>
              <p:cNvSpPr/>
              <p:nvPr/>
            </p:nvSpPr>
            <p:spPr>
              <a:xfrm>
                <a:off x="3300574" y="2174825"/>
                <a:ext cx="381092" cy="350789"/>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8"/>
              <p:cNvSpPr/>
              <p:nvPr/>
            </p:nvSpPr>
            <p:spPr>
              <a:xfrm>
                <a:off x="3682654" y="2186383"/>
                <a:ext cx="11250" cy="33379"/>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8"/>
              <p:cNvSpPr/>
              <p:nvPr/>
            </p:nvSpPr>
            <p:spPr>
              <a:xfrm>
                <a:off x="3695046" y="2186851"/>
                <a:ext cx="7450" cy="26404"/>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8"/>
              <p:cNvSpPr/>
              <p:nvPr/>
            </p:nvSpPr>
            <p:spPr>
              <a:xfrm>
                <a:off x="3705148" y="2190655"/>
                <a:ext cx="6979" cy="1957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8"/>
              <p:cNvSpPr/>
              <p:nvPr/>
            </p:nvSpPr>
            <p:spPr>
              <a:xfrm>
                <a:off x="3310256" y="2371331"/>
                <a:ext cx="28591" cy="1921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8"/>
              <p:cNvSpPr/>
              <p:nvPr/>
            </p:nvSpPr>
            <p:spPr>
              <a:xfrm>
                <a:off x="3310987" y="2381953"/>
                <a:ext cx="20519" cy="1088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8"/>
              <p:cNvSpPr/>
              <p:nvPr/>
            </p:nvSpPr>
            <p:spPr>
              <a:xfrm>
                <a:off x="3312289" y="2392991"/>
                <a:ext cx="22600" cy="12136"/>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8"/>
              <p:cNvSpPr/>
              <p:nvPr/>
            </p:nvSpPr>
            <p:spPr>
              <a:xfrm>
                <a:off x="3411998" y="2232099"/>
                <a:ext cx="8335" cy="24527"/>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8"/>
              <p:cNvSpPr/>
              <p:nvPr/>
            </p:nvSpPr>
            <p:spPr>
              <a:xfrm>
                <a:off x="3532175" y="2193464"/>
                <a:ext cx="12710" cy="26352"/>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8"/>
              <p:cNvSpPr/>
              <p:nvPr/>
            </p:nvSpPr>
            <p:spPr>
              <a:xfrm>
                <a:off x="3416632" y="2265529"/>
                <a:ext cx="30361" cy="22029"/>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8"/>
              <p:cNvSpPr/>
              <p:nvPr/>
            </p:nvSpPr>
            <p:spPr>
              <a:xfrm>
                <a:off x="3531809" y="2202315"/>
                <a:ext cx="136997" cy="97218"/>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8"/>
              <p:cNvSpPr/>
              <p:nvPr/>
            </p:nvSpPr>
            <p:spPr>
              <a:xfrm>
                <a:off x="3458237" y="2261206"/>
                <a:ext cx="85082" cy="86333"/>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8"/>
              <p:cNvSpPr/>
              <p:nvPr/>
            </p:nvSpPr>
            <p:spPr>
              <a:xfrm>
                <a:off x="3304426" y="2307390"/>
                <a:ext cx="165841" cy="60873"/>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8"/>
              <p:cNvSpPr/>
              <p:nvPr/>
            </p:nvSpPr>
            <p:spPr>
              <a:xfrm>
                <a:off x="3543111" y="2244908"/>
                <a:ext cx="122675" cy="59000"/>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8"/>
              <p:cNvSpPr/>
              <p:nvPr/>
            </p:nvSpPr>
            <p:spPr>
              <a:xfrm>
                <a:off x="3548835" y="2324313"/>
                <a:ext cx="79826" cy="16821"/>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8"/>
              <p:cNvSpPr/>
              <p:nvPr/>
            </p:nvSpPr>
            <p:spPr>
              <a:xfrm>
                <a:off x="3425279" y="2353994"/>
                <a:ext cx="51341" cy="44937"/>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8"/>
              <p:cNvSpPr/>
              <p:nvPr/>
            </p:nvSpPr>
            <p:spPr>
              <a:xfrm>
                <a:off x="3488906" y="2333739"/>
                <a:ext cx="59464" cy="30672"/>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8"/>
              <p:cNvSpPr/>
              <p:nvPr/>
            </p:nvSpPr>
            <p:spPr>
              <a:xfrm>
                <a:off x="3484582" y="2339415"/>
                <a:ext cx="78575" cy="42179"/>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8"/>
              <p:cNvSpPr/>
              <p:nvPr/>
            </p:nvSpPr>
            <p:spPr>
              <a:xfrm>
                <a:off x="3576903" y="2340560"/>
                <a:ext cx="68316" cy="48686"/>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8"/>
              <p:cNvSpPr/>
              <p:nvPr/>
            </p:nvSpPr>
            <p:spPr>
              <a:xfrm>
                <a:off x="3397159" y="2399864"/>
                <a:ext cx="20259" cy="27914"/>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8"/>
              <p:cNvSpPr/>
              <p:nvPr/>
            </p:nvSpPr>
            <p:spPr>
              <a:xfrm>
                <a:off x="3483957" y="2353628"/>
                <a:ext cx="91907" cy="4650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8"/>
              <p:cNvSpPr/>
              <p:nvPr/>
            </p:nvSpPr>
            <p:spPr>
              <a:xfrm>
                <a:off x="3634074" y="2337436"/>
                <a:ext cx="28434" cy="13591"/>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8"/>
              <p:cNvSpPr/>
              <p:nvPr/>
            </p:nvSpPr>
            <p:spPr>
              <a:xfrm>
                <a:off x="3486876" y="2371905"/>
                <a:ext cx="99767" cy="44469"/>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8"/>
              <p:cNvSpPr/>
              <p:nvPr/>
            </p:nvSpPr>
            <p:spPr>
              <a:xfrm>
                <a:off x="3492446" y="2391795"/>
                <a:ext cx="100755" cy="44783"/>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8"/>
              <p:cNvSpPr/>
              <p:nvPr/>
            </p:nvSpPr>
            <p:spPr>
              <a:xfrm>
                <a:off x="3436577" y="2457869"/>
                <a:ext cx="29004" cy="45094"/>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8"/>
              <p:cNvSpPr/>
              <p:nvPr/>
            </p:nvSpPr>
            <p:spPr>
              <a:xfrm>
                <a:off x="3642666" y="2391952"/>
                <a:ext cx="24110" cy="33064"/>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8"/>
              <p:cNvSpPr/>
              <p:nvPr/>
            </p:nvSpPr>
            <p:spPr>
              <a:xfrm>
                <a:off x="3501140" y="2411374"/>
                <a:ext cx="95030" cy="46499"/>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8"/>
              <p:cNvSpPr/>
              <p:nvPr/>
            </p:nvSpPr>
            <p:spPr>
              <a:xfrm>
                <a:off x="3511557" y="2429856"/>
                <a:ext cx="86750" cy="45928"/>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8"/>
              <p:cNvSpPr/>
              <p:nvPr/>
            </p:nvSpPr>
            <p:spPr>
              <a:xfrm>
                <a:off x="3457717" y="2222414"/>
                <a:ext cx="48686" cy="53480"/>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8"/>
              <p:cNvSpPr/>
              <p:nvPr/>
            </p:nvSpPr>
            <p:spPr>
              <a:xfrm>
                <a:off x="3453863" y="2253188"/>
                <a:ext cx="9846" cy="20310"/>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8"/>
              <p:cNvSpPr/>
              <p:nvPr/>
            </p:nvSpPr>
            <p:spPr>
              <a:xfrm>
                <a:off x="3534310" y="2227987"/>
                <a:ext cx="16561" cy="31711"/>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8"/>
              <p:cNvSpPr/>
              <p:nvPr/>
            </p:nvSpPr>
            <p:spPr>
              <a:xfrm>
                <a:off x="3498693" y="2246056"/>
                <a:ext cx="13335" cy="6876"/>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8"/>
              <p:cNvSpPr/>
              <p:nvPr/>
            </p:nvSpPr>
            <p:spPr>
              <a:xfrm>
                <a:off x="3355192" y="2328011"/>
                <a:ext cx="112005" cy="47801"/>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8"/>
              <p:cNvSpPr/>
              <p:nvPr/>
            </p:nvSpPr>
            <p:spPr>
              <a:xfrm>
                <a:off x="3441313" y="2377684"/>
                <a:ext cx="27600" cy="68890"/>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8"/>
              <p:cNvSpPr/>
              <p:nvPr/>
            </p:nvSpPr>
            <p:spPr>
              <a:xfrm>
                <a:off x="3534727" y="2457350"/>
                <a:ext cx="58839" cy="3920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3" name="Shape 10403"/>
        <p:cNvGrpSpPr/>
        <p:nvPr/>
      </p:nvGrpSpPr>
      <p:grpSpPr>
        <a:xfrm>
          <a:off x="0" y="0"/>
          <a:ext cx="0" cy="0"/>
          <a:chOff x="0" y="0"/>
          <a:chExt cx="0" cy="0"/>
        </a:xfrm>
      </p:grpSpPr>
      <p:sp>
        <p:nvSpPr>
          <p:cNvPr id="10404" name="Google Shape;10404;p6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Threats to bees</a:t>
            </a:r>
            <a:endParaRPr/>
          </a:p>
        </p:txBody>
      </p:sp>
      <p:sp>
        <p:nvSpPr>
          <p:cNvPr id="10405" name="Google Shape;10405;p69"/>
          <p:cNvSpPr txBox="1"/>
          <p:nvPr>
            <p:ph idx="4294967295" type="title"/>
          </p:nvPr>
        </p:nvSpPr>
        <p:spPr>
          <a:xfrm>
            <a:off x="720000" y="1532975"/>
            <a:ext cx="19029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Pesticides</a:t>
            </a:r>
            <a:endParaRPr sz="2400"/>
          </a:p>
        </p:txBody>
      </p:sp>
      <p:sp>
        <p:nvSpPr>
          <p:cNvPr id="10406" name="Google Shape;10406;p69"/>
          <p:cNvSpPr txBox="1"/>
          <p:nvPr>
            <p:ph idx="4294967295" type="subTitle"/>
          </p:nvPr>
        </p:nvSpPr>
        <p:spPr>
          <a:xfrm>
            <a:off x="720000" y="1882746"/>
            <a:ext cx="1902600" cy="57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quite a small planet</a:t>
            </a:r>
            <a:endParaRPr/>
          </a:p>
        </p:txBody>
      </p:sp>
      <p:sp>
        <p:nvSpPr>
          <p:cNvPr id="10407" name="Google Shape;10407;p69"/>
          <p:cNvSpPr txBox="1"/>
          <p:nvPr>
            <p:ph idx="4294967295" type="title"/>
          </p:nvPr>
        </p:nvSpPr>
        <p:spPr>
          <a:xfrm>
            <a:off x="720000" y="3326063"/>
            <a:ext cx="19029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Climate</a:t>
            </a:r>
            <a:endParaRPr sz="2400"/>
          </a:p>
        </p:txBody>
      </p:sp>
      <p:sp>
        <p:nvSpPr>
          <p:cNvPr id="10408" name="Google Shape;10408;p69"/>
          <p:cNvSpPr txBox="1"/>
          <p:nvPr>
            <p:ph idx="4294967295" type="subTitle"/>
          </p:nvPr>
        </p:nvSpPr>
        <p:spPr>
          <a:xfrm>
            <a:off x="720000" y="3675825"/>
            <a:ext cx="1902600" cy="57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Jupiter is an enormous planet</a:t>
            </a:r>
            <a:endParaRPr/>
          </a:p>
        </p:txBody>
      </p:sp>
      <p:sp>
        <p:nvSpPr>
          <p:cNvPr id="10409" name="Google Shape;10409;p69"/>
          <p:cNvSpPr txBox="1"/>
          <p:nvPr>
            <p:ph idx="4294967295" type="title"/>
          </p:nvPr>
        </p:nvSpPr>
        <p:spPr>
          <a:xfrm>
            <a:off x="6531033" y="1532978"/>
            <a:ext cx="1902000" cy="39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Habitat</a:t>
            </a:r>
            <a:endParaRPr sz="2400"/>
          </a:p>
        </p:txBody>
      </p:sp>
      <p:sp>
        <p:nvSpPr>
          <p:cNvPr id="10410" name="Google Shape;10410;p69"/>
          <p:cNvSpPr txBox="1"/>
          <p:nvPr>
            <p:ph idx="4294967295" type="subTitle"/>
          </p:nvPr>
        </p:nvSpPr>
        <p:spPr>
          <a:xfrm>
            <a:off x="6531033" y="1882748"/>
            <a:ext cx="1901700" cy="5727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t>Venus is the second planet from the Sun</a:t>
            </a:r>
            <a:endParaRPr/>
          </a:p>
        </p:txBody>
      </p:sp>
      <p:sp>
        <p:nvSpPr>
          <p:cNvPr id="10411" name="Google Shape;10411;p69"/>
          <p:cNvSpPr txBox="1"/>
          <p:nvPr>
            <p:ph idx="4294967295" type="title"/>
          </p:nvPr>
        </p:nvSpPr>
        <p:spPr>
          <a:xfrm>
            <a:off x="6531033" y="3326066"/>
            <a:ext cx="1902000" cy="39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Pests</a:t>
            </a:r>
            <a:endParaRPr sz="2400"/>
          </a:p>
        </p:txBody>
      </p:sp>
      <p:sp>
        <p:nvSpPr>
          <p:cNvPr id="10412" name="Google Shape;10412;p69"/>
          <p:cNvSpPr txBox="1"/>
          <p:nvPr>
            <p:ph idx="4294967295" type="subTitle"/>
          </p:nvPr>
        </p:nvSpPr>
        <p:spPr>
          <a:xfrm>
            <a:off x="6531033" y="3675827"/>
            <a:ext cx="1901700" cy="5727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t>Saturn is a gas giant with rings</a:t>
            </a:r>
            <a:endParaRPr/>
          </a:p>
        </p:txBody>
      </p:sp>
      <p:sp>
        <p:nvSpPr>
          <p:cNvPr id="10413" name="Google Shape;10413;p69"/>
          <p:cNvSpPr/>
          <p:nvPr/>
        </p:nvSpPr>
        <p:spPr>
          <a:xfrm>
            <a:off x="3275738" y="1677273"/>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9"/>
          <p:cNvSpPr/>
          <p:nvPr/>
        </p:nvSpPr>
        <p:spPr>
          <a:xfrm>
            <a:off x="4857563" y="1677273"/>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9"/>
          <p:cNvSpPr/>
          <p:nvPr/>
        </p:nvSpPr>
        <p:spPr>
          <a:xfrm>
            <a:off x="3275738" y="3344298"/>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9"/>
          <p:cNvSpPr/>
          <p:nvPr/>
        </p:nvSpPr>
        <p:spPr>
          <a:xfrm>
            <a:off x="4857563" y="3344298"/>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17" name="Google Shape;10417;p69"/>
          <p:cNvCxnSpPr>
            <a:stCxn id="10405" idx="3"/>
            <a:endCxn id="10413" idx="2"/>
          </p:cNvCxnSpPr>
          <p:nvPr/>
        </p:nvCxnSpPr>
        <p:spPr>
          <a:xfrm>
            <a:off x="2622900" y="1729625"/>
            <a:ext cx="652800" cy="453000"/>
          </a:xfrm>
          <a:prstGeom prst="bentConnector3">
            <a:avLst>
              <a:gd fmla="val 50003" name="adj1"/>
            </a:avLst>
          </a:prstGeom>
          <a:noFill/>
          <a:ln cap="flat" cmpd="sng" w="9525">
            <a:solidFill>
              <a:schemeClr val="dk1"/>
            </a:solidFill>
            <a:prstDash val="solid"/>
            <a:round/>
            <a:headEnd len="med" w="med" type="oval"/>
            <a:tailEnd len="med" w="med" type="none"/>
          </a:ln>
        </p:spPr>
      </p:cxnSp>
      <p:cxnSp>
        <p:nvCxnSpPr>
          <p:cNvPr id="10418" name="Google Shape;10418;p69"/>
          <p:cNvCxnSpPr>
            <a:stCxn id="10407" idx="3"/>
            <a:endCxn id="10415" idx="2"/>
          </p:cNvCxnSpPr>
          <p:nvPr/>
        </p:nvCxnSpPr>
        <p:spPr>
          <a:xfrm>
            <a:off x="2622900" y="3522713"/>
            <a:ext cx="652800" cy="327000"/>
          </a:xfrm>
          <a:prstGeom prst="bentConnector3">
            <a:avLst>
              <a:gd fmla="val 50003" name="adj1"/>
            </a:avLst>
          </a:prstGeom>
          <a:noFill/>
          <a:ln cap="flat" cmpd="sng" w="9525">
            <a:solidFill>
              <a:schemeClr val="dk1"/>
            </a:solidFill>
            <a:prstDash val="solid"/>
            <a:round/>
            <a:headEnd len="med" w="med" type="oval"/>
            <a:tailEnd len="med" w="med" type="none"/>
          </a:ln>
        </p:spPr>
      </p:cxnSp>
      <p:cxnSp>
        <p:nvCxnSpPr>
          <p:cNvPr id="10419" name="Google Shape;10419;p69"/>
          <p:cNvCxnSpPr>
            <a:stCxn id="10409" idx="1"/>
            <a:endCxn id="10414" idx="6"/>
          </p:cNvCxnSpPr>
          <p:nvPr/>
        </p:nvCxnSpPr>
        <p:spPr>
          <a:xfrm flipH="1">
            <a:off x="5868333" y="1729628"/>
            <a:ext cx="662700" cy="453000"/>
          </a:xfrm>
          <a:prstGeom prst="bentConnector3">
            <a:avLst>
              <a:gd fmla="val 50005" name="adj1"/>
            </a:avLst>
          </a:prstGeom>
          <a:noFill/>
          <a:ln cap="flat" cmpd="sng" w="9525">
            <a:solidFill>
              <a:schemeClr val="dk1"/>
            </a:solidFill>
            <a:prstDash val="solid"/>
            <a:round/>
            <a:headEnd len="med" w="med" type="oval"/>
            <a:tailEnd len="med" w="med" type="none"/>
          </a:ln>
        </p:spPr>
      </p:cxnSp>
      <p:cxnSp>
        <p:nvCxnSpPr>
          <p:cNvPr id="10420" name="Google Shape;10420;p69"/>
          <p:cNvCxnSpPr>
            <a:stCxn id="10411" idx="1"/>
            <a:endCxn id="10416" idx="6"/>
          </p:cNvCxnSpPr>
          <p:nvPr/>
        </p:nvCxnSpPr>
        <p:spPr>
          <a:xfrm flipH="1">
            <a:off x="5868333" y="3522716"/>
            <a:ext cx="662700" cy="327000"/>
          </a:xfrm>
          <a:prstGeom prst="bentConnector3">
            <a:avLst>
              <a:gd fmla="val 50005" name="adj1"/>
            </a:avLst>
          </a:prstGeom>
          <a:noFill/>
          <a:ln cap="flat" cmpd="sng" w="9525">
            <a:solidFill>
              <a:schemeClr val="dk1"/>
            </a:solidFill>
            <a:prstDash val="solid"/>
            <a:round/>
            <a:headEnd len="med" w="med" type="oval"/>
            <a:tailEnd len="med" w="med" type="none"/>
          </a:ln>
        </p:spPr>
      </p:cxnSp>
      <p:cxnSp>
        <p:nvCxnSpPr>
          <p:cNvPr id="10421" name="Google Shape;10421;p69"/>
          <p:cNvCxnSpPr>
            <a:stCxn id="10413" idx="6"/>
            <a:endCxn id="10414" idx="2"/>
          </p:cNvCxnSpPr>
          <p:nvPr/>
        </p:nvCxnSpPr>
        <p:spPr>
          <a:xfrm>
            <a:off x="4286438" y="2182623"/>
            <a:ext cx="571200" cy="0"/>
          </a:xfrm>
          <a:prstGeom prst="straightConnector1">
            <a:avLst/>
          </a:prstGeom>
          <a:noFill/>
          <a:ln cap="flat" cmpd="sng" w="9525">
            <a:solidFill>
              <a:schemeClr val="dk1"/>
            </a:solidFill>
            <a:prstDash val="solid"/>
            <a:round/>
            <a:headEnd len="med" w="med" type="none"/>
            <a:tailEnd len="med" w="med" type="stealth"/>
          </a:ln>
        </p:spPr>
      </p:cxnSp>
      <p:cxnSp>
        <p:nvCxnSpPr>
          <p:cNvPr id="10422" name="Google Shape;10422;p69"/>
          <p:cNvCxnSpPr>
            <a:stCxn id="10414" idx="4"/>
            <a:endCxn id="10416" idx="0"/>
          </p:cNvCxnSpPr>
          <p:nvPr/>
        </p:nvCxnSpPr>
        <p:spPr>
          <a:xfrm>
            <a:off x="5362913" y="2687973"/>
            <a:ext cx="0" cy="656400"/>
          </a:xfrm>
          <a:prstGeom prst="straightConnector1">
            <a:avLst/>
          </a:prstGeom>
          <a:noFill/>
          <a:ln cap="flat" cmpd="sng" w="9525">
            <a:solidFill>
              <a:schemeClr val="dk1"/>
            </a:solidFill>
            <a:prstDash val="solid"/>
            <a:round/>
            <a:headEnd len="med" w="med" type="none"/>
            <a:tailEnd len="med" w="med" type="stealth"/>
          </a:ln>
        </p:spPr>
      </p:cxnSp>
      <p:cxnSp>
        <p:nvCxnSpPr>
          <p:cNvPr id="10423" name="Google Shape;10423;p69"/>
          <p:cNvCxnSpPr>
            <a:stCxn id="10416" idx="2"/>
            <a:endCxn id="10415" idx="6"/>
          </p:cNvCxnSpPr>
          <p:nvPr/>
        </p:nvCxnSpPr>
        <p:spPr>
          <a:xfrm rot="10800000">
            <a:off x="4286363" y="3849648"/>
            <a:ext cx="571200" cy="0"/>
          </a:xfrm>
          <a:prstGeom prst="straightConnector1">
            <a:avLst/>
          </a:prstGeom>
          <a:noFill/>
          <a:ln cap="flat" cmpd="sng" w="9525">
            <a:solidFill>
              <a:schemeClr val="dk1"/>
            </a:solidFill>
            <a:prstDash val="solid"/>
            <a:round/>
            <a:headEnd len="med" w="med" type="none"/>
            <a:tailEnd len="med" w="med" type="stealth"/>
          </a:ln>
        </p:spPr>
      </p:cxnSp>
      <p:cxnSp>
        <p:nvCxnSpPr>
          <p:cNvPr id="10424" name="Google Shape;10424;p69"/>
          <p:cNvCxnSpPr>
            <a:endCxn id="10413" idx="4"/>
          </p:cNvCxnSpPr>
          <p:nvPr/>
        </p:nvCxnSpPr>
        <p:spPr>
          <a:xfrm rot="10800000">
            <a:off x="3781088" y="2687973"/>
            <a:ext cx="0" cy="656400"/>
          </a:xfrm>
          <a:prstGeom prst="straightConnector1">
            <a:avLst/>
          </a:prstGeom>
          <a:noFill/>
          <a:ln cap="flat" cmpd="sng" w="9525">
            <a:solidFill>
              <a:schemeClr val="dk1"/>
            </a:solidFill>
            <a:prstDash val="solid"/>
            <a:round/>
            <a:headEnd len="med" w="med" type="none"/>
            <a:tailEnd len="med" w="med" type="stealth"/>
          </a:ln>
        </p:spPr>
      </p:cxnSp>
      <p:grpSp>
        <p:nvGrpSpPr>
          <p:cNvPr id="10425" name="Google Shape;10425;p69"/>
          <p:cNvGrpSpPr/>
          <p:nvPr/>
        </p:nvGrpSpPr>
        <p:grpSpPr>
          <a:xfrm>
            <a:off x="5158257" y="3609327"/>
            <a:ext cx="409371" cy="480646"/>
            <a:chOff x="4800938" y="3791600"/>
            <a:chExt cx="298375" cy="350325"/>
          </a:xfrm>
        </p:grpSpPr>
        <p:sp>
          <p:nvSpPr>
            <p:cNvPr id="10426" name="Google Shape;10426;p69"/>
            <p:cNvSpPr/>
            <p:nvPr/>
          </p:nvSpPr>
          <p:spPr>
            <a:xfrm>
              <a:off x="4857738" y="3970150"/>
              <a:ext cx="34250" cy="34250"/>
            </a:xfrm>
            <a:custGeom>
              <a:rect b="b" l="l" r="r" t="t"/>
              <a:pathLst>
                <a:path extrusionOk="0" h="1370" w="1370">
                  <a:moveTo>
                    <a:pt x="685" y="1"/>
                  </a:moveTo>
                  <a:cubicBezTo>
                    <a:pt x="307" y="1"/>
                    <a:pt x="1" y="309"/>
                    <a:pt x="1" y="685"/>
                  </a:cubicBezTo>
                  <a:cubicBezTo>
                    <a:pt x="1" y="1063"/>
                    <a:pt x="307" y="1369"/>
                    <a:pt x="685" y="1369"/>
                  </a:cubicBezTo>
                  <a:cubicBezTo>
                    <a:pt x="1063" y="1369"/>
                    <a:pt x="1369" y="1063"/>
                    <a:pt x="1369" y="685"/>
                  </a:cubicBezTo>
                  <a:cubicBezTo>
                    <a:pt x="1369" y="309"/>
                    <a:pt x="1063"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9"/>
            <p:cNvSpPr/>
            <p:nvPr/>
          </p:nvSpPr>
          <p:spPr>
            <a:xfrm>
              <a:off x="4878288" y="4024900"/>
              <a:ext cx="34225" cy="34250"/>
            </a:xfrm>
            <a:custGeom>
              <a:rect b="b" l="l" r="r" t="t"/>
              <a:pathLst>
                <a:path extrusionOk="0" h="1370" w="1369">
                  <a:moveTo>
                    <a:pt x="685" y="1"/>
                  </a:moveTo>
                  <a:cubicBezTo>
                    <a:pt x="307" y="1"/>
                    <a:pt x="0" y="307"/>
                    <a:pt x="0" y="685"/>
                  </a:cubicBezTo>
                  <a:cubicBezTo>
                    <a:pt x="0" y="1063"/>
                    <a:pt x="307" y="1370"/>
                    <a:pt x="685" y="1370"/>
                  </a:cubicBezTo>
                  <a:cubicBezTo>
                    <a:pt x="1063" y="1370"/>
                    <a:pt x="1369" y="1063"/>
                    <a:pt x="1369" y="685"/>
                  </a:cubicBezTo>
                  <a:cubicBezTo>
                    <a:pt x="1369" y="307"/>
                    <a:pt x="1063"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9"/>
            <p:cNvSpPr/>
            <p:nvPr/>
          </p:nvSpPr>
          <p:spPr>
            <a:xfrm>
              <a:off x="4987738" y="4024900"/>
              <a:ext cx="34250" cy="34250"/>
            </a:xfrm>
            <a:custGeom>
              <a:rect b="b" l="l" r="r" t="t"/>
              <a:pathLst>
                <a:path extrusionOk="0" h="1370" w="1370">
                  <a:moveTo>
                    <a:pt x="685" y="1"/>
                  </a:moveTo>
                  <a:cubicBezTo>
                    <a:pt x="309" y="1"/>
                    <a:pt x="1" y="307"/>
                    <a:pt x="1" y="685"/>
                  </a:cubicBezTo>
                  <a:cubicBezTo>
                    <a:pt x="1" y="1063"/>
                    <a:pt x="309" y="1370"/>
                    <a:pt x="685" y="1370"/>
                  </a:cubicBezTo>
                  <a:cubicBezTo>
                    <a:pt x="1063" y="1370"/>
                    <a:pt x="1369" y="1063"/>
                    <a:pt x="1369" y="685"/>
                  </a:cubicBezTo>
                  <a:cubicBezTo>
                    <a:pt x="1369" y="307"/>
                    <a:pt x="1063"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9"/>
            <p:cNvSpPr/>
            <p:nvPr/>
          </p:nvSpPr>
          <p:spPr>
            <a:xfrm>
              <a:off x="5008288" y="3970150"/>
              <a:ext cx="34225" cy="34250"/>
            </a:xfrm>
            <a:custGeom>
              <a:rect b="b" l="l" r="r" t="t"/>
              <a:pathLst>
                <a:path extrusionOk="0" h="1370" w="1369">
                  <a:moveTo>
                    <a:pt x="685" y="1"/>
                  </a:moveTo>
                  <a:cubicBezTo>
                    <a:pt x="306" y="1"/>
                    <a:pt x="0" y="309"/>
                    <a:pt x="0" y="685"/>
                  </a:cubicBezTo>
                  <a:cubicBezTo>
                    <a:pt x="0" y="1063"/>
                    <a:pt x="306" y="1369"/>
                    <a:pt x="685" y="1369"/>
                  </a:cubicBezTo>
                  <a:cubicBezTo>
                    <a:pt x="1063" y="1369"/>
                    <a:pt x="1369" y="1063"/>
                    <a:pt x="1369" y="685"/>
                  </a:cubicBezTo>
                  <a:cubicBezTo>
                    <a:pt x="1369" y="309"/>
                    <a:pt x="1063"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9"/>
            <p:cNvSpPr/>
            <p:nvPr/>
          </p:nvSpPr>
          <p:spPr>
            <a:xfrm>
              <a:off x="4800938" y="3791600"/>
              <a:ext cx="298375" cy="350325"/>
            </a:xfrm>
            <a:custGeom>
              <a:rect b="b" l="l" r="r" t="t"/>
              <a:pathLst>
                <a:path extrusionOk="0" h="14013" w="11935">
                  <a:moveTo>
                    <a:pt x="5969" y="3174"/>
                  </a:moveTo>
                  <a:cubicBezTo>
                    <a:pt x="7416" y="3174"/>
                    <a:pt x="8719" y="3810"/>
                    <a:pt x="9613" y="4817"/>
                  </a:cubicBezTo>
                  <a:lnTo>
                    <a:pt x="2325" y="4817"/>
                  </a:lnTo>
                  <a:cubicBezTo>
                    <a:pt x="3216" y="3810"/>
                    <a:pt x="4520" y="3174"/>
                    <a:pt x="5969" y="3174"/>
                  </a:cubicBezTo>
                  <a:close/>
                  <a:moveTo>
                    <a:pt x="5422" y="5911"/>
                  </a:moveTo>
                  <a:lnTo>
                    <a:pt x="5422" y="12888"/>
                  </a:lnTo>
                  <a:cubicBezTo>
                    <a:pt x="2991" y="12616"/>
                    <a:pt x="1097" y="10548"/>
                    <a:pt x="1097" y="8046"/>
                  </a:cubicBezTo>
                  <a:cubicBezTo>
                    <a:pt x="1097" y="7282"/>
                    <a:pt x="1274" y="6557"/>
                    <a:pt x="1590" y="5911"/>
                  </a:cubicBezTo>
                  <a:close/>
                  <a:moveTo>
                    <a:pt x="10347" y="5911"/>
                  </a:moveTo>
                  <a:cubicBezTo>
                    <a:pt x="10662" y="6557"/>
                    <a:pt x="10841" y="7282"/>
                    <a:pt x="10841" y="8046"/>
                  </a:cubicBezTo>
                  <a:cubicBezTo>
                    <a:pt x="10841" y="10548"/>
                    <a:pt x="8945" y="12616"/>
                    <a:pt x="6516" y="12888"/>
                  </a:cubicBezTo>
                  <a:lnTo>
                    <a:pt x="6516" y="5911"/>
                  </a:lnTo>
                  <a:close/>
                  <a:moveTo>
                    <a:pt x="3888" y="0"/>
                  </a:moveTo>
                  <a:cubicBezTo>
                    <a:pt x="3748" y="0"/>
                    <a:pt x="3608" y="53"/>
                    <a:pt x="3501" y="159"/>
                  </a:cubicBezTo>
                  <a:cubicBezTo>
                    <a:pt x="3287" y="374"/>
                    <a:pt x="3287" y="720"/>
                    <a:pt x="3501" y="934"/>
                  </a:cubicBezTo>
                  <a:lnTo>
                    <a:pt x="4767" y="2201"/>
                  </a:lnTo>
                  <a:cubicBezTo>
                    <a:pt x="2090" y="2744"/>
                    <a:pt x="1" y="5118"/>
                    <a:pt x="1" y="8046"/>
                  </a:cubicBezTo>
                  <a:cubicBezTo>
                    <a:pt x="1" y="11344"/>
                    <a:pt x="2669" y="14013"/>
                    <a:pt x="5967" y="14013"/>
                  </a:cubicBezTo>
                  <a:cubicBezTo>
                    <a:pt x="9265" y="14013"/>
                    <a:pt x="11935" y="11344"/>
                    <a:pt x="11935" y="8046"/>
                  </a:cubicBezTo>
                  <a:cubicBezTo>
                    <a:pt x="11935" y="5118"/>
                    <a:pt x="9845" y="2744"/>
                    <a:pt x="7170" y="2201"/>
                  </a:cubicBezTo>
                  <a:lnTo>
                    <a:pt x="8435" y="934"/>
                  </a:lnTo>
                  <a:cubicBezTo>
                    <a:pt x="8649" y="720"/>
                    <a:pt x="8649" y="374"/>
                    <a:pt x="8435" y="159"/>
                  </a:cubicBezTo>
                  <a:cubicBezTo>
                    <a:pt x="8328" y="53"/>
                    <a:pt x="8188" y="0"/>
                    <a:pt x="8048" y="0"/>
                  </a:cubicBezTo>
                  <a:cubicBezTo>
                    <a:pt x="7907" y="0"/>
                    <a:pt x="7767" y="53"/>
                    <a:pt x="7660" y="159"/>
                  </a:cubicBezTo>
                  <a:lnTo>
                    <a:pt x="5967" y="1853"/>
                  </a:lnTo>
                  <a:lnTo>
                    <a:pt x="4274" y="159"/>
                  </a:lnTo>
                  <a:cubicBezTo>
                    <a:pt x="4168" y="53"/>
                    <a:pt x="4028" y="0"/>
                    <a:pt x="3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1" name="Google Shape;10431;p69"/>
          <p:cNvSpPr/>
          <p:nvPr/>
        </p:nvSpPr>
        <p:spPr>
          <a:xfrm>
            <a:off x="5217307" y="1928761"/>
            <a:ext cx="291379" cy="480680"/>
          </a:xfrm>
          <a:custGeom>
            <a:rect b="b" l="l" r="r" t="t"/>
            <a:pathLst>
              <a:path extrusionOk="0" h="14014" w="8495">
                <a:moveTo>
                  <a:pt x="4248" y="1444"/>
                </a:moveTo>
                <a:cubicBezTo>
                  <a:pt x="5200" y="3415"/>
                  <a:pt x="5585" y="4082"/>
                  <a:pt x="6199" y="5429"/>
                </a:cubicBezTo>
                <a:cubicBezTo>
                  <a:pt x="6201" y="5433"/>
                  <a:pt x="6201" y="5434"/>
                  <a:pt x="6203" y="5438"/>
                </a:cubicBezTo>
                <a:cubicBezTo>
                  <a:pt x="6673" y="6425"/>
                  <a:pt x="7427" y="8258"/>
                  <a:pt x="7210" y="9423"/>
                </a:cubicBezTo>
                <a:cubicBezTo>
                  <a:pt x="7116" y="9928"/>
                  <a:pt x="6869" y="10186"/>
                  <a:pt x="6328" y="10341"/>
                </a:cubicBezTo>
                <a:cubicBezTo>
                  <a:pt x="5813" y="10480"/>
                  <a:pt x="5251" y="10475"/>
                  <a:pt x="4816" y="10561"/>
                </a:cubicBezTo>
                <a:cubicBezTo>
                  <a:pt x="4809" y="10561"/>
                  <a:pt x="4802" y="10562"/>
                  <a:pt x="4796" y="10564"/>
                </a:cubicBezTo>
                <a:lnTo>
                  <a:pt x="4796" y="7007"/>
                </a:lnTo>
                <a:cubicBezTo>
                  <a:pt x="4796" y="6706"/>
                  <a:pt x="4550" y="6460"/>
                  <a:pt x="4248" y="6460"/>
                </a:cubicBezTo>
                <a:cubicBezTo>
                  <a:pt x="3946" y="6460"/>
                  <a:pt x="3701" y="6706"/>
                  <a:pt x="3701" y="7007"/>
                </a:cubicBezTo>
                <a:lnTo>
                  <a:pt x="3701" y="10564"/>
                </a:lnTo>
                <a:cubicBezTo>
                  <a:pt x="3693" y="10562"/>
                  <a:pt x="3688" y="10561"/>
                  <a:pt x="3680" y="10561"/>
                </a:cubicBezTo>
                <a:cubicBezTo>
                  <a:pt x="3245" y="10477"/>
                  <a:pt x="2682" y="10480"/>
                  <a:pt x="2167" y="10341"/>
                </a:cubicBezTo>
                <a:cubicBezTo>
                  <a:pt x="1627" y="10187"/>
                  <a:pt x="1381" y="9930"/>
                  <a:pt x="1287" y="9423"/>
                </a:cubicBezTo>
                <a:cubicBezTo>
                  <a:pt x="1070" y="8258"/>
                  <a:pt x="1824" y="6426"/>
                  <a:pt x="2294" y="5438"/>
                </a:cubicBezTo>
                <a:cubicBezTo>
                  <a:pt x="2294" y="5434"/>
                  <a:pt x="2296" y="5433"/>
                  <a:pt x="2298" y="5429"/>
                </a:cubicBezTo>
                <a:cubicBezTo>
                  <a:pt x="2915" y="4076"/>
                  <a:pt x="3290" y="3428"/>
                  <a:pt x="4248" y="1444"/>
                </a:cubicBezTo>
                <a:close/>
                <a:moveTo>
                  <a:pt x="4250" y="0"/>
                </a:moveTo>
                <a:cubicBezTo>
                  <a:pt x="3989" y="0"/>
                  <a:pt x="3729" y="158"/>
                  <a:pt x="3532" y="460"/>
                </a:cubicBezTo>
                <a:cubicBezTo>
                  <a:pt x="3405" y="656"/>
                  <a:pt x="3064" y="1369"/>
                  <a:pt x="2967" y="1574"/>
                </a:cubicBezTo>
                <a:cubicBezTo>
                  <a:pt x="2587" y="2381"/>
                  <a:pt x="1943" y="3567"/>
                  <a:pt x="1304" y="4971"/>
                </a:cubicBezTo>
                <a:cubicBezTo>
                  <a:pt x="369" y="6938"/>
                  <a:pt x="0" y="8504"/>
                  <a:pt x="210" y="9622"/>
                </a:cubicBezTo>
                <a:cubicBezTo>
                  <a:pt x="380" y="10546"/>
                  <a:pt x="924" y="11126"/>
                  <a:pt x="1871" y="11395"/>
                </a:cubicBezTo>
                <a:cubicBezTo>
                  <a:pt x="1873" y="11395"/>
                  <a:pt x="1876" y="11397"/>
                  <a:pt x="1878" y="11397"/>
                </a:cubicBezTo>
                <a:cubicBezTo>
                  <a:pt x="2572" y="11586"/>
                  <a:pt x="3213" y="11556"/>
                  <a:pt x="3701" y="11678"/>
                </a:cubicBezTo>
                <a:lnTo>
                  <a:pt x="3701" y="13467"/>
                </a:lnTo>
                <a:cubicBezTo>
                  <a:pt x="3701" y="13770"/>
                  <a:pt x="3946" y="14014"/>
                  <a:pt x="4248" y="14014"/>
                </a:cubicBezTo>
                <a:cubicBezTo>
                  <a:pt x="4550" y="14014"/>
                  <a:pt x="4796" y="13768"/>
                  <a:pt x="4796" y="13467"/>
                </a:cubicBezTo>
                <a:lnTo>
                  <a:pt x="4796" y="11678"/>
                </a:lnTo>
                <a:cubicBezTo>
                  <a:pt x="5267" y="11559"/>
                  <a:pt x="5932" y="11583"/>
                  <a:pt x="6618" y="11395"/>
                </a:cubicBezTo>
                <a:lnTo>
                  <a:pt x="6624" y="11395"/>
                </a:lnTo>
                <a:cubicBezTo>
                  <a:pt x="7571" y="11124"/>
                  <a:pt x="8115" y="10546"/>
                  <a:pt x="8286" y="9624"/>
                </a:cubicBezTo>
                <a:cubicBezTo>
                  <a:pt x="8495" y="8504"/>
                  <a:pt x="8128" y="6938"/>
                  <a:pt x="7193" y="4971"/>
                </a:cubicBezTo>
                <a:cubicBezTo>
                  <a:pt x="6902" y="4332"/>
                  <a:pt x="6659" y="3826"/>
                  <a:pt x="5523" y="1564"/>
                </a:cubicBezTo>
                <a:cubicBezTo>
                  <a:pt x="5267" y="1052"/>
                  <a:pt x="5120" y="703"/>
                  <a:pt x="4963" y="460"/>
                </a:cubicBezTo>
                <a:cubicBezTo>
                  <a:pt x="4761" y="150"/>
                  <a:pt x="4505" y="0"/>
                  <a:pt x="4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9"/>
          <p:cNvSpPr/>
          <p:nvPr/>
        </p:nvSpPr>
        <p:spPr>
          <a:xfrm>
            <a:off x="3574527" y="1940671"/>
            <a:ext cx="413109" cy="480680"/>
          </a:xfrm>
          <a:custGeom>
            <a:rect b="b" l="l" r="r" t="t"/>
            <a:pathLst>
              <a:path extrusionOk="0" h="14014" w="12044">
                <a:moveTo>
                  <a:pt x="6022" y="1094"/>
                </a:moveTo>
                <a:cubicBezTo>
                  <a:pt x="7531" y="1094"/>
                  <a:pt x="8757" y="2322"/>
                  <a:pt x="8757" y="3831"/>
                </a:cubicBezTo>
                <a:lnTo>
                  <a:pt x="8757" y="6185"/>
                </a:lnTo>
                <a:cubicBezTo>
                  <a:pt x="8757" y="6488"/>
                  <a:pt x="9003" y="6733"/>
                  <a:pt x="9306" y="6733"/>
                </a:cubicBezTo>
                <a:lnTo>
                  <a:pt x="9441" y="6733"/>
                </a:lnTo>
                <a:cubicBezTo>
                  <a:pt x="10271" y="6733"/>
                  <a:pt x="10947" y="7408"/>
                  <a:pt x="10947" y="8238"/>
                </a:cubicBezTo>
                <a:cubicBezTo>
                  <a:pt x="10947" y="9068"/>
                  <a:pt x="10273" y="9744"/>
                  <a:pt x="9443" y="9744"/>
                </a:cubicBezTo>
                <a:lnTo>
                  <a:pt x="7384" y="9744"/>
                </a:lnTo>
                <a:lnTo>
                  <a:pt x="6562" y="4298"/>
                </a:lnTo>
                <a:cubicBezTo>
                  <a:pt x="6522" y="4030"/>
                  <a:pt x="6293" y="3831"/>
                  <a:pt x="6022" y="3831"/>
                </a:cubicBezTo>
                <a:cubicBezTo>
                  <a:pt x="5751" y="3831"/>
                  <a:pt x="5520" y="4030"/>
                  <a:pt x="5480" y="4298"/>
                </a:cubicBezTo>
                <a:lnTo>
                  <a:pt x="4660" y="9744"/>
                </a:lnTo>
                <a:lnTo>
                  <a:pt x="2600" y="9744"/>
                </a:lnTo>
                <a:cubicBezTo>
                  <a:pt x="1770" y="9744"/>
                  <a:pt x="1094" y="9068"/>
                  <a:pt x="1094" y="8238"/>
                </a:cubicBezTo>
                <a:cubicBezTo>
                  <a:pt x="1094" y="7408"/>
                  <a:pt x="1770" y="6733"/>
                  <a:pt x="2600" y="6733"/>
                </a:cubicBezTo>
                <a:lnTo>
                  <a:pt x="2737" y="6733"/>
                </a:lnTo>
                <a:cubicBezTo>
                  <a:pt x="3039" y="6733"/>
                  <a:pt x="3284" y="6488"/>
                  <a:pt x="3284" y="6185"/>
                </a:cubicBezTo>
                <a:lnTo>
                  <a:pt x="3284" y="3831"/>
                </a:lnTo>
                <a:cubicBezTo>
                  <a:pt x="3284" y="2322"/>
                  <a:pt x="4513" y="1094"/>
                  <a:pt x="6022" y="1094"/>
                </a:cubicBezTo>
                <a:close/>
                <a:moveTo>
                  <a:pt x="6022" y="8054"/>
                </a:moveTo>
                <a:cubicBezTo>
                  <a:pt x="6169" y="9036"/>
                  <a:pt x="6616" y="12004"/>
                  <a:pt x="6754" y="12920"/>
                </a:cubicBezTo>
                <a:lnTo>
                  <a:pt x="5289" y="12920"/>
                </a:lnTo>
                <a:cubicBezTo>
                  <a:pt x="5426" y="12004"/>
                  <a:pt x="5874" y="9035"/>
                  <a:pt x="6022" y="8054"/>
                </a:cubicBezTo>
                <a:close/>
                <a:moveTo>
                  <a:pt x="6022" y="0"/>
                </a:moveTo>
                <a:cubicBezTo>
                  <a:pt x="3909" y="0"/>
                  <a:pt x="2190" y="1718"/>
                  <a:pt x="2190" y="3831"/>
                </a:cubicBezTo>
                <a:lnTo>
                  <a:pt x="2190" y="5670"/>
                </a:lnTo>
                <a:cubicBezTo>
                  <a:pt x="951" y="5868"/>
                  <a:pt x="0" y="6945"/>
                  <a:pt x="0" y="8238"/>
                </a:cubicBezTo>
                <a:cubicBezTo>
                  <a:pt x="0" y="9672"/>
                  <a:pt x="1166" y="10838"/>
                  <a:pt x="2600" y="10838"/>
                </a:cubicBezTo>
                <a:lnTo>
                  <a:pt x="4494" y="10838"/>
                </a:lnTo>
                <a:lnTo>
                  <a:pt x="4111" y="13385"/>
                </a:lnTo>
                <a:cubicBezTo>
                  <a:pt x="4088" y="13542"/>
                  <a:pt x="4134" y="13703"/>
                  <a:pt x="4238" y="13823"/>
                </a:cubicBezTo>
                <a:cubicBezTo>
                  <a:pt x="4342" y="13944"/>
                  <a:pt x="4494" y="14014"/>
                  <a:pt x="4653" y="14014"/>
                </a:cubicBezTo>
                <a:lnTo>
                  <a:pt x="7390" y="14014"/>
                </a:lnTo>
                <a:cubicBezTo>
                  <a:pt x="7549" y="14014"/>
                  <a:pt x="7701" y="13944"/>
                  <a:pt x="7805" y="13823"/>
                </a:cubicBezTo>
                <a:cubicBezTo>
                  <a:pt x="7909" y="13703"/>
                  <a:pt x="7956" y="13542"/>
                  <a:pt x="7931" y="13385"/>
                </a:cubicBezTo>
                <a:lnTo>
                  <a:pt x="7548" y="10838"/>
                </a:lnTo>
                <a:lnTo>
                  <a:pt x="9443" y="10838"/>
                </a:lnTo>
                <a:cubicBezTo>
                  <a:pt x="10877" y="10838"/>
                  <a:pt x="12043" y="9672"/>
                  <a:pt x="12043" y="8238"/>
                </a:cubicBezTo>
                <a:cubicBezTo>
                  <a:pt x="12043" y="6945"/>
                  <a:pt x="11093" y="5868"/>
                  <a:pt x="9853" y="5670"/>
                </a:cubicBezTo>
                <a:lnTo>
                  <a:pt x="9853" y="3831"/>
                </a:lnTo>
                <a:cubicBezTo>
                  <a:pt x="9853" y="1718"/>
                  <a:pt x="8135" y="0"/>
                  <a:pt x="6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9"/>
          <p:cNvSpPr/>
          <p:nvPr/>
        </p:nvSpPr>
        <p:spPr>
          <a:xfrm>
            <a:off x="3540670" y="3611000"/>
            <a:ext cx="480750" cy="480715"/>
          </a:xfrm>
          <a:custGeom>
            <a:rect b="b" l="l" r="r" t="t"/>
            <a:pathLst>
              <a:path extrusionOk="0" h="14014" w="14015">
                <a:moveTo>
                  <a:pt x="7008" y="1094"/>
                </a:moveTo>
                <a:cubicBezTo>
                  <a:pt x="8305" y="1094"/>
                  <a:pt x="9538" y="1509"/>
                  <a:pt x="10555" y="2277"/>
                </a:cubicBezTo>
                <a:cubicBezTo>
                  <a:pt x="10403" y="3611"/>
                  <a:pt x="9594" y="4146"/>
                  <a:pt x="8877" y="4621"/>
                </a:cubicBezTo>
                <a:cubicBezTo>
                  <a:pt x="8463" y="4895"/>
                  <a:pt x="8107" y="5131"/>
                  <a:pt x="7930" y="5503"/>
                </a:cubicBezTo>
                <a:cubicBezTo>
                  <a:pt x="7629" y="6134"/>
                  <a:pt x="8023" y="6694"/>
                  <a:pt x="8283" y="7065"/>
                </a:cubicBezTo>
                <a:cubicBezTo>
                  <a:pt x="8395" y="7223"/>
                  <a:pt x="8532" y="7420"/>
                  <a:pt x="8549" y="7527"/>
                </a:cubicBezTo>
                <a:cubicBezTo>
                  <a:pt x="8555" y="7567"/>
                  <a:pt x="8472" y="7643"/>
                  <a:pt x="8408" y="7693"/>
                </a:cubicBezTo>
                <a:cubicBezTo>
                  <a:pt x="8230" y="7787"/>
                  <a:pt x="8046" y="7833"/>
                  <a:pt x="7854" y="7833"/>
                </a:cubicBezTo>
                <a:cubicBezTo>
                  <a:pt x="7611" y="7833"/>
                  <a:pt x="7357" y="7758"/>
                  <a:pt x="7086" y="7608"/>
                </a:cubicBezTo>
                <a:cubicBezTo>
                  <a:pt x="5949" y="6975"/>
                  <a:pt x="4916" y="5173"/>
                  <a:pt x="4875" y="4313"/>
                </a:cubicBezTo>
                <a:cubicBezTo>
                  <a:pt x="4824" y="3264"/>
                  <a:pt x="4117" y="2605"/>
                  <a:pt x="3518" y="2234"/>
                </a:cubicBezTo>
                <a:cubicBezTo>
                  <a:pt x="4525" y="1494"/>
                  <a:pt x="5735" y="1094"/>
                  <a:pt x="7008" y="1094"/>
                </a:cubicBezTo>
                <a:close/>
                <a:moveTo>
                  <a:pt x="12623" y="8867"/>
                </a:moveTo>
                <a:cubicBezTo>
                  <a:pt x="12258" y="9970"/>
                  <a:pt x="11587" y="10899"/>
                  <a:pt x="10747" y="11586"/>
                </a:cubicBezTo>
                <a:cubicBezTo>
                  <a:pt x="10434" y="11041"/>
                  <a:pt x="10306" y="10571"/>
                  <a:pt x="10394" y="10285"/>
                </a:cubicBezTo>
                <a:cubicBezTo>
                  <a:pt x="10468" y="10050"/>
                  <a:pt x="10884" y="9839"/>
                  <a:pt x="11368" y="9595"/>
                </a:cubicBezTo>
                <a:cubicBezTo>
                  <a:pt x="11739" y="9406"/>
                  <a:pt x="12181" y="9182"/>
                  <a:pt x="12623" y="8867"/>
                </a:cubicBezTo>
                <a:close/>
                <a:moveTo>
                  <a:pt x="2654" y="3007"/>
                </a:moveTo>
                <a:cubicBezTo>
                  <a:pt x="3063" y="3204"/>
                  <a:pt x="3745" y="3641"/>
                  <a:pt x="3782" y="4367"/>
                </a:cubicBezTo>
                <a:cubicBezTo>
                  <a:pt x="3841" y="5586"/>
                  <a:pt x="5069" y="7738"/>
                  <a:pt x="6554" y="8565"/>
                </a:cubicBezTo>
                <a:cubicBezTo>
                  <a:pt x="6979" y="8800"/>
                  <a:pt x="7419" y="8929"/>
                  <a:pt x="7858" y="8929"/>
                </a:cubicBezTo>
                <a:cubicBezTo>
                  <a:pt x="8233" y="8929"/>
                  <a:pt x="8607" y="8835"/>
                  <a:pt x="8969" y="8633"/>
                </a:cubicBezTo>
                <a:cubicBezTo>
                  <a:pt x="9375" y="8409"/>
                  <a:pt x="9718" y="7904"/>
                  <a:pt x="9631" y="7357"/>
                </a:cubicBezTo>
                <a:cubicBezTo>
                  <a:pt x="9574" y="6999"/>
                  <a:pt x="9364" y="6699"/>
                  <a:pt x="9180" y="6436"/>
                </a:cubicBezTo>
                <a:cubicBezTo>
                  <a:pt x="9088" y="6304"/>
                  <a:pt x="8915" y="6062"/>
                  <a:pt x="8917" y="5978"/>
                </a:cubicBezTo>
                <a:cubicBezTo>
                  <a:pt x="8917" y="5976"/>
                  <a:pt x="8917" y="5976"/>
                  <a:pt x="8917" y="5976"/>
                </a:cubicBezTo>
                <a:cubicBezTo>
                  <a:pt x="8965" y="5878"/>
                  <a:pt x="9263" y="5678"/>
                  <a:pt x="9482" y="5535"/>
                </a:cubicBezTo>
                <a:cubicBezTo>
                  <a:pt x="10413" y="4917"/>
                  <a:pt x="11144" y="4293"/>
                  <a:pt x="11490" y="3152"/>
                </a:cubicBezTo>
                <a:cubicBezTo>
                  <a:pt x="12415" y="4225"/>
                  <a:pt x="12919" y="5576"/>
                  <a:pt x="12919" y="7007"/>
                </a:cubicBezTo>
                <a:cubicBezTo>
                  <a:pt x="12919" y="7024"/>
                  <a:pt x="12919" y="7040"/>
                  <a:pt x="12919" y="7057"/>
                </a:cubicBezTo>
                <a:cubicBezTo>
                  <a:pt x="12330" y="7879"/>
                  <a:pt x="11559" y="8272"/>
                  <a:pt x="10873" y="8618"/>
                </a:cubicBezTo>
                <a:cubicBezTo>
                  <a:pt x="10198" y="8959"/>
                  <a:pt x="9563" y="9282"/>
                  <a:pt x="9350" y="9957"/>
                </a:cubicBezTo>
                <a:cubicBezTo>
                  <a:pt x="9123" y="10683"/>
                  <a:pt x="9436" y="11516"/>
                  <a:pt x="9837" y="12200"/>
                </a:cubicBezTo>
                <a:cubicBezTo>
                  <a:pt x="8979" y="12669"/>
                  <a:pt x="8013" y="12920"/>
                  <a:pt x="7008" y="12920"/>
                </a:cubicBezTo>
                <a:cubicBezTo>
                  <a:pt x="3740" y="12920"/>
                  <a:pt x="1095" y="10274"/>
                  <a:pt x="1095" y="7007"/>
                </a:cubicBezTo>
                <a:cubicBezTo>
                  <a:pt x="1095" y="5511"/>
                  <a:pt x="1647" y="4099"/>
                  <a:pt x="2654" y="3007"/>
                </a:cubicBezTo>
                <a:close/>
                <a:moveTo>
                  <a:pt x="7008" y="0"/>
                </a:moveTo>
                <a:cubicBezTo>
                  <a:pt x="3148" y="0"/>
                  <a:pt x="1" y="3125"/>
                  <a:pt x="1" y="7007"/>
                </a:cubicBezTo>
                <a:cubicBezTo>
                  <a:pt x="1" y="10880"/>
                  <a:pt x="3135" y="14014"/>
                  <a:pt x="7008" y="14014"/>
                </a:cubicBezTo>
                <a:cubicBezTo>
                  <a:pt x="10879" y="14014"/>
                  <a:pt x="14015" y="10880"/>
                  <a:pt x="14015" y="7007"/>
                </a:cubicBezTo>
                <a:cubicBezTo>
                  <a:pt x="14015" y="3134"/>
                  <a:pt x="10881" y="0"/>
                  <a:pt x="7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7" name="Shape 10437"/>
        <p:cNvGrpSpPr/>
        <p:nvPr/>
      </p:nvGrpSpPr>
      <p:grpSpPr>
        <a:xfrm>
          <a:off x="0" y="0"/>
          <a:ext cx="0" cy="0"/>
          <a:chOff x="0" y="0"/>
          <a:chExt cx="0" cy="0"/>
        </a:xfrm>
      </p:grpSpPr>
      <p:sp>
        <p:nvSpPr>
          <p:cNvPr id="10438" name="Google Shape;10438;p7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Dangerous bees</a:t>
            </a:r>
            <a:endParaRPr/>
          </a:p>
        </p:txBody>
      </p:sp>
      <p:sp>
        <p:nvSpPr>
          <p:cNvPr id="10439" name="Google Shape;10439;p70"/>
          <p:cNvSpPr/>
          <p:nvPr/>
        </p:nvSpPr>
        <p:spPr>
          <a:xfrm>
            <a:off x="2948840" y="1693133"/>
            <a:ext cx="3246320" cy="2450691"/>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0"/>
          <p:cNvSpPr txBox="1"/>
          <p:nvPr>
            <p:ph idx="4294967295" type="title"/>
          </p:nvPr>
        </p:nvSpPr>
        <p:spPr>
          <a:xfrm>
            <a:off x="720000" y="1532975"/>
            <a:ext cx="19029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Egypt</a:t>
            </a:r>
            <a:endParaRPr sz="2400"/>
          </a:p>
        </p:txBody>
      </p:sp>
      <p:sp>
        <p:nvSpPr>
          <p:cNvPr id="10441" name="Google Shape;10441;p70"/>
          <p:cNvSpPr txBox="1"/>
          <p:nvPr>
            <p:ph idx="4294967295" type="subTitle"/>
          </p:nvPr>
        </p:nvSpPr>
        <p:spPr>
          <a:xfrm>
            <a:off x="720000" y="1882746"/>
            <a:ext cx="1902600" cy="57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quite a small planet</a:t>
            </a:r>
            <a:endParaRPr/>
          </a:p>
        </p:txBody>
      </p:sp>
      <p:sp>
        <p:nvSpPr>
          <p:cNvPr id="10442" name="Google Shape;10442;p70"/>
          <p:cNvSpPr txBox="1"/>
          <p:nvPr>
            <p:ph idx="4294967295" type="title"/>
          </p:nvPr>
        </p:nvSpPr>
        <p:spPr>
          <a:xfrm>
            <a:off x="720000" y="3326063"/>
            <a:ext cx="19029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Congo</a:t>
            </a:r>
            <a:endParaRPr sz="2400"/>
          </a:p>
        </p:txBody>
      </p:sp>
      <p:sp>
        <p:nvSpPr>
          <p:cNvPr id="10443" name="Google Shape;10443;p70"/>
          <p:cNvSpPr txBox="1"/>
          <p:nvPr>
            <p:ph idx="4294967295" type="subTitle"/>
          </p:nvPr>
        </p:nvSpPr>
        <p:spPr>
          <a:xfrm>
            <a:off x="720000" y="3675825"/>
            <a:ext cx="1902600" cy="57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Jupiter is an enormous planet</a:t>
            </a:r>
            <a:endParaRPr/>
          </a:p>
        </p:txBody>
      </p:sp>
      <p:sp>
        <p:nvSpPr>
          <p:cNvPr id="10444" name="Google Shape;10444;p70"/>
          <p:cNvSpPr txBox="1"/>
          <p:nvPr>
            <p:ph idx="4294967295" type="title"/>
          </p:nvPr>
        </p:nvSpPr>
        <p:spPr>
          <a:xfrm>
            <a:off x="6531033" y="1532978"/>
            <a:ext cx="1902000" cy="39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India</a:t>
            </a:r>
            <a:endParaRPr sz="2400"/>
          </a:p>
        </p:txBody>
      </p:sp>
      <p:sp>
        <p:nvSpPr>
          <p:cNvPr id="10445" name="Google Shape;10445;p70"/>
          <p:cNvSpPr txBox="1"/>
          <p:nvPr>
            <p:ph idx="4294967295" type="subTitle"/>
          </p:nvPr>
        </p:nvSpPr>
        <p:spPr>
          <a:xfrm>
            <a:off x="6531033" y="1882748"/>
            <a:ext cx="1901700" cy="5727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t>Venus is the second planet from the Sun</a:t>
            </a:r>
            <a:endParaRPr/>
          </a:p>
        </p:txBody>
      </p:sp>
      <p:sp>
        <p:nvSpPr>
          <p:cNvPr id="10446" name="Google Shape;10446;p70"/>
          <p:cNvSpPr txBox="1"/>
          <p:nvPr>
            <p:ph idx="4294967295" type="title"/>
          </p:nvPr>
        </p:nvSpPr>
        <p:spPr>
          <a:xfrm>
            <a:off x="6531033" y="3326066"/>
            <a:ext cx="1902000" cy="39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China</a:t>
            </a:r>
            <a:endParaRPr sz="2400"/>
          </a:p>
        </p:txBody>
      </p:sp>
      <p:sp>
        <p:nvSpPr>
          <p:cNvPr id="10447" name="Google Shape;10447;p70"/>
          <p:cNvSpPr txBox="1"/>
          <p:nvPr>
            <p:ph idx="4294967295" type="subTitle"/>
          </p:nvPr>
        </p:nvSpPr>
        <p:spPr>
          <a:xfrm>
            <a:off x="6531033" y="3675827"/>
            <a:ext cx="1901700" cy="5727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t>Saturn is a gas giant with rings</a:t>
            </a:r>
            <a:endParaRPr/>
          </a:p>
        </p:txBody>
      </p:sp>
      <p:sp>
        <p:nvSpPr>
          <p:cNvPr id="10448" name="Google Shape;10448;p70"/>
          <p:cNvSpPr/>
          <p:nvPr/>
        </p:nvSpPr>
        <p:spPr>
          <a:xfrm rot="8100000">
            <a:off x="3704488" y="2989877"/>
            <a:ext cx="218496" cy="218496"/>
          </a:xfrm>
          <a:prstGeom prst="teardrop">
            <a:avLst>
              <a:gd fmla="val 10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0"/>
          <p:cNvSpPr/>
          <p:nvPr/>
        </p:nvSpPr>
        <p:spPr>
          <a:xfrm rot="8100000">
            <a:off x="3325313" y="2462502"/>
            <a:ext cx="218496" cy="218496"/>
          </a:xfrm>
          <a:prstGeom prst="teardrop">
            <a:avLst>
              <a:gd fmla="val 10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0"/>
          <p:cNvSpPr/>
          <p:nvPr/>
        </p:nvSpPr>
        <p:spPr>
          <a:xfrm rot="8100000">
            <a:off x="5308688" y="2581527"/>
            <a:ext cx="218496" cy="218496"/>
          </a:xfrm>
          <a:prstGeom prst="teardrop">
            <a:avLst>
              <a:gd fmla="val 10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0"/>
          <p:cNvSpPr/>
          <p:nvPr/>
        </p:nvSpPr>
        <p:spPr>
          <a:xfrm rot="8100000">
            <a:off x="4667013" y="2680877"/>
            <a:ext cx="218496" cy="218496"/>
          </a:xfrm>
          <a:prstGeom prst="teardrop">
            <a:avLst>
              <a:gd fmla="val 10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52" name="Google Shape;10452;p70"/>
          <p:cNvCxnSpPr>
            <a:stCxn id="10440" idx="3"/>
            <a:endCxn id="10449" idx="3"/>
          </p:cNvCxnSpPr>
          <p:nvPr/>
        </p:nvCxnSpPr>
        <p:spPr>
          <a:xfrm>
            <a:off x="2622900" y="1729625"/>
            <a:ext cx="811800" cy="732900"/>
          </a:xfrm>
          <a:prstGeom prst="bentConnector2">
            <a:avLst/>
          </a:prstGeom>
          <a:noFill/>
          <a:ln cap="flat" cmpd="sng" w="9525">
            <a:solidFill>
              <a:schemeClr val="accent3"/>
            </a:solidFill>
            <a:prstDash val="solid"/>
            <a:round/>
            <a:headEnd len="med" w="med" type="oval"/>
            <a:tailEnd len="med" w="med" type="none"/>
          </a:ln>
        </p:spPr>
      </p:cxnSp>
      <p:cxnSp>
        <p:nvCxnSpPr>
          <p:cNvPr id="10453" name="Google Shape;10453;p70"/>
          <p:cNvCxnSpPr>
            <a:stCxn id="10442" idx="3"/>
            <a:endCxn id="10448" idx="3"/>
          </p:cNvCxnSpPr>
          <p:nvPr/>
        </p:nvCxnSpPr>
        <p:spPr>
          <a:xfrm flipH="1" rot="10800000">
            <a:off x="2622900" y="2989913"/>
            <a:ext cx="1190700" cy="532800"/>
          </a:xfrm>
          <a:prstGeom prst="bentConnector4">
            <a:avLst>
              <a:gd fmla="val 45418" name="adj1"/>
              <a:gd fmla="val 116467" name="adj2"/>
            </a:avLst>
          </a:prstGeom>
          <a:noFill/>
          <a:ln cap="flat" cmpd="sng" w="9525">
            <a:solidFill>
              <a:schemeClr val="accent3"/>
            </a:solidFill>
            <a:prstDash val="solid"/>
            <a:round/>
            <a:headEnd len="med" w="med" type="oval"/>
            <a:tailEnd len="med" w="med" type="none"/>
          </a:ln>
        </p:spPr>
      </p:cxnSp>
      <p:cxnSp>
        <p:nvCxnSpPr>
          <p:cNvPr id="10454" name="Google Shape;10454;p70"/>
          <p:cNvCxnSpPr>
            <a:stCxn id="10444" idx="1"/>
            <a:endCxn id="10451" idx="3"/>
          </p:cNvCxnSpPr>
          <p:nvPr/>
        </p:nvCxnSpPr>
        <p:spPr>
          <a:xfrm flipH="1">
            <a:off x="4776333" y="1729628"/>
            <a:ext cx="1754700" cy="951300"/>
          </a:xfrm>
          <a:prstGeom prst="bentConnector2">
            <a:avLst/>
          </a:prstGeom>
          <a:noFill/>
          <a:ln cap="flat" cmpd="sng" w="9525">
            <a:solidFill>
              <a:schemeClr val="accent3"/>
            </a:solidFill>
            <a:prstDash val="solid"/>
            <a:round/>
            <a:headEnd len="med" w="med" type="oval"/>
            <a:tailEnd len="med" w="med" type="none"/>
          </a:ln>
        </p:spPr>
      </p:cxnSp>
      <p:cxnSp>
        <p:nvCxnSpPr>
          <p:cNvPr id="10455" name="Google Shape;10455;p70"/>
          <p:cNvCxnSpPr>
            <a:stCxn id="10446" idx="1"/>
            <a:endCxn id="10450" idx="3"/>
          </p:cNvCxnSpPr>
          <p:nvPr/>
        </p:nvCxnSpPr>
        <p:spPr>
          <a:xfrm rot="10800000">
            <a:off x="5418033" y="2581616"/>
            <a:ext cx="1113000" cy="941100"/>
          </a:xfrm>
          <a:prstGeom prst="bentConnector4">
            <a:avLst>
              <a:gd fmla="val 45097" name="adj1"/>
              <a:gd fmla="val 125312" name="adj2"/>
            </a:avLst>
          </a:prstGeom>
          <a:noFill/>
          <a:ln cap="flat" cmpd="sng" w="9525">
            <a:solidFill>
              <a:schemeClr val="accent3"/>
            </a:solidFill>
            <a:prstDash val="solid"/>
            <a:round/>
            <a:headEnd len="med" w="med" type="oval"/>
            <a:tailEnd len="med" w="med" type="none"/>
          </a:ln>
        </p:spPr>
      </p:cxnSp>
      <p:grpSp>
        <p:nvGrpSpPr>
          <p:cNvPr id="10456" name="Google Shape;10456;p70"/>
          <p:cNvGrpSpPr/>
          <p:nvPr/>
        </p:nvGrpSpPr>
        <p:grpSpPr>
          <a:xfrm rot="3078802">
            <a:off x="5301486" y="4259653"/>
            <a:ext cx="1045021" cy="1474973"/>
            <a:chOff x="278232" y="2159234"/>
            <a:chExt cx="673401" cy="950458"/>
          </a:xfrm>
        </p:grpSpPr>
        <p:sp>
          <p:nvSpPr>
            <p:cNvPr id="10457" name="Google Shape;10457;p70"/>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0"/>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0"/>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0"/>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0"/>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0"/>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0"/>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0"/>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0"/>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0"/>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0"/>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0"/>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0"/>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0"/>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0"/>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0"/>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0"/>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0"/>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0"/>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0"/>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0"/>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0"/>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0"/>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0"/>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0"/>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0"/>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0"/>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0"/>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0"/>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70"/>
          <p:cNvGrpSpPr/>
          <p:nvPr/>
        </p:nvGrpSpPr>
        <p:grpSpPr>
          <a:xfrm flipH="1" rot="921639">
            <a:off x="4161147" y="4100867"/>
            <a:ext cx="1245039" cy="1245267"/>
            <a:chOff x="1855190" y="2205955"/>
            <a:chExt cx="496792" cy="496843"/>
          </a:xfrm>
        </p:grpSpPr>
        <p:sp>
          <p:nvSpPr>
            <p:cNvPr id="10487" name="Google Shape;10487;p70"/>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0"/>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0"/>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0"/>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0"/>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0"/>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0"/>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0"/>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0"/>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0"/>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0"/>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0"/>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0"/>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0"/>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0"/>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0"/>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0"/>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0"/>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0"/>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0"/>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0"/>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0"/>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0"/>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0"/>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4" name="Shape 10514"/>
        <p:cNvGrpSpPr/>
        <p:nvPr/>
      </p:nvGrpSpPr>
      <p:grpSpPr>
        <a:xfrm>
          <a:off x="0" y="0"/>
          <a:ext cx="0" cy="0"/>
          <a:chOff x="0" y="0"/>
          <a:chExt cx="0" cy="0"/>
        </a:xfrm>
      </p:grpSpPr>
      <p:sp>
        <p:nvSpPr>
          <p:cNvPr id="10515" name="Google Shape;10515;p71"/>
          <p:cNvSpPr txBox="1"/>
          <p:nvPr>
            <p:ph idx="14" type="subTitle"/>
          </p:nvPr>
        </p:nvSpPr>
        <p:spPr>
          <a:xfrm>
            <a:off x="1984248" y="3794760"/>
            <a:ext cx="23682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Lavender</a:t>
            </a:r>
            <a:endParaRPr/>
          </a:p>
        </p:txBody>
      </p:sp>
      <p:sp>
        <p:nvSpPr>
          <p:cNvPr id="10516" name="Google Shape;10516;p7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Favorite flowers for bees</a:t>
            </a:r>
            <a:endParaRPr/>
          </a:p>
        </p:txBody>
      </p:sp>
      <p:sp>
        <p:nvSpPr>
          <p:cNvPr id="10517" name="Google Shape;10517;p71"/>
          <p:cNvSpPr txBox="1"/>
          <p:nvPr>
            <p:ph idx="1" type="subTitle"/>
          </p:nvPr>
        </p:nvSpPr>
        <p:spPr>
          <a:xfrm>
            <a:off x="1984248" y="1764792"/>
            <a:ext cx="2364600" cy="34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a small planet</a:t>
            </a:r>
            <a:endParaRPr/>
          </a:p>
        </p:txBody>
      </p:sp>
      <p:sp>
        <p:nvSpPr>
          <p:cNvPr id="10518" name="Google Shape;10518;p71"/>
          <p:cNvSpPr txBox="1"/>
          <p:nvPr>
            <p:ph idx="2" type="subTitle"/>
          </p:nvPr>
        </p:nvSpPr>
        <p:spPr>
          <a:xfrm>
            <a:off x="5661932" y="1764792"/>
            <a:ext cx="2364900" cy="34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all live on Earth</a:t>
            </a:r>
            <a:endParaRPr/>
          </a:p>
        </p:txBody>
      </p:sp>
      <p:sp>
        <p:nvSpPr>
          <p:cNvPr id="10519" name="Google Shape;10519;p71"/>
          <p:cNvSpPr txBox="1"/>
          <p:nvPr>
            <p:ph idx="3" type="subTitle"/>
          </p:nvPr>
        </p:nvSpPr>
        <p:spPr>
          <a:xfrm>
            <a:off x="1986044" y="2871216"/>
            <a:ext cx="2364600" cy="34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hot </a:t>
            </a:r>
            <a:endParaRPr/>
          </a:p>
        </p:txBody>
      </p:sp>
      <p:sp>
        <p:nvSpPr>
          <p:cNvPr id="10520" name="Google Shape;10520;p71"/>
          <p:cNvSpPr txBox="1"/>
          <p:nvPr>
            <p:ph idx="4" type="subTitle"/>
          </p:nvPr>
        </p:nvSpPr>
        <p:spPr>
          <a:xfrm>
            <a:off x="1986044" y="4050792"/>
            <a:ext cx="2364900" cy="34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an ice giant</a:t>
            </a:r>
            <a:endParaRPr/>
          </a:p>
        </p:txBody>
      </p:sp>
      <p:sp>
        <p:nvSpPr>
          <p:cNvPr id="10521" name="Google Shape;10521;p71"/>
          <p:cNvSpPr txBox="1"/>
          <p:nvPr>
            <p:ph idx="5" type="subTitle"/>
          </p:nvPr>
        </p:nvSpPr>
        <p:spPr>
          <a:xfrm>
            <a:off x="5661932" y="2871216"/>
            <a:ext cx="2364900" cy="34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a:t>
            </a:r>
            <a:endParaRPr/>
          </a:p>
        </p:txBody>
      </p:sp>
      <p:sp>
        <p:nvSpPr>
          <p:cNvPr id="10522" name="Google Shape;10522;p71"/>
          <p:cNvSpPr txBox="1"/>
          <p:nvPr>
            <p:ph idx="6" type="subTitle"/>
          </p:nvPr>
        </p:nvSpPr>
        <p:spPr>
          <a:xfrm>
            <a:off x="5661932" y="4050792"/>
            <a:ext cx="2364900" cy="34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cold</a:t>
            </a:r>
            <a:endParaRPr/>
          </a:p>
        </p:txBody>
      </p:sp>
      <p:sp>
        <p:nvSpPr>
          <p:cNvPr id="10523" name="Google Shape;10523;p71"/>
          <p:cNvSpPr txBox="1"/>
          <p:nvPr>
            <p:ph idx="7" type="subTitle"/>
          </p:nvPr>
        </p:nvSpPr>
        <p:spPr>
          <a:xfrm>
            <a:off x="1984248" y="1517904"/>
            <a:ext cx="23682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Sunflower</a:t>
            </a:r>
            <a:endParaRPr/>
          </a:p>
        </p:txBody>
      </p:sp>
      <p:sp>
        <p:nvSpPr>
          <p:cNvPr id="10524" name="Google Shape;10524;p71"/>
          <p:cNvSpPr txBox="1"/>
          <p:nvPr>
            <p:ph idx="8" type="subTitle"/>
          </p:nvPr>
        </p:nvSpPr>
        <p:spPr>
          <a:xfrm>
            <a:off x="5660136" y="1517904"/>
            <a:ext cx="23682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Coneflowers</a:t>
            </a:r>
            <a:endParaRPr/>
          </a:p>
        </p:txBody>
      </p:sp>
      <p:sp>
        <p:nvSpPr>
          <p:cNvPr id="10525" name="Google Shape;10525;p71"/>
          <p:cNvSpPr txBox="1"/>
          <p:nvPr>
            <p:ph idx="9" type="subTitle"/>
          </p:nvPr>
        </p:nvSpPr>
        <p:spPr>
          <a:xfrm>
            <a:off x="5660136" y="2624328"/>
            <a:ext cx="23682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Clover</a:t>
            </a:r>
            <a:endParaRPr/>
          </a:p>
        </p:txBody>
      </p:sp>
      <p:sp>
        <p:nvSpPr>
          <p:cNvPr id="10526" name="Google Shape;10526;p71"/>
          <p:cNvSpPr txBox="1"/>
          <p:nvPr>
            <p:ph idx="13" type="subTitle"/>
          </p:nvPr>
        </p:nvSpPr>
        <p:spPr>
          <a:xfrm>
            <a:off x="1984248" y="2624328"/>
            <a:ext cx="23682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Borage</a:t>
            </a:r>
            <a:endParaRPr/>
          </a:p>
        </p:txBody>
      </p:sp>
      <p:sp>
        <p:nvSpPr>
          <p:cNvPr id="10527" name="Google Shape;10527;p71"/>
          <p:cNvSpPr txBox="1"/>
          <p:nvPr>
            <p:ph idx="15" type="subTitle"/>
          </p:nvPr>
        </p:nvSpPr>
        <p:spPr>
          <a:xfrm>
            <a:off x="5660136" y="3794760"/>
            <a:ext cx="2368200" cy="39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Beebalm</a:t>
            </a:r>
            <a:endParaRPr/>
          </a:p>
        </p:txBody>
      </p:sp>
      <p:sp>
        <p:nvSpPr>
          <p:cNvPr id="10528" name="Google Shape;10528;p71"/>
          <p:cNvSpPr/>
          <p:nvPr/>
        </p:nvSpPr>
        <p:spPr>
          <a:xfrm>
            <a:off x="1107062" y="1451646"/>
            <a:ext cx="657300" cy="6573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1"/>
          <p:cNvSpPr/>
          <p:nvPr/>
        </p:nvSpPr>
        <p:spPr>
          <a:xfrm>
            <a:off x="1107062" y="2622633"/>
            <a:ext cx="657300" cy="6573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1"/>
          <p:cNvSpPr/>
          <p:nvPr/>
        </p:nvSpPr>
        <p:spPr>
          <a:xfrm>
            <a:off x="1107062" y="3793621"/>
            <a:ext cx="657300" cy="6573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1"/>
          <p:cNvSpPr/>
          <p:nvPr/>
        </p:nvSpPr>
        <p:spPr>
          <a:xfrm>
            <a:off x="4770782" y="1451646"/>
            <a:ext cx="657300" cy="6573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1"/>
          <p:cNvSpPr/>
          <p:nvPr/>
        </p:nvSpPr>
        <p:spPr>
          <a:xfrm>
            <a:off x="4770787" y="2622638"/>
            <a:ext cx="657300" cy="6573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1"/>
          <p:cNvSpPr/>
          <p:nvPr/>
        </p:nvSpPr>
        <p:spPr>
          <a:xfrm>
            <a:off x="4770787" y="3793622"/>
            <a:ext cx="657300" cy="6573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1"/>
          <p:cNvSpPr/>
          <p:nvPr/>
        </p:nvSpPr>
        <p:spPr>
          <a:xfrm>
            <a:off x="4931537" y="3882489"/>
            <a:ext cx="326282" cy="390808"/>
          </a:xfrm>
          <a:custGeom>
            <a:rect b="b" l="l" r="r" t="t"/>
            <a:pathLst>
              <a:path extrusionOk="0" h="14015" w="11701">
                <a:moveTo>
                  <a:pt x="8593" y="1096"/>
                </a:moveTo>
                <a:cubicBezTo>
                  <a:pt x="8671" y="1096"/>
                  <a:pt x="8750" y="1100"/>
                  <a:pt x="8828" y="1108"/>
                </a:cubicBezTo>
                <a:cubicBezTo>
                  <a:pt x="8900" y="1763"/>
                  <a:pt x="8673" y="2425"/>
                  <a:pt x="8201" y="2899"/>
                </a:cubicBezTo>
                <a:cubicBezTo>
                  <a:pt x="7786" y="3314"/>
                  <a:pt x="7223" y="3539"/>
                  <a:pt x="6646" y="3539"/>
                </a:cubicBezTo>
                <a:cubicBezTo>
                  <a:pt x="6568" y="3539"/>
                  <a:pt x="6489" y="3534"/>
                  <a:pt x="6411" y="3526"/>
                </a:cubicBezTo>
                <a:cubicBezTo>
                  <a:pt x="6340" y="2872"/>
                  <a:pt x="6568" y="2209"/>
                  <a:pt x="7040" y="1737"/>
                </a:cubicBezTo>
                <a:cubicBezTo>
                  <a:pt x="7455" y="1321"/>
                  <a:pt x="8018" y="1096"/>
                  <a:pt x="8593" y="1096"/>
                </a:cubicBezTo>
                <a:close/>
                <a:moveTo>
                  <a:pt x="3107" y="1096"/>
                </a:moveTo>
                <a:cubicBezTo>
                  <a:pt x="3683" y="1096"/>
                  <a:pt x="4247" y="1321"/>
                  <a:pt x="4662" y="1737"/>
                </a:cubicBezTo>
                <a:cubicBezTo>
                  <a:pt x="5134" y="2209"/>
                  <a:pt x="5362" y="2872"/>
                  <a:pt x="5290" y="3526"/>
                </a:cubicBezTo>
                <a:cubicBezTo>
                  <a:pt x="5210" y="3535"/>
                  <a:pt x="5131" y="3539"/>
                  <a:pt x="5051" y="3539"/>
                </a:cubicBezTo>
                <a:cubicBezTo>
                  <a:pt x="4477" y="3539"/>
                  <a:pt x="3916" y="3313"/>
                  <a:pt x="3501" y="2899"/>
                </a:cubicBezTo>
                <a:cubicBezTo>
                  <a:pt x="3028" y="2427"/>
                  <a:pt x="2802" y="1763"/>
                  <a:pt x="2872" y="1108"/>
                </a:cubicBezTo>
                <a:cubicBezTo>
                  <a:pt x="2950" y="1100"/>
                  <a:pt x="3029" y="1096"/>
                  <a:pt x="3107" y="1096"/>
                </a:cubicBezTo>
                <a:close/>
                <a:moveTo>
                  <a:pt x="5850" y="10190"/>
                </a:moveTo>
                <a:cubicBezTo>
                  <a:pt x="6784" y="10190"/>
                  <a:pt x="7650" y="10613"/>
                  <a:pt x="8226" y="11351"/>
                </a:cubicBezTo>
                <a:cubicBezTo>
                  <a:pt x="8330" y="11484"/>
                  <a:pt x="8489" y="11561"/>
                  <a:pt x="8657" y="11561"/>
                </a:cubicBezTo>
                <a:cubicBezTo>
                  <a:pt x="8673" y="11561"/>
                  <a:pt x="8690" y="11560"/>
                  <a:pt x="8706" y="11559"/>
                </a:cubicBezTo>
                <a:cubicBezTo>
                  <a:pt x="8761" y="11554"/>
                  <a:pt x="8813" y="11552"/>
                  <a:pt x="8862" y="11552"/>
                </a:cubicBezTo>
                <a:cubicBezTo>
                  <a:pt x="9693" y="11552"/>
                  <a:pt x="10393" y="12139"/>
                  <a:pt x="10565" y="12920"/>
                </a:cubicBezTo>
                <a:lnTo>
                  <a:pt x="1135" y="12920"/>
                </a:lnTo>
                <a:cubicBezTo>
                  <a:pt x="1308" y="12137"/>
                  <a:pt x="2007" y="11552"/>
                  <a:pt x="2840" y="11552"/>
                </a:cubicBezTo>
                <a:cubicBezTo>
                  <a:pt x="2889" y="11552"/>
                  <a:pt x="2939" y="11554"/>
                  <a:pt x="2996" y="11559"/>
                </a:cubicBezTo>
                <a:cubicBezTo>
                  <a:pt x="3012" y="11560"/>
                  <a:pt x="3029" y="11561"/>
                  <a:pt x="3045" y="11561"/>
                </a:cubicBezTo>
                <a:cubicBezTo>
                  <a:pt x="3211" y="11561"/>
                  <a:pt x="3371" y="11484"/>
                  <a:pt x="3474" y="11351"/>
                </a:cubicBezTo>
                <a:cubicBezTo>
                  <a:pt x="4050" y="10613"/>
                  <a:pt x="4917" y="10190"/>
                  <a:pt x="5850" y="10190"/>
                </a:cubicBezTo>
                <a:close/>
                <a:moveTo>
                  <a:pt x="3107" y="1"/>
                </a:moveTo>
                <a:cubicBezTo>
                  <a:pt x="2825" y="1"/>
                  <a:pt x="2541" y="37"/>
                  <a:pt x="2263" y="111"/>
                </a:cubicBezTo>
                <a:cubicBezTo>
                  <a:pt x="2074" y="163"/>
                  <a:pt x="1927" y="310"/>
                  <a:pt x="1877" y="499"/>
                </a:cubicBezTo>
                <a:cubicBezTo>
                  <a:pt x="1574" y="1630"/>
                  <a:pt x="1900" y="2845"/>
                  <a:pt x="2726" y="3672"/>
                </a:cubicBezTo>
                <a:cubicBezTo>
                  <a:pt x="3349" y="4296"/>
                  <a:pt x="4192" y="4634"/>
                  <a:pt x="5054" y="4634"/>
                </a:cubicBezTo>
                <a:cubicBezTo>
                  <a:pt x="5137" y="4634"/>
                  <a:pt x="5221" y="4630"/>
                  <a:pt x="5303" y="4624"/>
                </a:cubicBezTo>
                <a:lnTo>
                  <a:pt x="5303" y="9131"/>
                </a:lnTo>
                <a:cubicBezTo>
                  <a:pt x="4336" y="9258"/>
                  <a:pt x="3453" y="9725"/>
                  <a:pt x="2797" y="10458"/>
                </a:cubicBezTo>
                <a:cubicBezTo>
                  <a:pt x="1251" y="10481"/>
                  <a:pt x="1" y="11746"/>
                  <a:pt x="1" y="13295"/>
                </a:cubicBezTo>
                <a:lnTo>
                  <a:pt x="1" y="13468"/>
                </a:lnTo>
                <a:cubicBezTo>
                  <a:pt x="1" y="13770"/>
                  <a:pt x="245" y="14015"/>
                  <a:pt x="548" y="14015"/>
                </a:cubicBezTo>
                <a:lnTo>
                  <a:pt x="11154" y="14015"/>
                </a:lnTo>
                <a:cubicBezTo>
                  <a:pt x="11455" y="14015"/>
                  <a:pt x="11701" y="13770"/>
                  <a:pt x="11701" y="13468"/>
                </a:cubicBezTo>
                <a:lnTo>
                  <a:pt x="11701" y="13295"/>
                </a:lnTo>
                <a:cubicBezTo>
                  <a:pt x="11701" y="11744"/>
                  <a:pt x="10451" y="10481"/>
                  <a:pt x="8905" y="10458"/>
                </a:cubicBezTo>
                <a:cubicBezTo>
                  <a:pt x="8249" y="9725"/>
                  <a:pt x="7364" y="9258"/>
                  <a:pt x="6399" y="9131"/>
                </a:cubicBezTo>
                <a:lnTo>
                  <a:pt x="6399" y="4624"/>
                </a:lnTo>
                <a:cubicBezTo>
                  <a:pt x="6481" y="4630"/>
                  <a:pt x="6565" y="4634"/>
                  <a:pt x="6647" y="4634"/>
                </a:cubicBezTo>
                <a:cubicBezTo>
                  <a:pt x="7508" y="4634"/>
                  <a:pt x="8353" y="4296"/>
                  <a:pt x="8975" y="3672"/>
                </a:cubicBezTo>
                <a:cubicBezTo>
                  <a:pt x="9802" y="2845"/>
                  <a:pt x="10127" y="1630"/>
                  <a:pt x="9825" y="499"/>
                </a:cubicBezTo>
                <a:cubicBezTo>
                  <a:pt x="9775" y="310"/>
                  <a:pt x="9628" y="163"/>
                  <a:pt x="9437" y="111"/>
                </a:cubicBezTo>
                <a:cubicBezTo>
                  <a:pt x="9159" y="37"/>
                  <a:pt x="8876" y="1"/>
                  <a:pt x="8595" y="1"/>
                </a:cubicBezTo>
                <a:cubicBezTo>
                  <a:pt x="7733" y="1"/>
                  <a:pt x="6888" y="340"/>
                  <a:pt x="6265" y="963"/>
                </a:cubicBezTo>
                <a:cubicBezTo>
                  <a:pt x="6109" y="1118"/>
                  <a:pt x="5971" y="1289"/>
                  <a:pt x="5850" y="1470"/>
                </a:cubicBezTo>
                <a:cubicBezTo>
                  <a:pt x="5731" y="1289"/>
                  <a:pt x="5592" y="1118"/>
                  <a:pt x="5437" y="963"/>
                </a:cubicBezTo>
                <a:cubicBezTo>
                  <a:pt x="4814" y="340"/>
                  <a:pt x="3969" y="1"/>
                  <a:pt x="3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1"/>
          <p:cNvSpPr/>
          <p:nvPr/>
        </p:nvSpPr>
        <p:spPr>
          <a:xfrm>
            <a:off x="4977320" y="2755899"/>
            <a:ext cx="244217" cy="390780"/>
          </a:xfrm>
          <a:custGeom>
            <a:rect b="b" l="l" r="r" t="t"/>
            <a:pathLst>
              <a:path extrusionOk="0" h="14014" w="8758">
                <a:moveTo>
                  <a:pt x="4379" y="1209"/>
                </a:moveTo>
                <a:cubicBezTo>
                  <a:pt x="4891" y="1623"/>
                  <a:pt x="5200" y="2252"/>
                  <a:pt x="5200" y="2919"/>
                </a:cubicBezTo>
                <a:cubicBezTo>
                  <a:pt x="5200" y="3587"/>
                  <a:pt x="4891" y="4216"/>
                  <a:pt x="4379" y="4628"/>
                </a:cubicBezTo>
                <a:cubicBezTo>
                  <a:pt x="3865" y="4216"/>
                  <a:pt x="3557" y="3587"/>
                  <a:pt x="3557" y="2919"/>
                </a:cubicBezTo>
                <a:cubicBezTo>
                  <a:pt x="3557" y="2252"/>
                  <a:pt x="3865" y="1623"/>
                  <a:pt x="4379" y="1209"/>
                </a:cubicBezTo>
                <a:close/>
                <a:moveTo>
                  <a:pt x="1636" y="6425"/>
                </a:moveTo>
                <a:cubicBezTo>
                  <a:pt x="2211" y="6425"/>
                  <a:pt x="2774" y="6650"/>
                  <a:pt x="3189" y="7065"/>
                </a:cubicBezTo>
                <a:cubicBezTo>
                  <a:pt x="3663" y="7537"/>
                  <a:pt x="3888" y="8201"/>
                  <a:pt x="3818" y="8855"/>
                </a:cubicBezTo>
                <a:cubicBezTo>
                  <a:pt x="3740" y="8864"/>
                  <a:pt x="3661" y="8868"/>
                  <a:pt x="3582" y="8868"/>
                </a:cubicBezTo>
                <a:cubicBezTo>
                  <a:pt x="3006" y="8868"/>
                  <a:pt x="2443" y="8643"/>
                  <a:pt x="2028" y="8226"/>
                </a:cubicBezTo>
                <a:cubicBezTo>
                  <a:pt x="1556" y="7755"/>
                  <a:pt x="1329" y="7092"/>
                  <a:pt x="1401" y="6438"/>
                </a:cubicBezTo>
                <a:cubicBezTo>
                  <a:pt x="1479" y="6429"/>
                  <a:pt x="1557" y="6425"/>
                  <a:pt x="1636" y="6425"/>
                </a:cubicBezTo>
                <a:close/>
                <a:moveTo>
                  <a:pt x="7118" y="6425"/>
                </a:moveTo>
                <a:cubicBezTo>
                  <a:pt x="7198" y="6425"/>
                  <a:pt x="7277" y="6429"/>
                  <a:pt x="7357" y="6438"/>
                </a:cubicBezTo>
                <a:cubicBezTo>
                  <a:pt x="7427" y="7092"/>
                  <a:pt x="7201" y="7755"/>
                  <a:pt x="6728" y="8226"/>
                </a:cubicBezTo>
                <a:cubicBezTo>
                  <a:pt x="6312" y="8643"/>
                  <a:pt x="5749" y="8868"/>
                  <a:pt x="5174" y="8868"/>
                </a:cubicBezTo>
                <a:cubicBezTo>
                  <a:pt x="5096" y="8868"/>
                  <a:pt x="5018" y="8864"/>
                  <a:pt x="4939" y="8855"/>
                </a:cubicBezTo>
                <a:cubicBezTo>
                  <a:pt x="4867" y="8201"/>
                  <a:pt x="5095" y="7537"/>
                  <a:pt x="5567" y="7065"/>
                </a:cubicBezTo>
                <a:cubicBezTo>
                  <a:pt x="5983" y="6651"/>
                  <a:pt x="6544" y="6425"/>
                  <a:pt x="7118" y="6425"/>
                </a:cubicBezTo>
                <a:close/>
                <a:moveTo>
                  <a:pt x="4379" y="11661"/>
                </a:moveTo>
                <a:cubicBezTo>
                  <a:pt x="5152" y="11661"/>
                  <a:pt x="5802" y="12198"/>
                  <a:pt x="5975" y="12919"/>
                </a:cubicBezTo>
                <a:lnTo>
                  <a:pt x="2781" y="12919"/>
                </a:lnTo>
                <a:cubicBezTo>
                  <a:pt x="2955" y="12198"/>
                  <a:pt x="3604" y="11661"/>
                  <a:pt x="4379" y="11661"/>
                </a:cubicBezTo>
                <a:close/>
                <a:moveTo>
                  <a:pt x="4379" y="1"/>
                </a:moveTo>
                <a:cubicBezTo>
                  <a:pt x="4284" y="1"/>
                  <a:pt x="4190" y="25"/>
                  <a:pt x="4104" y="73"/>
                </a:cubicBezTo>
                <a:cubicBezTo>
                  <a:pt x="3092" y="661"/>
                  <a:pt x="2463" y="1750"/>
                  <a:pt x="2463" y="2919"/>
                </a:cubicBezTo>
                <a:cubicBezTo>
                  <a:pt x="2463" y="3978"/>
                  <a:pt x="2980" y="4974"/>
                  <a:pt x="3832" y="5586"/>
                </a:cubicBezTo>
                <a:lnTo>
                  <a:pt x="3832" y="6167"/>
                </a:lnTo>
                <a:cubicBezTo>
                  <a:pt x="3224" y="5623"/>
                  <a:pt x="2437" y="5330"/>
                  <a:pt x="1636" y="5330"/>
                </a:cubicBezTo>
                <a:cubicBezTo>
                  <a:pt x="1354" y="5330"/>
                  <a:pt x="1070" y="5366"/>
                  <a:pt x="792" y="5441"/>
                </a:cubicBezTo>
                <a:cubicBezTo>
                  <a:pt x="602" y="5491"/>
                  <a:pt x="455" y="5640"/>
                  <a:pt x="403" y="5829"/>
                </a:cubicBezTo>
                <a:cubicBezTo>
                  <a:pt x="102" y="6960"/>
                  <a:pt x="428" y="8175"/>
                  <a:pt x="1255" y="9001"/>
                </a:cubicBezTo>
                <a:cubicBezTo>
                  <a:pt x="1877" y="9623"/>
                  <a:pt x="2721" y="9963"/>
                  <a:pt x="3582" y="9963"/>
                </a:cubicBezTo>
                <a:cubicBezTo>
                  <a:pt x="3666" y="9963"/>
                  <a:pt x="3748" y="9960"/>
                  <a:pt x="3832" y="9953"/>
                </a:cubicBezTo>
                <a:lnTo>
                  <a:pt x="3832" y="10621"/>
                </a:lnTo>
                <a:cubicBezTo>
                  <a:pt x="2706" y="10850"/>
                  <a:pt x="1831" y="11772"/>
                  <a:pt x="1668" y="12919"/>
                </a:cubicBezTo>
                <a:lnTo>
                  <a:pt x="547" y="12919"/>
                </a:lnTo>
                <a:cubicBezTo>
                  <a:pt x="244" y="12919"/>
                  <a:pt x="0" y="13165"/>
                  <a:pt x="0" y="13467"/>
                </a:cubicBezTo>
                <a:cubicBezTo>
                  <a:pt x="0" y="13769"/>
                  <a:pt x="244" y="14014"/>
                  <a:pt x="547" y="14014"/>
                </a:cubicBezTo>
                <a:lnTo>
                  <a:pt x="8210" y="14014"/>
                </a:lnTo>
                <a:cubicBezTo>
                  <a:pt x="8513" y="14014"/>
                  <a:pt x="8757" y="13769"/>
                  <a:pt x="8757" y="13467"/>
                </a:cubicBezTo>
                <a:cubicBezTo>
                  <a:pt x="8757" y="13165"/>
                  <a:pt x="8513" y="12919"/>
                  <a:pt x="8210" y="12919"/>
                </a:cubicBezTo>
                <a:lnTo>
                  <a:pt x="7089" y="12919"/>
                </a:lnTo>
                <a:cubicBezTo>
                  <a:pt x="6927" y="11772"/>
                  <a:pt x="6050" y="10850"/>
                  <a:pt x="4926" y="10621"/>
                </a:cubicBezTo>
                <a:lnTo>
                  <a:pt x="4926" y="9953"/>
                </a:lnTo>
                <a:cubicBezTo>
                  <a:pt x="5009" y="9960"/>
                  <a:pt x="5091" y="9963"/>
                  <a:pt x="5175" y="9963"/>
                </a:cubicBezTo>
                <a:cubicBezTo>
                  <a:pt x="6037" y="9963"/>
                  <a:pt x="6880" y="9623"/>
                  <a:pt x="7502" y="9001"/>
                </a:cubicBezTo>
                <a:cubicBezTo>
                  <a:pt x="8329" y="8175"/>
                  <a:pt x="8655" y="6958"/>
                  <a:pt x="8352" y="5829"/>
                </a:cubicBezTo>
                <a:cubicBezTo>
                  <a:pt x="8302" y="5640"/>
                  <a:pt x="8155" y="5491"/>
                  <a:pt x="7966" y="5441"/>
                </a:cubicBezTo>
                <a:cubicBezTo>
                  <a:pt x="7687" y="5366"/>
                  <a:pt x="7403" y="5330"/>
                  <a:pt x="7121" y="5330"/>
                </a:cubicBezTo>
                <a:cubicBezTo>
                  <a:pt x="6319" y="5330"/>
                  <a:pt x="5532" y="5623"/>
                  <a:pt x="4926" y="6167"/>
                </a:cubicBezTo>
                <a:lnTo>
                  <a:pt x="4926" y="5586"/>
                </a:lnTo>
                <a:cubicBezTo>
                  <a:pt x="5777" y="4974"/>
                  <a:pt x="6294" y="3978"/>
                  <a:pt x="6294" y="2919"/>
                </a:cubicBezTo>
                <a:cubicBezTo>
                  <a:pt x="6294" y="1750"/>
                  <a:pt x="5665" y="661"/>
                  <a:pt x="4653" y="73"/>
                </a:cubicBezTo>
                <a:cubicBezTo>
                  <a:pt x="4568" y="25"/>
                  <a:pt x="4473" y="1"/>
                  <a:pt x="4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1"/>
          <p:cNvSpPr/>
          <p:nvPr/>
        </p:nvSpPr>
        <p:spPr>
          <a:xfrm>
            <a:off x="4931518" y="1584898"/>
            <a:ext cx="335819" cy="390780"/>
          </a:xfrm>
          <a:custGeom>
            <a:rect b="b" l="l" r="r" t="t"/>
            <a:pathLst>
              <a:path extrusionOk="0" h="14014" w="12043">
                <a:moveTo>
                  <a:pt x="2687" y="1947"/>
                </a:moveTo>
                <a:lnTo>
                  <a:pt x="2687" y="1947"/>
                </a:lnTo>
                <a:cubicBezTo>
                  <a:pt x="4178" y="3264"/>
                  <a:pt x="5081" y="5188"/>
                  <a:pt x="5401" y="7117"/>
                </a:cubicBezTo>
                <a:lnTo>
                  <a:pt x="4348" y="7117"/>
                </a:lnTo>
                <a:cubicBezTo>
                  <a:pt x="4072" y="6240"/>
                  <a:pt x="3370" y="4014"/>
                  <a:pt x="2687" y="1947"/>
                </a:cubicBezTo>
                <a:close/>
                <a:moveTo>
                  <a:pt x="9354" y="1947"/>
                </a:moveTo>
                <a:lnTo>
                  <a:pt x="9354" y="1947"/>
                </a:lnTo>
                <a:cubicBezTo>
                  <a:pt x="8672" y="4014"/>
                  <a:pt x="7969" y="6240"/>
                  <a:pt x="7693" y="7117"/>
                </a:cubicBezTo>
                <a:lnTo>
                  <a:pt x="6641" y="7117"/>
                </a:lnTo>
                <a:cubicBezTo>
                  <a:pt x="6962" y="5176"/>
                  <a:pt x="7867" y="3261"/>
                  <a:pt x="9354" y="1947"/>
                </a:cubicBezTo>
                <a:close/>
                <a:moveTo>
                  <a:pt x="10947" y="8211"/>
                </a:moveTo>
                <a:lnTo>
                  <a:pt x="10947" y="9197"/>
                </a:lnTo>
                <a:lnTo>
                  <a:pt x="10400" y="9197"/>
                </a:lnTo>
                <a:cubicBezTo>
                  <a:pt x="10129" y="9197"/>
                  <a:pt x="9898" y="9396"/>
                  <a:pt x="9858" y="9664"/>
                </a:cubicBezTo>
                <a:lnTo>
                  <a:pt x="9379" y="12919"/>
                </a:lnTo>
                <a:lnTo>
                  <a:pt x="2662" y="12919"/>
                </a:lnTo>
                <a:lnTo>
                  <a:pt x="2275" y="10291"/>
                </a:lnTo>
                <a:lnTo>
                  <a:pt x="6569" y="10291"/>
                </a:lnTo>
                <a:cubicBezTo>
                  <a:pt x="6870" y="10291"/>
                  <a:pt x="7116" y="10047"/>
                  <a:pt x="7116" y="9744"/>
                </a:cubicBezTo>
                <a:cubicBezTo>
                  <a:pt x="7116" y="9441"/>
                  <a:pt x="6870" y="9197"/>
                  <a:pt x="6569" y="9197"/>
                </a:cubicBezTo>
                <a:lnTo>
                  <a:pt x="1094" y="9197"/>
                </a:lnTo>
                <a:lnTo>
                  <a:pt x="1094" y="8211"/>
                </a:lnTo>
                <a:close/>
                <a:moveTo>
                  <a:pt x="1641" y="1"/>
                </a:moveTo>
                <a:cubicBezTo>
                  <a:pt x="1515" y="1"/>
                  <a:pt x="1390" y="44"/>
                  <a:pt x="1290" y="129"/>
                </a:cubicBezTo>
                <a:cubicBezTo>
                  <a:pt x="1116" y="274"/>
                  <a:pt x="1051" y="510"/>
                  <a:pt x="1123" y="724"/>
                </a:cubicBezTo>
                <a:cubicBezTo>
                  <a:pt x="1859" y="2884"/>
                  <a:pt x="2782" y="5792"/>
                  <a:pt x="3201" y="7117"/>
                </a:cubicBezTo>
                <a:lnTo>
                  <a:pt x="547" y="7117"/>
                </a:lnTo>
                <a:cubicBezTo>
                  <a:pt x="244" y="7117"/>
                  <a:pt x="0" y="7361"/>
                  <a:pt x="0" y="7664"/>
                </a:cubicBezTo>
                <a:lnTo>
                  <a:pt x="0" y="9744"/>
                </a:lnTo>
                <a:cubicBezTo>
                  <a:pt x="0" y="10047"/>
                  <a:pt x="244" y="10291"/>
                  <a:pt x="547" y="10291"/>
                </a:cubicBezTo>
                <a:lnTo>
                  <a:pt x="1170" y="10291"/>
                </a:lnTo>
                <a:lnTo>
                  <a:pt x="1648" y="13545"/>
                </a:lnTo>
                <a:cubicBezTo>
                  <a:pt x="1687" y="13815"/>
                  <a:pt x="1917" y="14014"/>
                  <a:pt x="2188" y="14014"/>
                </a:cubicBezTo>
                <a:lnTo>
                  <a:pt x="9853" y="14014"/>
                </a:lnTo>
                <a:cubicBezTo>
                  <a:pt x="10124" y="14014"/>
                  <a:pt x="10355" y="13815"/>
                  <a:pt x="10395" y="13545"/>
                </a:cubicBezTo>
                <a:lnTo>
                  <a:pt x="10873" y="10291"/>
                </a:lnTo>
                <a:lnTo>
                  <a:pt x="11496" y="10291"/>
                </a:lnTo>
                <a:cubicBezTo>
                  <a:pt x="11797" y="10291"/>
                  <a:pt x="12043" y="10047"/>
                  <a:pt x="12043" y="9744"/>
                </a:cubicBezTo>
                <a:lnTo>
                  <a:pt x="12043" y="7664"/>
                </a:lnTo>
                <a:cubicBezTo>
                  <a:pt x="12043" y="7361"/>
                  <a:pt x="11797" y="7117"/>
                  <a:pt x="11494" y="7117"/>
                </a:cubicBezTo>
                <a:lnTo>
                  <a:pt x="8841" y="7117"/>
                </a:lnTo>
                <a:cubicBezTo>
                  <a:pt x="9259" y="5792"/>
                  <a:pt x="10183" y="2884"/>
                  <a:pt x="10919" y="724"/>
                </a:cubicBezTo>
                <a:cubicBezTo>
                  <a:pt x="10991" y="510"/>
                  <a:pt x="10925" y="274"/>
                  <a:pt x="10751" y="129"/>
                </a:cubicBezTo>
                <a:cubicBezTo>
                  <a:pt x="10651" y="44"/>
                  <a:pt x="10526" y="1"/>
                  <a:pt x="10400" y="1"/>
                </a:cubicBezTo>
                <a:cubicBezTo>
                  <a:pt x="10310" y="1"/>
                  <a:pt x="10219" y="23"/>
                  <a:pt x="10136" y="68"/>
                </a:cubicBezTo>
                <a:cubicBezTo>
                  <a:pt x="8115" y="1178"/>
                  <a:pt x="6761" y="2995"/>
                  <a:pt x="6022" y="5131"/>
                </a:cubicBezTo>
                <a:cubicBezTo>
                  <a:pt x="5264" y="2948"/>
                  <a:pt x="3890" y="1158"/>
                  <a:pt x="1906" y="68"/>
                </a:cubicBezTo>
                <a:cubicBezTo>
                  <a:pt x="1822" y="23"/>
                  <a:pt x="1731"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7" name="Google Shape;10537;p71"/>
          <p:cNvGrpSpPr/>
          <p:nvPr/>
        </p:nvGrpSpPr>
        <p:grpSpPr>
          <a:xfrm>
            <a:off x="1297908" y="2755884"/>
            <a:ext cx="267166" cy="390808"/>
            <a:chOff x="4830388" y="2652975"/>
            <a:chExt cx="239525" cy="350375"/>
          </a:xfrm>
        </p:grpSpPr>
        <p:sp>
          <p:nvSpPr>
            <p:cNvPr id="10538" name="Google Shape;10538;p71"/>
            <p:cNvSpPr/>
            <p:nvPr/>
          </p:nvSpPr>
          <p:spPr>
            <a:xfrm>
              <a:off x="4830388" y="2653150"/>
              <a:ext cx="198450" cy="350200"/>
            </a:xfrm>
            <a:custGeom>
              <a:rect b="b" l="l" r="r" t="t"/>
              <a:pathLst>
                <a:path extrusionOk="0" h="14008" w="7938">
                  <a:moveTo>
                    <a:pt x="3969" y="1335"/>
                  </a:moveTo>
                  <a:cubicBezTo>
                    <a:pt x="4822" y="2272"/>
                    <a:pt x="6844" y="4810"/>
                    <a:pt x="6844" y="7822"/>
                  </a:cubicBezTo>
                  <a:cubicBezTo>
                    <a:pt x="6844" y="9219"/>
                    <a:pt x="5840" y="10387"/>
                    <a:pt x="4516" y="10643"/>
                  </a:cubicBezTo>
                  <a:lnTo>
                    <a:pt x="4516" y="7000"/>
                  </a:lnTo>
                  <a:cubicBezTo>
                    <a:pt x="4516" y="6697"/>
                    <a:pt x="4272" y="6453"/>
                    <a:pt x="3969" y="6453"/>
                  </a:cubicBezTo>
                  <a:cubicBezTo>
                    <a:pt x="3666" y="6453"/>
                    <a:pt x="3422" y="6697"/>
                    <a:pt x="3422" y="7000"/>
                  </a:cubicBezTo>
                  <a:lnTo>
                    <a:pt x="3422" y="10643"/>
                  </a:lnTo>
                  <a:cubicBezTo>
                    <a:pt x="2099" y="10387"/>
                    <a:pt x="1095" y="9219"/>
                    <a:pt x="1095" y="7822"/>
                  </a:cubicBezTo>
                  <a:cubicBezTo>
                    <a:pt x="1095" y="5859"/>
                    <a:pt x="1968" y="4104"/>
                    <a:pt x="2701" y="2978"/>
                  </a:cubicBezTo>
                  <a:cubicBezTo>
                    <a:pt x="3174" y="2250"/>
                    <a:pt x="3651" y="1683"/>
                    <a:pt x="3969" y="1335"/>
                  </a:cubicBezTo>
                  <a:close/>
                  <a:moveTo>
                    <a:pt x="3969" y="1"/>
                  </a:moveTo>
                  <a:cubicBezTo>
                    <a:pt x="3835" y="1"/>
                    <a:pt x="3701" y="49"/>
                    <a:pt x="3596" y="147"/>
                  </a:cubicBezTo>
                  <a:cubicBezTo>
                    <a:pt x="3558" y="182"/>
                    <a:pt x="2681" y="1007"/>
                    <a:pt x="1801" y="2356"/>
                  </a:cubicBezTo>
                  <a:cubicBezTo>
                    <a:pt x="733" y="3985"/>
                    <a:pt x="1" y="5866"/>
                    <a:pt x="1" y="7822"/>
                  </a:cubicBezTo>
                  <a:cubicBezTo>
                    <a:pt x="1" y="9825"/>
                    <a:pt x="1491" y="11484"/>
                    <a:pt x="3422" y="11752"/>
                  </a:cubicBezTo>
                  <a:lnTo>
                    <a:pt x="3422" y="13460"/>
                  </a:lnTo>
                  <a:cubicBezTo>
                    <a:pt x="3422" y="13763"/>
                    <a:pt x="3666" y="14007"/>
                    <a:pt x="3969" y="14007"/>
                  </a:cubicBezTo>
                  <a:cubicBezTo>
                    <a:pt x="4270" y="14007"/>
                    <a:pt x="4516" y="13761"/>
                    <a:pt x="4516" y="13460"/>
                  </a:cubicBezTo>
                  <a:lnTo>
                    <a:pt x="4516" y="11752"/>
                  </a:lnTo>
                  <a:cubicBezTo>
                    <a:pt x="6447" y="11484"/>
                    <a:pt x="7938" y="9825"/>
                    <a:pt x="7938" y="7822"/>
                  </a:cubicBezTo>
                  <a:cubicBezTo>
                    <a:pt x="7938" y="5866"/>
                    <a:pt x="7203" y="3985"/>
                    <a:pt x="6138" y="2356"/>
                  </a:cubicBezTo>
                  <a:cubicBezTo>
                    <a:pt x="5256" y="1007"/>
                    <a:pt x="4379" y="182"/>
                    <a:pt x="4342" y="147"/>
                  </a:cubicBezTo>
                  <a:cubicBezTo>
                    <a:pt x="4237" y="49"/>
                    <a:pt x="4103" y="1"/>
                    <a:pt x="3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1"/>
            <p:cNvSpPr/>
            <p:nvPr/>
          </p:nvSpPr>
          <p:spPr>
            <a:xfrm>
              <a:off x="4955238" y="2652975"/>
              <a:ext cx="114675" cy="329150"/>
            </a:xfrm>
            <a:custGeom>
              <a:rect b="b" l="l" r="r" t="t"/>
              <a:pathLst>
                <a:path extrusionOk="0" h="13166" w="4587">
                  <a:moveTo>
                    <a:pt x="1176" y="0"/>
                  </a:moveTo>
                  <a:cubicBezTo>
                    <a:pt x="1055" y="0"/>
                    <a:pt x="934" y="40"/>
                    <a:pt x="832" y="121"/>
                  </a:cubicBezTo>
                  <a:cubicBezTo>
                    <a:pt x="596" y="310"/>
                    <a:pt x="560" y="655"/>
                    <a:pt x="749" y="890"/>
                  </a:cubicBezTo>
                  <a:cubicBezTo>
                    <a:pt x="1476" y="1796"/>
                    <a:pt x="2099" y="2791"/>
                    <a:pt x="2547" y="3773"/>
                  </a:cubicBezTo>
                  <a:cubicBezTo>
                    <a:pt x="3175" y="5137"/>
                    <a:pt x="3491" y="6502"/>
                    <a:pt x="3491" y="7829"/>
                  </a:cubicBezTo>
                  <a:cubicBezTo>
                    <a:pt x="3491" y="9756"/>
                    <a:pt x="2265" y="11473"/>
                    <a:pt x="439" y="12102"/>
                  </a:cubicBezTo>
                  <a:cubicBezTo>
                    <a:pt x="153" y="12199"/>
                    <a:pt x="1" y="12510"/>
                    <a:pt x="100" y="12796"/>
                  </a:cubicBezTo>
                  <a:cubicBezTo>
                    <a:pt x="178" y="13022"/>
                    <a:pt x="389" y="13166"/>
                    <a:pt x="617" y="13166"/>
                  </a:cubicBezTo>
                  <a:cubicBezTo>
                    <a:pt x="676" y="13166"/>
                    <a:pt x="736" y="13156"/>
                    <a:pt x="796" y="13136"/>
                  </a:cubicBezTo>
                  <a:cubicBezTo>
                    <a:pt x="3063" y="12356"/>
                    <a:pt x="4587" y="10225"/>
                    <a:pt x="4587" y="7829"/>
                  </a:cubicBezTo>
                  <a:cubicBezTo>
                    <a:pt x="4587" y="6343"/>
                    <a:pt x="4235" y="4826"/>
                    <a:pt x="3543" y="3316"/>
                  </a:cubicBezTo>
                  <a:cubicBezTo>
                    <a:pt x="3049" y="2239"/>
                    <a:pt x="2397" y="1193"/>
                    <a:pt x="1602" y="205"/>
                  </a:cubicBezTo>
                  <a:cubicBezTo>
                    <a:pt x="1494" y="70"/>
                    <a:pt x="1336" y="0"/>
                    <a:pt x="1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71"/>
          <p:cNvGrpSpPr/>
          <p:nvPr/>
        </p:nvGrpSpPr>
        <p:grpSpPr>
          <a:xfrm>
            <a:off x="1240315" y="3932079"/>
            <a:ext cx="390780" cy="390808"/>
            <a:chOff x="995413" y="2672425"/>
            <a:chExt cx="350350" cy="350375"/>
          </a:xfrm>
        </p:grpSpPr>
        <p:sp>
          <p:nvSpPr>
            <p:cNvPr id="10541" name="Google Shape;10541;p71"/>
            <p:cNvSpPr/>
            <p:nvPr/>
          </p:nvSpPr>
          <p:spPr>
            <a:xfrm>
              <a:off x="1056213" y="2724450"/>
              <a:ext cx="228775" cy="246350"/>
            </a:xfrm>
            <a:custGeom>
              <a:rect b="b" l="l" r="r" t="t"/>
              <a:pathLst>
                <a:path extrusionOk="0" h="9854" w="9151">
                  <a:moveTo>
                    <a:pt x="4575" y="1100"/>
                  </a:moveTo>
                  <a:cubicBezTo>
                    <a:pt x="4719" y="1175"/>
                    <a:pt x="5057" y="1746"/>
                    <a:pt x="5057" y="2738"/>
                  </a:cubicBezTo>
                  <a:cubicBezTo>
                    <a:pt x="5057" y="2863"/>
                    <a:pt x="5050" y="2996"/>
                    <a:pt x="5040" y="3133"/>
                  </a:cubicBezTo>
                  <a:cubicBezTo>
                    <a:pt x="5012" y="3474"/>
                    <a:pt x="5288" y="3726"/>
                    <a:pt x="5588" y="3726"/>
                  </a:cubicBezTo>
                  <a:cubicBezTo>
                    <a:pt x="5692" y="3726"/>
                    <a:pt x="5799" y="3696"/>
                    <a:pt x="5897" y="3628"/>
                  </a:cubicBezTo>
                  <a:cubicBezTo>
                    <a:pt x="6009" y="3549"/>
                    <a:pt x="6123" y="3479"/>
                    <a:pt x="6231" y="3416"/>
                  </a:cubicBezTo>
                  <a:cubicBezTo>
                    <a:pt x="6832" y="3069"/>
                    <a:pt x="7336" y="2967"/>
                    <a:pt x="7632" y="2967"/>
                  </a:cubicBezTo>
                  <a:cubicBezTo>
                    <a:pt x="7760" y="2967"/>
                    <a:pt x="7848" y="2986"/>
                    <a:pt x="7889" y="3012"/>
                  </a:cubicBezTo>
                  <a:cubicBezTo>
                    <a:pt x="7898" y="3176"/>
                    <a:pt x="7571" y="3753"/>
                    <a:pt x="6711" y="4249"/>
                  </a:cubicBezTo>
                  <a:cubicBezTo>
                    <a:pt x="6603" y="4312"/>
                    <a:pt x="6486" y="4374"/>
                    <a:pt x="6362" y="4433"/>
                  </a:cubicBezTo>
                  <a:cubicBezTo>
                    <a:pt x="5944" y="4629"/>
                    <a:pt x="5944" y="5224"/>
                    <a:pt x="6362" y="5422"/>
                  </a:cubicBezTo>
                  <a:cubicBezTo>
                    <a:pt x="6486" y="5480"/>
                    <a:pt x="6603" y="5542"/>
                    <a:pt x="6711" y="5606"/>
                  </a:cubicBezTo>
                  <a:cubicBezTo>
                    <a:pt x="7571" y="6101"/>
                    <a:pt x="7898" y="6678"/>
                    <a:pt x="7889" y="6840"/>
                  </a:cubicBezTo>
                  <a:cubicBezTo>
                    <a:pt x="7848" y="6867"/>
                    <a:pt x="7759" y="6886"/>
                    <a:pt x="7630" y="6886"/>
                  </a:cubicBezTo>
                  <a:cubicBezTo>
                    <a:pt x="7334" y="6886"/>
                    <a:pt x="6830" y="6784"/>
                    <a:pt x="6231" y="6439"/>
                  </a:cubicBezTo>
                  <a:cubicBezTo>
                    <a:pt x="6121" y="6375"/>
                    <a:pt x="6009" y="6305"/>
                    <a:pt x="5897" y="6226"/>
                  </a:cubicBezTo>
                  <a:cubicBezTo>
                    <a:pt x="5798" y="6158"/>
                    <a:pt x="5691" y="6128"/>
                    <a:pt x="5587" y="6128"/>
                  </a:cubicBezTo>
                  <a:cubicBezTo>
                    <a:pt x="5287" y="6128"/>
                    <a:pt x="5012" y="6379"/>
                    <a:pt x="5040" y="6722"/>
                  </a:cubicBezTo>
                  <a:cubicBezTo>
                    <a:pt x="5050" y="6857"/>
                    <a:pt x="5057" y="6991"/>
                    <a:pt x="5057" y="7116"/>
                  </a:cubicBezTo>
                  <a:cubicBezTo>
                    <a:pt x="5057" y="8109"/>
                    <a:pt x="4719" y="8679"/>
                    <a:pt x="4575" y="8754"/>
                  </a:cubicBezTo>
                  <a:cubicBezTo>
                    <a:pt x="4431" y="8679"/>
                    <a:pt x="4093" y="8109"/>
                    <a:pt x="4093" y="7116"/>
                  </a:cubicBezTo>
                  <a:cubicBezTo>
                    <a:pt x="4093" y="6991"/>
                    <a:pt x="4100" y="6857"/>
                    <a:pt x="4111" y="6722"/>
                  </a:cubicBezTo>
                  <a:cubicBezTo>
                    <a:pt x="4137" y="6402"/>
                    <a:pt x="3884" y="6129"/>
                    <a:pt x="3564" y="6129"/>
                  </a:cubicBezTo>
                  <a:cubicBezTo>
                    <a:pt x="3327" y="6129"/>
                    <a:pt x="3258" y="6243"/>
                    <a:pt x="2920" y="6439"/>
                  </a:cubicBezTo>
                  <a:cubicBezTo>
                    <a:pt x="2320" y="6784"/>
                    <a:pt x="1816" y="6886"/>
                    <a:pt x="1520" y="6886"/>
                  </a:cubicBezTo>
                  <a:cubicBezTo>
                    <a:pt x="1392" y="6886"/>
                    <a:pt x="1302" y="6867"/>
                    <a:pt x="1261" y="6840"/>
                  </a:cubicBezTo>
                  <a:cubicBezTo>
                    <a:pt x="1254" y="6678"/>
                    <a:pt x="1580" y="6101"/>
                    <a:pt x="2438" y="5606"/>
                  </a:cubicBezTo>
                  <a:cubicBezTo>
                    <a:pt x="2547" y="5542"/>
                    <a:pt x="2664" y="5480"/>
                    <a:pt x="2788" y="5422"/>
                  </a:cubicBezTo>
                  <a:cubicBezTo>
                    <a:pt x="3206" y="5226"/>
                    <a:pt x="3206" y="4629"/>
                    <a:pt x="2788" y="4433"/>
                  </a:cubicBezTo>
                  <a:cubicBezTo>
                    <a:pt x="2664" y="4374"/>
                    <a:pt x="2547" y="4312"/>
                    <a:pt x="2438" y="4249"/>
                  </a:cubicBezTo>
                  <a:cubicBezTo>
                    <a:pt x="1580" y="3753"/>
                    <a:pt x="1254" y="3176"/>
                    <a:pt x="1261" y="3012"/>
                  </a:cubicBezTo>
                  <a:cubicBezTo>
                    <a:pt x="1302" y="2986"/>
                    <a:pt x="1391" y="2967"/>
                    <a:pt x="1519" y="2967"/>
                  </a:cubicBezTo>
                  <a:cubicBezTo>
                    <a:pt x="1816" y="2967"/>
                    <a:pt x="2320" y="3069"/>
                    <a:pt x="2920" y="3416"/>
                  </a:cubicBezTo>
                  <a:cubicBezTo>
                    <a:pt x="3029" y="3479"/>
                    <a:pt x="3141" y="3549"/>
                    <a:pt x="3253" y="3628"/>
                  </a:cubicBezTo>
                  <a:cubicBezTo>
                    <a:pt x="3351" y="3696"/>
                    <a:pt x="3458" y="3726"/>
                    <a:pt x="3562" y="3726"/>
                  </a:cubicBezTo>
                  <a:cubicBezTo>
                    <a:pt x="3862" y="3726"/>
                    <a:pt x="4138" y="3474"/>
                    <a:pt x="4110" y="3133"/>
                  </a:cubicBezTo>
                  <a:cubicBezTo>
                    <a:pt x="4100" y="2996"/>
                    <a:pt x="4093" y="2863"/>
                    <a:pt x="4093" y="2738"/>
                  </a:cubicBezTo>
                  <a:cubicBezTo>
                    <a:pt x="4093" y="1746"/>
                    <a:pt x="4431" y="1175"/>
                    <a:pt x="4575" y="1100"/>
                  </a:cubicBezTo>
                  <a:close/>
                  <a:moveTo>
                    <a:pt x="4575" y="1"/>
                  </a:moveTo>
                  <a:cubicBezTo>
                    <a:pt x="4285" y="1"/>
                    <a:pt x="3743" y="125"/>
                    <a:pt x="3352" y="956"/>
                  </a:cubicBezTo>
                  <a:cubicBezTo>
                    <a:pt x="3183" y="1317"/>
                    <a:pt x="3069" y="1761"/>
                    <a:pt x="3022" y="2238"/>
                  </a:cubicBezTo>
                  <a:cubicBezTo>
                    <a:pt x="2586" y="2040"/>
                    <a:pt x="2146" y="1916"/>
                    <a:pt x="1747" y="1883"/>
                  </a:cubicBezTo>
                  <a:cubicBezTo>
                    <a:pt x="1671" y="1876"/>
                    <a:pt x="1597" y="1873"/>
                    <a:pt x="1528" y="1873"/>
                  </a:cubicBezTo>
                  <a:cubicBezTo>
                    <a:pt x="770" y="1873"/>
                    <a:pt x="440" y="2235"/>
                    <a:pt x="309" y="2464"/>
                  </a:cubicBezTo>
                  <a:cubicBezTo>
                    <a:pt x="165" y="2714"/>
                    <a:pt x="1" y="3247"/>
                    <a:pt x="524" y="4001"/>
                  </a:cubicBezTo>
                  <a:cubicBezTo>
                    <a:pt x="754" y="4329"/>
                    <a:pt x="1080" y="4647"/>
                    <a:pt x="1471" y="4926"/>
                  </a:cubicBezTo>
                  <a:cubicBezTo>
                    <a:pt x="1080" y="5206"/>
                    <a:pt x="754" y="5525"/>
                    <a:pt x="524" y="5853"/>
                  </a:cubicBezTo>
                  <a:cubicBezTo>
                    <a:pt x="1" y="6608"/>
                    <a:pt x="165" y="7140"/>
                    <a:pt x="309" y="7389"/>
                  </a:cubicBezTo>
                  <a:cubicBezTo>
                    <a:pt x="558" y="7823"/>
                    <a:pt x="1032" y="7981"/>
                    <a:pt x="1533" y="7981"/>
                  </a:cubicBezTo>
                  <a:cubicBezTo>
                    <a:pt x="1604" y="7981"/>
                    <a:pt x="1676" y="7977"/>
                    <a:pt x="1747" y="7971"/>
                  </a:cubicBezTo>
                  <a:cubicBezTo>
                    <a:pt x="2146" y="7938"/>
                    <a:pt x="2586" y="7814"/>
                    <a:pt x="3022" y="7615"/>
                  </a:cubicBezTo>
                  <a:cubicBezTo>
                    <a:pt x="3069" y="8092"/>
                    <a:pt x="3183" y="8537"/>
                    <a:pt x="3352" y="8897"/>
                  </a:cubicBezTo>
                  <a:cubicBezTo>
                    <a:pt x="3743" y="9730"/>
                    <a:pt x="4285" y="9854"/>
                    <a:pt x="4575" y="9854"/>
                  </a:cubicBezTo>
                  <a:cubicBezTo>
                    <a:pt x="4864" y="9854"/>
                    <a:pt x="5406" y="9730"/>
                    <a:pt x="5798" y="8897"/>
                  </a:cubicBezTo>
                  <a:cubicBezTo>
                    <a:pt x="5969" y="8535"/>
                    <a:pt x="6081" y="8092"/>
                    <a:pt x="6128" y="7615"/>
                  </a:cubicBezTo>
                  <a:cubicBezTo>
                    <a:pt x="6564" y="7814"/>
                    <a:pt x="7004" y="7938"/>
                    <a:pt x="7402" y="7971"/>
                  </a:cubicBezTo>
                  <a:cubicBezTo>
                    <a:pt x="7479" y="7978"/>
                    <a:pt x="7552" y="7981"/>
                    <a:pt x="7622" y="7981"/>
                  </a:cubicBezTo>
                  <a:cubicBezTo>
                    <a:pt x="8380" y="7981"/>
                    <a:pt x="8710" y="7619"/>
                    <a:pt x="8841" y="7389"/>
                  </a:cubicBezTo>
                  <a:cubicBezTo>
                    <a:pt x="8985" y="7140"/>
                    <a:pt x="9151" y="6608"/>
                    <a:pt x="8626" y="5853"/>
                  </a:cubicBezTo>
                  <a:cubicBezTo>
                    <a:pt x="8396" y="5525"/>
                    <a:pt x="8070" y="5206"/>
                    <a:pt x="7680" y="4926"/>
                  </a:cubicBezTo>
                  <a:cubicBezTo>
                    <a:pt x="8070" y="4649"/>
                    <a:pt x="8396" y="4329"/>
                    <a:pt x="8626" y="4001"/>
                  </a:cubicBezTo>
                  <a:cubicBezTo>
                    <a:pt x="9151" y="3247"/>
                    <a:pt x="8985" y="2713"/>
                    <a:pt x="8841" y="2464"/>
                  </a:cubicBezTo>
                  <a:cubicBezTo>
                    <a:pt x="8710" y="2234"/>
                    <a:pt x="8381" y="1873"/>
                    <a:pt x="7626" y="1873"/>
                  </a:cubicBezTo>
                  <a:cubicBezTo>
                    <a:pt x="7555" y="1873"/>
                    <a:pt x="7481" y="1876"/>
                    <a:pt x="7402" y="1883"/>
                  </a:cubicBezTo>
                  <a:cubicBezTo>
                    <a:pt x="7004" y="1916"/>
                    <a:pt x="6564" y="2040"/>
                    <a:pt x="6128" y="2238"/>
                  </a:cubicBezTo>
                  <a:cubicBezTo>
                    <a:pt x="6081" y="1761"/>
                    <a:pt x="5967" y="1317"/>
                    <a:pt x="5798" y="956"/>
                  </a:cubicBezTo>
                  <a:cubicBezTo>
                    <a:pt x="5406" y="125"/>
                    <a:pt x="4864" y="1"/>
                    <a:pt x="4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1"/>
            <p:cNvSpPr/>
            <p:nvPr/>
          </p:nvSpPr>
          <p:spPr>
            <a:xfrm>
              <a:off x="995413" y="2672425"/>
              <a:ext cx="350350" cy="350375"/>
            </a:xfrm>
            <a:custGeom>
              <a:rect b="b" l="l" r="r" t="t"/>
              <a:pathLst>
                <a:path extrusionOk="0" h="14015" w="14014">
                  <a:moveTo>
                    <a:pt x="7007" y="1096"/>
                  </a:moveTo>
                  <a:cubicBezTo>
                    <a:pt x="10274" y="1096"/>
                    <a:pt x="12920" y="3740"/>
                    <a:pt x="12920" y="7007"/>
                  </a:cubicBezTo>
                  <a:cubicBezTo>
                    <a:pt x="12920" y="10275"/>
                    <a:pt x="10274" y="12920"/>
                    <a:pt x="7007" y="12920"/>
                  </a:cubicBezTo>
                  <a:cubicBezTo>
                    <a:pt x="3739" y="12920"/>
                    <a:pt x="1094" y="10275"/>
                    <a:pt x="1094" y="7007"/>
                  </a:cubicBezTo>
                  <a:cubicBezTo>
                    <a:pt x="1094" y="3740"/>
                    <a:pt x="3739" y="1096"/>
                    <a:pt x="7007" y="1096"/>
                  </a:cubicBezTo>
                  <a:close/>
                  <a:moveTo>
                    <a:pt x="7007" y="0"/>
                  </a:moveTo>
                  <a:cubicBezTo>
                    <a:pt x="3134" y="0"/>
                    <a:pt x="0" y="3134"/>
                    <a:pt x="0" y="7007"/>
                  </a:cubicBezTo>
                  <a:cubicBezTo>
                    <a:pt x="0" y="10881"/>
                    <a:pt x="3134" y="14014"/>
                    <a:pt x="7007" y="14014"/>
                  </a:cubicBezTo>
                  <a:cubicBezTo>
                    <a:pt x="10880" y="14014"/>
                    <a:pt x="14014" y="10881"/>
                    <a:pt x="14014" y="7007"/>
                  </a:cubicBezTo>
                  <a:cubicBezTo>
                    <a:pt x="14014" y="3136"/>
                    <a:pt x="10880" y="0"/>
                    <a:pt x="70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71"/>
          <p:cNvGrpSpPr/>
          <p:nvPr/>
        </p:nvGrpSpPr>
        <p:grpSpPr>
          <a:xfrm>
            <a:off x="1230437" y="1590103"/>
            <a:ext cx="410551" cy="380379"/>
            <a:chOff x="6280588" y="1563125"/>
            <a:chExt cx="368075" cy="341025"/>
          </a:xfrm>
        </p:grpSpPr>
        <p:sp>
          <p:nvSpPr>
            <p:cNvPr id="10544" name="Google Shape;10544;p71"/>
            <p:cNvSpPr/>
            <p:nvPr/>
          </p:nvSpPr>
          <p:spPr>
            <a:xfrm>
              <a:off x="6280588" y="1563125"/>
              <a:ext cx="368075" cy="341025"/>
            </a:xfrm>
            <a:custGeom>
              <a:rect b="b" l="l" r="r" t="t"/>
              <a:pathLst>
                <a:path extrusionOk="0" h="13641" w="14723">
                  <a:moveTo>
                    <a:pt x="7362" y="1096"/>
                  </a:moveTo>
                  <a:cubicBezTo>
                    <a:pt x="8543" y="1096"/>
                    <a:pt x="9504" y="2056"/>
                    <a:pt x="9504" y="3236"/>
                  </a:cubicBezTo>
                  <a:lnTo>
                    <a:pt x="9504" y="3499"/>
                  </a:lnTo>
                  <a:cubicBezTo>
                    <a:pt x="9504" y="3812"/>
                    <a:pt x="9760" y="4047"/>
                    <a:pt x="10051" y="4047"/>
                  </a:cubicBezTo>
                  <a:cubicBezTo>
                    <a:pt x="10107" y="4047"/>
                    <a:pt x="10163" y="4039"/>
                    <a:pt x="10220" y="4021"/>
                  </a:cubicBezTo>
                  <a:lnTo>
                    <a:pt x="10469" y="3939"/>
                  </a:lnTo>
                  <a:cubicBezTo>
                    <a:pt x="10690" y="3867"/>
                    <a:pt x="10913" y="3833"/>
                    <a:pt x="11133" y="3833"/>
                  </a:cubicBezTo>
                  <a:cubicBezTo>
                    <a:pt x="12035" y="3833"/>
                    <a:pt x="12873" y="4408"/>
                    <a:pt x="13168" y="5314"/>
                  </a:cubicBezTo>
                  <a:cubicBezTo>
                    <a:pt x="13534" y="6438"/>
                    <a:pt x="12919" y="7646"/>
                    <a:pt x="11793" y="8011"/>
                  </a:cubicBezTo>
                  <a:lnTo>
                    <a:pt x="11543" y="8093"/>
                  </a:lnTo>
                  <a:cubicBezTo>
                    <a:pt x="11190" y="8207"/>
                    <a:pt x="11051" y="8635"/>
                    <a:pt x="11269" y="8935"/>
                  </a:cubicBezTo>
                  <a:lnTo>
                    <a:pt x="11425" y="9147"/>
                  </a:lnTo>
                  <a:cubicBezTo>
                    <a:pt x="12119" y="10102"/>
                    <a:pt x="11906" y="11444"/>
                    <a:pt x="10951" y="12139"/>
                  </a:cubicBezTo>
                  <a:cubicBezTo>
                    <a:pt x="10572" y="12414"/>
                    <a:pt x="10131" y="12547"/>
                    <a:pt x="9695" y="12547"/>
                  </a:cubicBezTo>
                  <a:cubicBezTo>
                    <a:pt x="9032" y="12547"/>
                    <a:pt x="8378" y="12241"/>
                    <a:pt x="7960" y="11665"/>
                  </a:cubicBezTo>
                  <a:lnTo>
                    <a:pt x="7806" y="11453"/>
                  </a:lnTo>
                  <a:cubicBezTo>
                    <a:pt x="7696" y="11302"/>
                    <a:pt x="7529" y="11227"/>
                    <a:pt x="7362" y="11227"/>
                  </a:cubicBezTo>
                  <a:cubicBezTo>
                    <a:pt x="7195" y="11227"/>
                    <a:pt x="7028" y="11302"/>
                    <a:pt x="6919" y="11453"/>
                  </a:cubicBezTo>
                  <a:lnTo>
                    <a:pt x="6765" y="11665"/>
                  </a:lnTo>
                  <a:cubicBezTo>
                    <a:pt x="6346" y="12241"/>
                    <a:pt x="5692" y="12547"/>
                    <a:pt x="5030" y="12547"/>
                  </a:cubicBezTo>
                  <a:cubicBezTo>
                    <a:pt x="4593" y="12547"/>
                    <a:pt x="4153" y="12414"/>
                    <a:pt x="3773" y="12139"/>
                  </a:cubicBezTo>
                  <a:cubicBezTo>
                    <a:pt x="2818" y="11444"/>
                    <a:pt x="2606" y="10102"/>
                    <a:pt x="3300" y="9147"/>
                  </a:cubicBezTo>
                  <a:lnTo>
                    <a:pt x="3454" y="8935"/>
                  </a:lnTo>
                  <a:cubicBezTo>
                    <a:pt x="3673" y="8633"/>
                    <a:pt x="3534" y="8207"/>
                    <a:pt x="3181" y="8093"/>
                  </a:cubicBezTo>
                  <a:lnTo>
                    <a:pt x="2930" y="8011"/>
                  </a:lnTo>
                  <a:cubicBezTo>
                    <a:pt x="1806" y="7646"/>
                    <a:pt x="1190" y="6438"/>
                    <a:pt x="1557" y="5314"/>
                  </a:cubicBezTo>
                  <a:cubicBezTo>
                    <a:pt x="1849" y="4412"/>
                    <a:pt x="2687" y="3833"/>
                    <a:pt x="3591" y="3833"/>
                  </a:cubicBezTo>
                  <a:cubicBezTo>
                    <a:pt x="3810" y="3833"/>
                    <a:pt x="4033" y="3867"/>
                    <a:pt x="4254" y="3939"/>
                  </a:cubicBezTo>
                  <a:lnTo>
                    <a:pt x="4505" y="4021"/>
                  </a:lnTo>
                  <a:cubicBezTo>
                    <a:pt x="4561" y="4039"/>
                    <a:pt x="4618" y="4047"/>
                    <a:pt x="4673" y="4047"/>
                  </a:cubicBezTo>
                  <a:cubicBezTo>
                    <a:pt x="4965" y="4047"/>
                    <a:pt x="5221" y="3812"/>
                    <a:pt x="5221" y="3499"/>
                  </a:cubicBezTo>
                  <a:lnTo>
                    <a:pt x="5221" y="3236"/>
                  </a:lnTo>
                  <a:cubicBezTo>
                    <a:pt x="5221" y="2056"/>
                    <a:pt x="6181" y="1096"/>
                    <a:pt x="7362" y="1096"/>
                  </a:cubicBezTo>
                  <a:close/>
                  <a:moveTo>
                    <a:pt x="7362" y="0"/>
                  </a:moveTo>
                  <a:cubicBezTo>
                    <a:pt x="5729" y="0"/>
                    <a:pt x="4376" y="1215"/>
                    <a:pt x="4157" y="2788"/>
                  </a:cubicBezTo>
                  <a:cubicBezTo>
                    <a:pt x="3970" y="2754"/>
                    <a:pt x="3782" y="2738"/>
                    <a:pt x="3595" y="2738"/>
                  </a:cubicBezTo>
                  <a:cubicBezTo>
                    <a:pt x="2249" y="2738"/>
                    <a:pt x="967" y="3586"/>
                    <a:pt x="516" y="4974"/>
                  </a:cubicBezTo>
                  <a:cubicBezTo>
                    <a:pt x="1" y="6557"/>
                    <a:pt x="772" y="8205"/>
                    <a:pt x="2176" y="8884"/>
                  </a:cubicBezTo>
                  <a:cubicBezTo>
                    <a:pt x="1429" y="10286"/>
                    <a:pt x="1811" y="12065"/>
                    <a:pt x="3131" y="13024"/>
                  </a:cubicBezTo>
                  <a:cubicBezTo>
                    <a:pt x="3702" y="13439"/>
                    <a:pt x="4368" y="13640"/>
                    <a:pt x="5030" y="13640"/>
                  </a:cubicBezTo>
                  <a:cubicBezTo>
                    <a:pt x="5886" y="13640"/>
                    <a:pt x="6736" y="13302"/>
                    <a:pt x="7362" y="12652"/>
                  </a:cubicBezTo>
                  <a:cubicBezTo>
                    <a:pt x="7989" y="13303"/>
                    <a:pt x="8839" y="13641"/>
                    <a:pt x="9695" y="13641"/>
                  </a:cubicBezTo>
                  <a:cubicBezTo>
                    <a:pt x="10357" y="13641"/>
                    <a:pt x="11023" y="13439"/>
                    <a:pt x="11593" y="13024"/>
                  </a:cubicBezTo>
                  <a:cubicBezTo>
                    <a:pt x="12914" y="12065"/>
                    <a:pt x="13295" y="10286"/>
                    <a:pt x="12549" y="8884"/>
                  </a:cubicBezTo>
                  <a:cubicBezTo>
                    <a:pt x="13953" y="8205"/>
                    <a:pt x="14722" y="6557"/>
                    <a:pt x="14209" y="4974"/>
                  </a:cubicBezTo>
                  <a:cubicBezTo>
                    <a:pt x="13757" y="3586"/>
                    <a:pt x="12475" y="2738"/>
                    <a:pt x="11129" y="2738"/>
                  </a:cubicBezTo>
                  <a:cubicBezTo>
                    <a:pt x="10943" y="2738"/>
                    <a:pt x="10755" y="2754"/>
                    <a:pt x="10568" y="2788"/>
                  </a:cubicBezTo>
                  <a:cubicBezTo>
                    <a:pt x="10349" y="1215"/>
                    <a:pt x="8995"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1"/>
            <p:cNvSpPr/>
            <p:nvPr/>
          </p:nvSpPr>
          <p:spPr>
            <a:xfrm>
              <a:off x="6409888" y="1687225"/>
              <a:ext cx="109525" cy="109475"/>
            </a:xfrm>
            <a:custGeom>
              <a:rect b="b" l="l" r="r" t="t"/>
              <a:pathLst>
                <a:path extrusionOk="0" h="4379" w="4381">
                  <a:moveTo>
                    <a:pt x="2190" y="1094"/>
                  </a:moveTo>
                  <a:cubicBezTo>
                    <a:pt x="2794" y="1094"/>
                    <a:pt x="3284" y="1585"/>
                    <a:pt x="3284" y="2189"/>
                  </a:cubicBezTo>
                  <a:cubicBezTo>
                    <a:pt x="3284" y="2793"/>
                    <a:pt x="2794" y="3283"/>
                    <a:pt x="2190" y="3283"/>
                  </a:cubicBezTo>
                  <a:cubicBezTo>
                    <a:pt x="1586" y="3283"/>
                    <a:pt x="1096" y="2793"/>
                    <a:pt x="1096" y="2189"/>
                  </a:cubicBezTo>
                  <a:cubicBezTo>
                    <a:pt x="1096" y="1585"/>
                    <a:pt x="1586" y="1094"/>
                    <a:pt x="2190" y="1094"/>
                  </a:cubicBezTo>
                  <a:close/>
                  <a:moveTo>
                    <a:pt x="2190" y="0"/>
                  </a:moveTo>
                  <a:cubicBezTo>
                    <a:pt x="982" y="0"/>
                    <a:pt x="0" y="982"/>
                    <a:pt x="0" y="2189"/>
                  </a:cubicBezTo>
                  <a:cubicBezTo>
                    <a:pt x="0" y="3397"/>
                    <a:pt x="982" y="4379"/>
                    <a:pt x="2190" y="4379"/>
                  </a:cubicBezTo>
                  <a:cubicBezTo>
                    <a:pt x="3397" y="4379"/>
                    <a:pt x="4379" y="3397"/>
                    <a:pt x="4379" y="2189"/>
                  </a:cubicBezTo>
                  <a:cubicBezTo>
                    <a:pt x="4380" y="982"/>
                    <a:pt x="339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71"/>
          <p:cNvGrpSpPr/>
          <p:nvPr/>
        </p:nvGrpSpPr>
        <p:grpSpPr>
          <a:xfrm>
            <a:off x="-281970" y="3794761"/>
            <a:ext cx="1315989" cy="1280924"/>
            <a:chOff x="1094827" y="1752938"/>
            <a:chExt cx="626811" cy="610109"/>
          </a:xfrm>
        </p:grpSpPr>
        <p:sp>
          <p:nvSpPr>
            <p:cNvPr id="10547" name="Google Shape;10547;p71"/>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1"/>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1"/>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1"/>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1"/>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1"/>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1"/>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1"/>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1"/>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1"/>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1"/>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1"/>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1"/>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1"/>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1"/>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1"/>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1"/>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1"/>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1"/>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1"/>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1"/>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1"/>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1"/>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1"/>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1"/>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1"/>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1"/>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1"/>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1"/>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1"/>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1"/>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1"/>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1"/>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1"/>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1"/>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1"/>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1"/>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1"/>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1"/>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1"/>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1"/>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1"/>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2" name="Shape 10592"/>
        <p:cNvGrpSpPr/>
        <p:nvPr/>
      </p:nvGrpSpPr>
      <p:grpSpPr>
        <a:xfrm>
          <a:off x="0" y="0"/>
          <a:ext cx="0" cy="0"/>
          <a:chOff x="0" y="0"/>
          <a:chExt cx="0" cy="0"/>
        </a:xfrm>
      </p:grpSpPr>
      <p:sp>
        <p:nvSpPr>
          <p:cNvPr id="10593" name="Google Shape;10593;p72"/>
          <p:cNvSpPr txBox="1"/>
          <p:nvPr>
            <p:ph type="title"/>
          </p:nvPr>
        </p:nvSpPr>
        <p:spPr>
          <a:xfrm>
            <a:off x="2149527" y="539650"/>
            <a:ext cx="4845000" cy="122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0594" name="Google Shape;10594;p72"/>
          <p:cNvSpPr txBox="1"/>
          <p:nvPr>
            <p:ph idx="1" type="subTitle"/>
          </p:nvPr>
        </p:nvSpPr>
        <p:spPr>
          <a:xfrm>
            <a:off x="2149473" y="1589954"/>
            <a:ext cx="48450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etamorphous"/>
                <a:ea typeface="Metamorphous"/>
                <a:cs typeface="Metamorphous"/>
                <a:sym typeface="Metamorphous"/>
              </a:rPr>
              <a:t>Do you have any questions?</a:t>
            </a:r>
            <a:endParaRPr sz="2000">
              <a:latin typeface="Metamorphous"/>
              <a:ea typeface="Metamorphous"/>
              <a:cs typeface="Metamorphous"/>
              <a:sym typeface="Metamorphous"/>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10595" name="Google Shape;10595;p72"/>
          <p:cNvSpPr txBox="1"/>
          <p:nvPr/>
        </p:nvSpPr>
        <p:spPr>
          <a:xfrm>
            <a:off x="2149473" y="3769425"/>
            <a:ext cx="48450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ato"/>
                <a:ea typeface="Lato"/>
                <a:cs typeface="Lato"/>
                <a:sym typeface="Lato"/>
              </a:rPr>
              <a:t>Please keep this slide for attribution</a:t>
            </a:r>
            <a:endParaRPr sz="1200">
              <a:solidFill>
                <a:schemeClr val="dk1"/>
              </a:solidFill>
              <a:latin typeface="Lato"/>
              <a:ea typeface="Lato"/>
              <a:cs typeface="Lato"/>
              <a:sym typeface="Lato"/>
            </a:endParaRPr>
          </a:p>
        </p:txBody>
      </p:sp>
      <p:grpSp>
        <p:nvGrpSpPr>
          <p:cNvPr id="10596" name="Google Shape;10596;p72"/>
          <p:cNvGrpSpPr/>
          <p:nvPr/>
        </p:nvGrpSpPr>
        <p:grpSpPr>
          <a:xfrm>
            <a:off x="-271250" y="4029829"/>
            <a:ext cx="9715484" cy="1677121"/>
            <a:chOff x="-271250" y="4029829"/>
            <a:chExt cx="9715484" cy="1677121"/>
          </a:xfrm>
        </p:grpSpPr>
        <p:grpSp>
          <p:nvGrpSpPr>
            <p:cNvPr id="10597" name="Google Shape;10597;p72"/>
            <p:cNvGrpSpPr/>
            <p:nvPr/>
          </p:nvGrpSpPr>
          <p:grpSpPr>
            <a:xfrm>
              <a:off x="4582824" y="4148991"/>
              <a:ext cx="1044984" cy="1474921"/>
              <a:chOff x="278232" y="2159234"/>
              <a:chExt cx="673401" cy="950458"/>
            </a:xfrm>
          </p:grpSpPr>
          <p:sp>
            <p:nvSpPr>
              <p:cNvPr id="10598" name="Google Shape;10598;p72"/>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2"/>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2"/>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2"/>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2"/>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2"/>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2"/>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2"/>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2"/>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2"/>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2"/>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2"/>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2"/>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2"/>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2"/>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2"/>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2"/>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2"/>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2"/>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2"/>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2"/>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2"/>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2"/>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2"/>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2"/>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2"/>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2"/>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2"/>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2"/>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72"/>
            <p:cNvGrpSpPr/>
            <p:nvPr/>
          </p:nvGrpSpPr>
          <p:grpSpPr>
            <a:xfrm>
              <a:off x="7879699" y="4029829"/>
              <a:ext cx="1044984" cy="1474921"/>
              <a:chOff x="278232" y="2159234"/>
              <a:chExt cx="673401" cy="950458"/>
            </a:xfrm>
          </p:grpSpPr>
          <p:sp>
            <p:nvSpPr>
              <p:cNvPr id="10628" name="Google Shape;10628;p72"/>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2"/>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2"/>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2"/>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2"/>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2"/>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2"/>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2"/>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2"/>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2"/>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2"/>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2"/>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2"/>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2"/>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2"/>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2"/>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2"/>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2"/>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2"/>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2"/>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2"/>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2"/>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2"/>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2"/>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2"/>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2"/>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2"/>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2"/>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2"/>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72"/>
            <p:cNvGrpSpPr/>
            <p:nvPr/>
          </p:nvGrpSpPr>
          <p:grpSpPr>
            <a:xfrm>
              <a:off x="657099" y="4029829"/>
              <a:ext cx="1044984" cy="1474921"/>
              <a:chOff x="278232" y="2159234"/>
              <a:chExt cx="673401" cy="950458"/>
            </a:xfrm>
          </p:grpSpPr>
          <p:sp>
            <p:nvSpPr>
              <p:cNvPr id="10658" name="Google Shape;10658;p72"/>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2"/>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2"/>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2"/>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2"/>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2"/>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2"/>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2"/>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2"/>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2"/>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2"/>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2"/>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2"/>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2"/>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2"/>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2"/>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2"/>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2"/>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2"/>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2"/>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2"/>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2"/>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2"/>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2"/>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2"/>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2"/>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2"/>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2"/>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2"/>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72"/>
            <p:cNvGrpSpPr/>
            <p:nvPr/>
          </p:nvGrpSpPr>
          <p:grpSpPr>
            <a:xfrm flipH="1">
              <a:off x="3935924" y="4148991"/>
              <a:ext cx="1044984" cy="1474921"/>
              <a:chOff x="278232" y="2159234"/>
              <a:chExt cx="673401" cy="950458"/>
            </a:xfrm>
          </p:grpSpPr>
          <p:sp>
            <p:nvSpPr>
              <p:cNvPr id="10688" name="Google Shape;10688;p72"/>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2"/>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2"/>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2"/>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2"/>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2"/>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2"/>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2"/>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2"/>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2"/>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2"/>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2"/>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2"/>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2"/>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2"/>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2"/>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2"/>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2"/>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2"/>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2"/>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2"/>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2"/>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2"/>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2"/>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2"/>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2"/>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2"/>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2"/>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2"/>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72"/>
            <p:cNvGrpSpPr/>
            <p:nvPr/>
          </p:nvGrpSpPr>
          <p:grpSpPr>
            <a:xfrm flipH="1">
              <a:off x="7214758" y="4362877"/>
              <a:ext cx="1245010" cy="1245238"/>
              <a:chOff x="1855190" y="2205955"/>
              <a:chExt cx="496792" cy="496843"/>
            </a:xfrm>
          </p:grpSpPr>
          <p:sp>
            <p:nvSpPr>
              <p:cNvPr id="10718" name="Google Shape;10718;p72"/>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2"/>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2"/>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2"/>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2"/>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2"/>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2"/>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2"/>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2"/>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2"/>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2"/>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2"/>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2"/>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2"/>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2"/>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2"/>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2"/>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2"/>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2"/>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2"/>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2"/>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2"/>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2"/>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2"/>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72"/>
            <p:cNvGrpSpPr/>
            <p:nvPr/>
          </p:nvGrpSpPr>
          <p:grpSpPr>
            <a:xfrm flipH="1">
              <a:off x="8199200" y="4495090"/>
              <a:ext cx="1245034" cy="1211860"/>
              <a:chOff x="1094827" y="1752938"/>
              <a:chExt cx="626811" cy="610109"/>
            </a:xfrm>
          </p:grpSpPr>
          <p:sp>
            <p:nvSpPr>
              <p:cNvPr id="10743" name="Google Shape;10743;p72"/>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2"/>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2"/>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2"/>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2"/>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2"/>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2"/>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2"/>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2"/>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2"/>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2"/>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2"/>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2"/>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2"/>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2"/>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2"/>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2"/>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2"/>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2"/>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2"/>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2"/>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2"/>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2"/>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2"/>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2"/>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2"/>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2"/>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2"/>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2"/>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2"/>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2"/>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2"/>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2"/>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2"/>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2"/>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2"/>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2"/>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2"/>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2"/>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2"/>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2"/>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2"/>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5" name="Google Shape;10785;p72"/>
            <p:cNvGrpSpPr/>
            <p:nvPr/>
          </p:nvGrpSpPr>
          <p:grpSpPr>
            <a:xfrm flipH="1">
              <a:off x="6131269" y="4379357"/>
              <a:ext cx="1244990" cy="1228682"/>
              <a:chOff x="1641394" y="3096648"/>
              <a:chExt cx="771656" cy="761501"/>
            </a:xfrm>
          </p:grpSpPr>
          <p:sp>
            <p:nvSpPr>
              <p:cNvPr id="10786" name="Google Shape;10786;p72"/>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2"/>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2"/>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2"/>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2"/>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2"/>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2"/>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2"/>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2"/>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2"/>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2"/>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2"/>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2"/>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2"/>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2"/>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2"/>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2"/>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2"/>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2"/>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2"/>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2"/>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2"/>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2"/>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2"/>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2"/>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2"/>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2"/>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2"/>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2"/>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2"/>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2"/>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2"/>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2"/>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2"/>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2"/>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2"/>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2"/>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2"/>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2"/>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2"/>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2"/>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2"/>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2"/>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2"/>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2"/>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2"/>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2"/>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2"/>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2"/>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2"/>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2"/>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2"/>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2"/>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2"/>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2"/>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2"/>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2"/>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2"/>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2"/>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2"/>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2"/>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2"/>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2"/>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2"/>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2"/>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2"/>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2"/>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2"/>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2"/>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2"/>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2"/>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2"/>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2"/>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2"/>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2"/>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2"/>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2"/>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2"/>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72"/>
            <p:cNvGrpSpPr/>
            <p:nvPr/>
          </p:nvGrpSpPr>
          <p:grpSpPr>
            <a:xfrm flipH="1">
              <a:off x="5124386" y="4362892"/>
              <a:ext cx="1245035" cy="1149201"/>
              <a:chOff x="2380200" y="2580452"/>
              <a:chExt cx="650760" cy="600701"/>
            </a:xfrm>
          </p:grpSpPr>
          <p:sp>
            <p:nvSpPr>
              <p:cNvPr id="10865" name="Google Shape;10865;p72"/>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2"/>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2"/>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2"/>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2"/>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2"/>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2"/>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2"/>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2"/>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2"/>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2"/>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2"/>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2"/>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2"/>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2"/>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2"/>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2"/>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2"/>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2"/>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2"/>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2"/>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2"/>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2"/>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2"/>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2"/>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72"/>
            <p:cNvGrpSpPr/>
            <p:nvPr/>
          </p:nvGrpSpPr>
          <p:grpSpPr>
            <a:xfrm flipH="1">
              <a:off x="-271250" y="4495090"/>
              <a:ext cx="1245034" cy="1211860"/>
              <a:chOff x="1094827" y="1752938"/>
              <a:chExt cx="626811" cy="610109"/>
            </a:xfrm>
          </p:grpSpPr>
          <p:sp>
            <p:nvSpPr>
              <p:cNvPr id="10891" name="Google Shape;10891;p72"/>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2"/>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2"/>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2"/>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2"/>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2"/>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2"/>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2"/>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2"/>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2"/>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2"/>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2"/>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2"/>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2"/>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2"/>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2"/>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2"/>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2"/>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2"/>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2"/>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2"/>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2"/>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2"/>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2"/>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2"/>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2"/>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2"/>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2"/>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2"/>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2"/>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2"/>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2"/>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2"/>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2"/>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2"/>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2"/>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2"/>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2"/>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2"/>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2"/>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2"/>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2"/>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72"/>
            <p:cNvGrpSpPr/>
            <p:nvPr/>
          </p:nvGrpSpPr>
          <p:grpSpPr>
            <a:xfrm flipH="1">
              <a:off x="3243144" y="4379357"/>
              <a:ext cx="1244990" cy="1228682"/>
              <a:chOff x="1641394" y="3096648"/>
              <a:chExt cx="771656" cy="761501"/>
            </a:xfrm>
          </p:grpSpPr>
          <p:sp>
            <p:nvSpPr>
              <p:cNvPr id="10934" name="Google Shape;10934;p72"/>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2"/>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2"/>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2"/>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2"/>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2"/>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2"/>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2"/>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2"/>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2"/>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2"/>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2"/>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2"/>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2"/>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2"/>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2"/>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2"/>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2"/>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2"/>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2"/>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2"/>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2"/>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2"/>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2"/>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2"/>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2"/>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2"/>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2"/>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2"/>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2"/>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2"/>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2"/>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2"/>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2"/>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2"/>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2"/>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2"/>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2"/>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2"/>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2"/>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2"/>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2"/>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2"/>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2"/>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2"/>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2"/>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2"/>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2"/>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2"/>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2"/>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2"/>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2"/>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2"/>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2"/>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2"/>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2"/>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2"/>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2"/>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2"/>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2"/>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2"/>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2"/>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2"/>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2"/>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2"/>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2"/>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2"/>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2"/>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2"/>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2"/>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2"/>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2"/>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2"/>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2"/>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2"/>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2"/>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2"/>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2"/>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72"/>
            <p:cNvGrpSpPr/>
            <p:nvPr/>
          </p:nvGrpSpPr>
          <p:grpSpPr>
            <a:xfrm flipH="1">
              <a:off x="1208761" y="4311867"/>
              <a:ext cx="1245035" cy="1149201"/>
              <a:chOff x="2380200" y="2580452"/>
              <a:chExt cx="650760" cy="600701"/>
            </a:xfrm>
          </p:grpSpPr>
          <p:sp>
            <p:nvSpPr>
              <p:cNvPr id="11013" name="Google Shape;11013;p72"/>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2"/>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2"/>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2"/>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2"/>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2"/>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2"/>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2"/>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2"/>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2"/>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2"/>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2"/>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2"/>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2"/>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2"/>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2"/>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2"/>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2"/>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2"/>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2"/>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2"/>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2"/>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2"/>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2"/>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2"/>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72"/>
            <p:cNvGrpSpPr/>
            <p:nvPr/>
          </p:nvGrpSpPr>
          <p:grpSpPr>
            <a:xfrm flipH="1">
              <a:off x="2224358" y="4362877"/>
              <a:ext cx="1245010" cy="1245238"/>
              <a:chOff x="1855190" y="2205955"/>
              <a:chExt cx="496792" cy="496843"/>
            </a:xfrm>
          </p:grpSpPr>
          <p:sp>
            <p:nvSpPr>
              <p:cNvPr id="11039" name="Google Shape;11039;p72"/>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2"/>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2"/>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2"/>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2"/>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2"/>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2"/>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2"/>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2"/>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2"/>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2"/>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2"/>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2"/>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2"/>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2"/>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2"/>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2"/>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2"/>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2"/>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2"/>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2"/>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2"/>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2"/>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2"/>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63" name="Google Shape;11063;p72"/>
          <p:cNvGrpSpPr/>
          <p:nvPr/>
        </p:nvGrpSpPr>
        <p:grpSpPr>
          <a:xfrm flipH="1" rot="1800004">
            <a:off x="226026" y="1899214"/>
            <a:ext cx="1645849" cy="1345074"/>
            <a:chOff x="3250059" y="1789495"/>
            <a:chExt cx="512567" cy="418897"/>
          </a:xfrm>
        </p:grpSpPr>
        <p:sp>
          <p:nvSpPr>
            <p:cNvPr id="11064" name="Google Shape;11064;p72"/>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2"/>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2"/>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2"/>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2"/>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2"/>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2"/>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2"/>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2"/>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2"/>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2"/>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2"/>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2"/>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2"/>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2"/>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2"/>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2"/>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2"/>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2"/>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2"/>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2"/>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2"/>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2"/>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2"/>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2"/>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2"/>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2"/>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2"/>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2"/>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2"/>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2"/>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2"/>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2"/>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2"/>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2"/>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2"/>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2"/>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2"/>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72"/>
          <p:cNvGrpSpPr/>
          <p:nvPr/>
        </p:nvGrpSpPr>
        <p:grpSpPr>
          <a:xfrm>
            <a:off x="7750434" y="1909535"/>
            <a:ext cx="1360680" cy="1324425"/>
            <a:chOff x="1094827" y="1752938"/>
            <a:chExt cx="626811" cy="610109"/>
          </a:xfrm>
        </p:grpSpPr>
        <p:sp>
          <p:nvSpPr>
            <p:cNvPr id="11103" name="Google Shape;11103;p72"/>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2"/>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2"/>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2"/>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2"/>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2"/>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2"/>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2"/>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2"/>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2"/>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2"/>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2"/>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2"/>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2"/>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2"/>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2"/>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2"/>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2"/>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2"/>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2"/>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2"/>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2"/>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2"/>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2"/>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2"/>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2"/>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2"/>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2"/>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2"/>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2"/>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2"/>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2"/>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2"/>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2"/>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2"/>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2"/>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2"/>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2"/>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2"/>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2"/>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2"/>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2"/>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72"/>
          <p:cNvGrpSpPr/>
          <p:nvPr/>
        </p:nvGrpSpPr>
        <p:grpSpPr>
          <a:xfrm>
            <a:off x="364054" y="276644"/>
            <a:ext cx="349176" cy="525704"/>
            <a:chOff x="1078166" y="2764532"/>
            <a:chExt cx="349176" cy="525704"/>
          </a:xfrm>
        </p:grpSpPr>
        <p:sp>
          <p:nvSpPr>
            <p:cNvPr id="11146" name="Google Shape;11146;p72"/>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2"/>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2"/>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2"/>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2"/>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2"/>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2"/>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2"/>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2"/>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2"/>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2"/>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2"/>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2"/>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2"/>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2"/>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2"/>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2"/>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2"/>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2"/>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2"/>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2"/>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2"/>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2"/>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2"/>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2"/>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2"/>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2"/>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2"/>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72"/>
          <p:cNvGrpSpPr/>
          <p:nvPr/>
        </p:nvGrpSpPr>
        <p:grpSpPr>
          <a:xfrm flipH="1">
            <a:off x="7910700" y="1052146"/>
            <a:ext cx="349176" cy="525704"/>
            <a:chOff x="1078166" y="2764532"/>
            <a:chExt cx="349176" cy="525704"/>
          </a:xfrm>
        </p:grpSpPr>
        <p:sp>
          <p:nvSpPr>
            <p:cNvPr id="11175" name="Google Shape;11175;p72"/>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2"/>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2"/>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2"/>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2"/>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2"/>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2"/>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2"/>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2"/>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2"/>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2"/>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2"/>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2"/>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2"/>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2"/>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2"/>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2"/>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2"/>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2"/>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2"/>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2"/>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2"/>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2"/>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2"/>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2"/>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2"/>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2"/>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2"/>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72"/>
          <p:cNvGrpSpPr/>
          <p:nvPr/>
        </p:nvGrpSpPr>
        <p:grpSpPr>
          <a:xfrm flipH="1" rot="3123276">
            <a:off x="1634715" y="3466633"/>
            <a:ext cx="271602" cy="408912"/>
            <a:chOff x="1078166" y="2764532"/>
            <a:chExt cx="349176" cy="525704"/>
          </a:xfrm>
        </p:grpSpPr>
        <p:sp>
          <p:nvSpPr>
            <p:cNvPr id="11204" name="Google Shape;11204;p72"/>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2"/>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2"/>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2"/>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2"/>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2"/>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2"/>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2"/>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2"/>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2"/>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2"/>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2"/>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2"/>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2"/>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2"/>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2"/>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2"/>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2"/>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2"/>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2"/>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2"/>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2"/>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2"/>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2"/>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2"/>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2"/>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2"/>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2"/>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2" name="Google Shape;11232;p72"/>
          <p:cNvSpPr/>
          <p:nvPr/>
        </p:nvSpPr>
        <p:spPr>
          <a:xfrm>
            <a:off x="3607912" y="2826577"/>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3" name="Google Shape;11233;p72"/>
          <p:cNvGrpSpPr/>
          <p:nvPr/>
        </p:nvGrpSpPr>
        <p:grpSpPr>
          <a:xfrm>
            <a:off x="4384485" y="2826515"/>
            <a:ext cx="407432" cy="407391"/>
            <a:chOff x="812101" y="2571761"/>
            <a:chExt cx="417066" cy="417024"/>
          </a:xfrm>
        </p:grpSpPr>
        <p:sp>
          <p:nvSpPr>
            <p:cNvPr id="11234" name="Google Shape;11234;p72"/>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2"/>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2"/>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2"/>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72"/>
          <p:cNvGrpSpPr/>
          <p:nvPr/>
        </p:nvGrpSpPr>
        <p:grpSpPr>
          <a:xfrm>
            <a:off x="5128697" y="2826515"/>
            <a:ext cx="407391" cy="407391"/>
            <a:chOff x="1323129" y="2571761"/>
            <a:chExt cx="417024" cy="417024"/>
          </a:xfrm>
        </p:grpSpPr>
        <p:sp>
          <p:nvSpPr>
            <p:cNvPr id="11239" name="Google Shape;11239;p72"/>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2"/>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2"/>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2"/>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6" name="Shape 11246"/>
        <p:cNvGrpSpPr/>
        <p:nvPr/>
      </p:nvGrpSpPr>
      <p:grpSpPr>
        <a:xfrm>
          <a:off x="0" y="0"/>
          <a:ext cx="0" cy="0"/>
          <a:chOff x="0" y="0"/>
          <a:chExt cx="0" cy="0"/>
        </a:xfrm>
      </p:grpSpPr>
      <p:sp>
        <p:nvSpPr>
          <p:cNvPr id="11247" name="Google Shape;11247;p7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Icon pack</a:t>
            </a:r>
            <a:endParaRPr/>
          </a:p>
        </p:txBody>
      </p:sp>
      <p:sp>
        <p:nvSpPr>
          <p:cNvPr id="11248" name="Google Shape;11248;p73"/>
          <p:cNvSpPr/>
          <p:nvPr/>
        </p:nvSpPr>
        <p:spPr>
          <a:xfrm>
            <a:off x="998663" y="1556975"/>
            <a:ext cx="350325" cy="350375"/>
          </a:xfrm>
          <a:custGeom>
            <a:rect b="b" l="l" r="r" t="t"/>
            <a:pathLst>
              <a:path extrusionOk="0" h="14015" w="14013">
                <a:moveTo>
                  <a:pt x="11316" y="1165"/>
                </a:moveTo>
                <a:lnTo>
                  <a:pt x="11316" y="1165"/>
                </a:lnTo>
                <a:cubicBezTo>
                  <a:pt x="11081" y="2180"/>
                  <a:pt x="10280" y="2980"/>
                  <a:pt x="9266" y="3216"/>
                </a:cubicBezTo>
                <a:cubicBezTo>
                  <a:pt x="9380" y="2721"/>
                  <a:pt x="9629" y="2266"/>
                  <a:pt x="9997" y="1898"/>
                </a:cubicBezTo>
                <a:cubicBezTo>
                  <a:pt x="10367" y="1529"/>
                  <a:pt x="10820" y="1278"/>
                  <a:pt x="11316" y="1165"/>
                </a:cubicBezTo>
                <a:close/>
                <a:moveTo>
                  <a:pt x="4416" y="9197"/>
                </a:moveTo>
                <a:lnTo>
                  <a:pt x="2774" y="12042"/>
                </a:lnTo>
                <a:cubicBezTo>
                  <a:pt x="1891" y="11366"/>
                  <a:pt x="1277" y="10353"/>
                  <a:pt x="1130" y="9197"/>
                </a:cubicBezTo>
                <a:close/>
                <a:moveTo>
                  <a:pt x="9599" y="9197"/>
                </a:moveTo>
                <a:cubicBezTo>
                  <a:pt x="9450" y="10353"/>
                  <a:pt x="8838" y="11366"/>
                  <a:pt x="7954" y="12042"/>
                </a:cubicBezTo>
                <a:lnTo>
                  <a:pt x="6313" y="9197"/>
                </a:lnTo>
                <a:close/>
                <a:moveTo>
                  <a:pt x="5364" y="9744"/>
                </a:moveTo>
                <a:lnTo>
                  <a:pt x="7007" y="12590"/>
                </a:lnTo>
                <a:cubicBezTo>
                  <a:pt x="6502" y="12803"/>
                  <a:pt x="5947" y="12920"/>
                  <a:pt x="5364" y="12920"/>
                </a:cubicBezTo>
                <a:cubicBezTo>
                  <a:pt x="4782" y="12920"/>
                  <a:pt x="4227" y="12803"/>
                  <a:pt x="3721" y="12590"/>
                </a:cubicBezTo>
                <a:lnTo>
                  <a:pt x="5364" y="9744"/>
                </a:lnTo>
                <a:close/>
                <a:moveTo>
                  <a:pt x="8649" y="4380"/>
                </a:moveTo>
                <a:cubicBezTo>
                  <a:pt x="11003" y="4380"/>
                  <a:pt x="12918" y="6296"/>
                  <a:pt x="12918" y="8650"/>
                </a:cubicBezTo>
                <a:cubicBezTo>
                  <a:pt x="12918" y="11004"/>
                  <a:pt x="11003" y="12920"/>
                  <a:pt x="8649" y="12920"/>
                </a:cubicBezTo>
                <a:lnTo>
                  <a:pt x="8609" y="12920"/>
                </a:lnTo>
                <a:cubicBezTo>
                  <a:pt x="9897" y="11939"/>
                  <a:pt x="10728" y="10390"/>
                  <a:pt x="10728" y="8650"/>
                </a:cubicBezTo>
                <a:cubicBezTo>
                  <a:pt x="10728" y="8347"/>
                  <a:pt x="10484" y="8103"/>
                  <a:pt x="10181" y="8103"/>
                </a:cubicBezTo>
                <a:lnTo>
                  <a:pt x="4414" y="8103"/>
                </a:lnTo>
                <a:cubicBezTo>
                  <a:pt x="4684" y="6007"/>
                  <a:pt x="6480" y="4380"/>
                  <a:pt x="8649" y="4380"/>
                </a:cubicBezTo>
                <a:close/>
                <a:moveTo>
                  <a:pt x="11933" y="0"/>
                </a:moveTo>
                <a:cubicBezTo>
                  <a:pt x="9999" y="0"/>
                  <a:pt x="8393" y="1444"/>
                  <a:pt x="8137" y="3310"/>
                </a:cubicBezTo>
                <a:cubicBezTo>
                  <a:pt x="5599" y="3552"/>
                  <a:pt x="3571" y="5568"/>
                  <a:pt x="3312" y="8103"/>
                </a:cubicBezTo>
                <a:lnTo>
                  <a:pt x="548" y="8103"/>
                </a:lnTo>
                <a:cubicBezTo>
                  <a:pt x="245" y="8103"/>
                  <a:pt x="1" y="8347"/>
                  <a:pt x="1" y="8650"/>
                </a:cubicBezTo>
                <a:cubicBezTo>
                  <a:pt x="1" y="11618"/>
                  <a:pt x="2415" y="14014"/>
                  <a:pt x="5364" y="14014"/>
                </a:cubicBezTo>
                <a:cubicBezTo>
                  <a:pt x="5937" y="14014"/>
                  <a:pt x="6487" y="13924"/>
                  <a:pt x="7006" y="13758"/>
                </a:cubicBezTo>
                <a:cubicBezTo>
                  <a:pt x="7534" y="13929"/>
                  <a:pt x="8087" y="14014"/>
                  <a:pt x="8649" y="14014"/>
                </a:cubicBezTo>
                <a:cubicBezTo>
                  <a:pt x="11607" y="14014"/>
                  <a:pt x="14013" y="11608"/>
                  <a:pt x="14013" y="8650"/>
                </a:cubicBezTo>
                <a:cubicBezTo>
                  <a:pt x="14013" y="6450"/>
                  <a:pt x="12683" y="4556"/>
                  <a:pt x="10784" y="3730"/>
                </a:cubicBezTo>
                <a:cubicBezTo>
                  <a:pt x="11806" y="3040"/>
                  <a:pt x="12480" y="1872"/>
                  <a:pt x="12480" y="549"/>
                </a:cubicBezTo>
                <a:cubicBezTo>
                  <a:pt x="12480" y="246"/>
                  <a:pt x="12236" y="0"/>
                  <a:pt x="11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3"/>
          <p:cNvSpPr/>
          <p:nvPr/>
        </p:nvSpPr>
        <p:spPr>
          <a:xfrm>
            <a:off x="7837438" y="3772100"/>
            <a:ext cx="292525" cy="350375"/>
          </a:xfrm>
          <a:custGeom>
            <a:rect b="b" l="l" r="r" t="t"/>
            <a:pathLst>
              <a:path extrusionOk="0" h="14015" w="11701">
                <a:moveTo>
                  <a:pt x="8593" y="1096"/>
                </a:moveTo>
                <a:cubicBezTo>
                  <a:pt x="8671" y="1096"/>
                  <a:pt x="8750" y="1100"/>
                  <a:pt x="8828" y="1108"/>
                </a:cubicBezTo>
                <a:cubicBezTo>
                  <a:pt x="8900" y="1763"/>
                  <a:pt x="8673" y="2425"/>
                  <a:pt x="8201" y="2899"/>
                </a:cubicBezTo>
                <a:cubicBezTo>
                  <a:pt x="7786" y="3314"/>
                  <a:pt x="7223" y="3539"/>
                  <a:pt x="6646" y="3539"/>
                </a:cubicBezTo>
                <a:cubicBezTo>
                  <a:pt x="6568" y="3539"/>
                  <a:pt x="6489" y="3534"/>
                  <a:pt x="6411" y="3526"/>
                </a:cubicBezTo>
                <a:cubicBezTo>
                  <a:pt x="6340" y="2872"/>
                  <a:pt x="6568" y="2209"/>
                  <a:pt x="7040" y="1737"/>
                </a:cubicBezTo>
                <a:cubicBezTo>
                  <a:pt x="7455" y="1321"/>
                  <a:pt x="8018" y="1096"/>
                  <a:pt x="8593" y="1096"/>
                </a:cubicBezTo>
                <a:close/>
                <a:moveTo>
                  <a:pt x="3107" y="1096"/>
                </a:moveTo>
                <a:cubicBezTo>
                  <a:pt x="3683" y="1096"/>
                  <a:pt x="4247" y="1321"/>
                  <a:pt x="4662" y="1737"/>
                </a:cubicBezTo>
                <a:cubicBezTo>
                  <a:pt x="5134" y="2209"/>
                  <a:pt x="5362" y="2872"/>
                  <a:pt x="5290" y="3526"/>
                </a:cubicBezTo>
                <a:cubicBezTo>
                  <a:pt x="5210" y="3535"/>
                  <a:pt x="5131" y="3539"/>
                  <a:pt x="5051" y="3539"/>
                </a:cubicBezTo>
                <a:cubicBezTo>
                  <a:pt x="4477" y="3539"/>
                  <a:pt x="3916" y="3313"/>
                  <a:pt x="3501" y="2899"/>
                </a:cubicBezTo>
                <a:cubicBezTo>
                  <a:pt x="3028" y="2427"/>
                  <a:pt x="2802" y="1763"/>
                  <a:pt x="2872" y="1108"/>
                </a:cubicBezTo>
                <a:cubicBezTo>
                  <a:pt x="2950" y="1100"/>
                  <a:pt x="3029" y="1096"/>
                  <a:pt x="3107" y="1096"/>
                </a:cubicBezTo>
                <a:close/>
                <a:moveTo>
                  <a:pt x="5850" y="10190"/>
                </a:moveTo>
                <a:cubicBezTo>
                  <a:pt x="6784" y="10190"/>
                  <a:pt x="7650" y="10613"/>
                  <a:pt x="8226" y="11351"/>
                </a:cubicBezTo>
                <a:cubicBezTo>
                  <a:pt x="8330" y="11484"/>
                  <a:pt x="8489" y="11561"/>
                  <a:pt x="8657" y="11561"/>
                </a:cubicBezTo>
                <a:cubicBezTo>
                  <a:pt x="8673" y="11561"/>
                  <a:pt x="8690" y="11560"/>
                  <a:pt x="8706" y="11559"/>
                </a:cubicBezTo>
                <a:cubicBezTo>
                  <a:pt x="8761" y="11554"/>
                  <a:pt x="8813" y="11552"/>
                  <a:pt x="8862" y="11552"/>
                </a:cubicBezTo>
                <a:cubicBezTo>
                  <a:pt x="9693" y="11552"/>
                  <a:pt x="10393" y="12139"/>
                  <a:pt x="10565" y="12920"/>
                </a:cubicBezTo>
                <a:lnTo>
                  <a:pt x="1135" y="12920"/>
                </a:lnTo>
                <a:cubicBezTo>
                  <a:pt x="1308" y="12137"/>
                  <a:pt x="2007" y="11552"/>
                  <a:pt x="2840" y="11552"/>
                </a:cubicBezTo>
                <a:cubicBezTo>
                  <a:pt x="2889" y="11552"/>
                  <a:pt x="2939" y="11554"/>
                  <a:pt x="2996" y="11559"/>
                </a:cubicBezTo>
                <a:cubicBezTo>
                  <a:pt x="3012" y="11560"/>
                  <a:pt x="3029" y="11561"/>
                  <a:pt x="3045" y="11561"/>
                </a:cubicBezTo>
                <a:cubicBezTo>
                  <a:pt x="3211" y="11561"/>
                  <a:pt x="3371" y="11484"/>
                  <a:pt x="3474" y="11351"/>
                </a:cubicBezTo>
                <a:cubicBezTo>
                  <a:pt x="4050" y="10613"/>
                  <a:pt x="4917" y="10190"/>
                  <a:pt x="5850" y="10190"/>
                </a:cubicBezTo>
                <a:close/>
                <a:moveTo>
                  <a:pt x="3107" y="1"/>
                </a:moveTo>
                <a:cubicBezTo>
                  <a:pt x="2825" y="1"/>
                  <a:pt x="2541" y="37"/>
                  <a:pt x="2263" y="111"/>
                </a:cubicBezTo>
                <a:cubicBezTo>
                  <a:pt x="2074" y="163"/>
                  <a:pt x="1927" y="310"/>
                  <a:pt x="1877" y="499"/>
                </a:cubicBezTo>
                <a:cubicBezTo>
                  <a:pt x="1574" y="1630"/>
                  <a:pt x="1900" y="2845"/>
                  <a:pt x="2726" y="3672"/>
                </a:cubicBezTo>
                <a:cubicBezTo>
                  <a:pt x="3349" y="4296"/>
                  <a:pt x="4192" y="4634"/>
                  <a:pt x="5054" y="4634"/>
                </a:cubicBezTo>
                <a:cubicBezTo>
                  <a:pt x="5137" y="4634"/>
                  <a:pt x="5221" y="4630"/>
                  <a:pt x="5303" y="4624"/>
                </a:cubicBezTo>
                <a:lnTo>
                  <a:pt x="5303" y="9131"/>
                </a:lnTo>
                <a:cubicBezTo>
                  <a:pt x="4336" y="9258"/>
                  <a:pt x="3453" y="9725"/>
                  <a:pt x="2797" y="10458"/>
                </a:cubicBezTo>
                <a:cubicBezTo>
                  <a:pt x="1251" y="10481"/>
                  <a:pt x="1" y="11746"/>
                  <a:pt x="1" y="13295"/>
                </a:cubicBezTo>
                <a:lnTo>
                  <a:pt x="1" y="13468"/>
                </a:lnTo>
                <a:cubicBezTo>
                  <a:pt x="1" y="13770"/>
                  <a:pt x="245" y="14015"/>
                  <a:pt x="548" y="14015"/>
                </a:cubicBezTo>
                <a:lnTo>
                  <a:pt x="11154" y="14015"/>
                </a:lnTo>
                <a:cubicBezTo>
                  <a:pt x="11455" y="14015"/>
                  <a:pt x="11701" y="13770"/>
                  <a:pt x="11701" y="13468"/>
                </a:cubicBezTo>
                <a:lnTo>
                  <a:pt x="11701" y="13295"/>
                </a:lnTo>
                <a:cubicBezTo>
                  <a:pt x="11701" y="11744"/>
                  <a:pt x="10451" y="10481"/>
                  <a:pt x="8905" y="10458"/>
                </a:cubicBezTo>
                <a:cubicBezTo>
                  <a:pt x="8249" y="9725"/>
                  <a:pt x="7364" y="9258"/>
                  <a:pt x="6399" y="9131"/>
                </a:cubicBezTo>
                <a:lnTo>
                  <a:pt x="6399" y="4624"/>
                </a:lnTo>
                <a:cubicBezTo>
                  <a:pt x="6481" y="4630"/>
                  <a:pt x="6565" y="4634"/>
                  <a:pt x="6647" y="4634"/>
                </a:cubicBezTo>
                <a:cubicBezTo>
                  <a:pt x="7508" y="4634"/>
                  <a:pt x="8353" y="4296"/>
                  <a:pt x="8975" y="3672"/>
                </a:cubicBezTo>
                <a:cubicBezTo>
                  <a:pt x="9802" y="2845"/>
                  <a:pt x="10127" y="1630"/>
                  <a:pt x="9825" y="499"/>
                </a:cubicBezTo>
                <a:cubicBezTo>
                  <a:pt x="9775" y="310"/>
                  <a:pt x="9628" y="163"/>
                  <a:pt x="9437" y="111"/>
                </a:cubicBezTo>
                <a:cubicBezTo>
                  <a:pt x="9159" y="37"/>
                  <a:pt x="8876" y="1"/>
                  <a:pt x="8595" y="1"/>
                </a:cubicBezTo>
                <a:cubicBezTo>
                  <a:pt x="7733" y="1"/>
                  <a:pt x="6888" y="340"/>
                  <a:pt x="6265" y="963"/>
                </a:cubicBezTo>
                <a:cubicBezTo>
                  <a:pt x="6109" y="1118"/>
                  <a:pt x="5971" y="1289"/>
                  <a:pt x="5850" y="1470"/>
                </a:cubicBezTo>
                <a:cubicBezTo>
                  <a:pt x="5731" y="1289"/>
                  <a:pt x="5592" y="1118"/>
                  <a:pt x="5437" y="963"/>
                </a:cubicBezTo>
                <a:cubicBezTo>
                  <a:pt x="4814" y="340"/>
                  <a:pt x="3969" y="1"/>
                  <a:pt x="3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3"/>
          <p:cNvSpPr/>
          <p:nvPr/>
        </p:nvSpPr>
        <p:spPr>
          <a:xfrm>
            <a:off x="7116688" y="3791575"/>
            <a:ext cx="218950" cy="350350"/>
          </a:xfrm>
          <a:custGeom>
            <a:rect b="b" l="l" r="r" t="t"/>
            <a:pathLst>
              <a:path extrusionOk="0" h="14014" w="8758">
                <a:moveTo>
                  <a:pt x="4379" y="1209"/>
                </a:moveTo>
                <a:cubicBezTo>
                  <a:pt x="4891" y="1623"/>
                  <a:pt x="5200" y="2252"/>
                  <a:pt x="5200" y="2919"/>
                </a:cubicBezTo>
                <a:cubicBezTo>
                  <a:pt x="5200" y="3587"/>
                  <a:pt x="4891" y="4216"/>
                  <a:pt x="4379" y="4628"/>
                </a:cubicBezTo>
                <a:cubicBezTo>
                  <a:pt x="3865" y="4216"/>
                  <a:pt x="3557" y="3587"/>
                  <a:pt x="3557" y="2919"/>
                </a:cubicBezTo>
                <a:cubicBezTo>
                  <a:pt x="3557" y="2252"/>
                  <a:pt x="3865" y="1623"/>
                  <a:pt x="4379" y="1209"/>
                </a:cubicBezTo>
                <a:close/>
                <a:moveTo>
                  <a:pt x="1636" y="6425"/>
                </a:moveTo>
                <a:cubicBezTo>
                  <a:pt x="2211" y="6425"/>
                  <a:pt x="2774" y="6650"/>
                  <a:pt x="3189" y="7065"/>
                </a:cubicBezTo>
                <a:cubicBezTo>
                  <a:pt x="3663" y="7537"/>
                  <a:pt x="3888" y="8201"/>
                  <a:pt x="3818" y="8855"/>
                </a:cubicBezTo>
                <a:cubicBezTo>
                  <a:pt x="3740" y="8864"/>
                  <a:pt x="3661" y="8868"/>
                  <a:pt x="3582" y="8868"/>
                </a:cubicBezTo>
                <a:cubicBezTo>
                  <a:pt x="3006" y="8868"/>
                  <a:pt x="2443" y="8643"/>
                  <a:pt x="2028" y="8226"/>
                </a:cubicBezTo>
                <a:cubicBezTo>
                  <a:pt x="1556" y="7755"/>
                  <a:pt x="1329" y="7092"/>
                  <a:pt x="1401" y="6438"/>
                </a:cubicBezTo>
                <a:cubicBezTo>
                  <a:pt x="1479" y="6429"/>
                  <a:pt x="1557" y="6425"/>
                  <a:pt x="1636" y="6425"/>
                </a:cubicBezTo>
                <a:close/>
                <a:moveTo>
                  <a:pt x="7118" y="6425"/>
                </a:moveTo>
                <a:cubicBezTo>
                  <a:pt x="7198" y="6425"/>
                  <a:pt x="7277" y="6429"/>
                  <a:pt x="7357" y="6438"/>
                </a:cubicBezTo>
                <a:cubicBezTo>
                  <a:pt x="7427" y="7092"/>
                  <a:pt x="7201" y="7755"/>
                  <a:pt x="6728" y="8226"/>
                </a:cubicBezTo>
                <a:cubicBezTo>
                  <a:pt x="6312" y="8643"/>
                  <a:pt x="5749" y="8868"/>
                  <a:pt x="5174" y="8868"/>
                </a:cubicBezTo>
                <a:cubicBezTo>
                  <a:pt x="5096" y="8868"/>
                  <a:pt x="5018" y="8864"/>
                  <a:pt x="4939" y="8855"/>
                </a:cubicBezTo>
                <a:cubicBezTo>
                  <a:pt x="4867" y="8201"/>
                  <a:pt x="5095" y="7537"/>
                  <a:pt x="5567" y="7065"/>
                </a:cubicBezTo>
                <a:cubicBezTo>
                  <a:pt x="5983" y="6651"/>
                  <a:pt x="6544" y="6425"/>
                  <a:pt x="7118" y="6425"/>
                </a:cubicBezTo>
                <a:close/>
                <a:moveTo>
                  <a:pt x="4379" y="11661"/>
                </a:moveTo>
                <a:cubicBezTo>
                  <a:pt x="5152" y="11661"/>
                  <a:pt x="5802" y="12198"/>
                  <a:pt x="5975" y="12919"/>
                </a:cubicBezTo>
                <a:lnTo>
                  <a:pt x="2781" y="12919"/>
                </a:lnTo>
                <a:cubicBezTo>
                  <a:pt x="2955" y="12198"/>
                  <a:pt x="3604" y="11661"/>
                  <a:pt x="4379" y="11661"/>
                </a:cubicBezTo>
                <a:close/>
                <a:moveTo>
                  <a:pt x="4379" y="1"/>
                </a:moveTo>
                <a:cubicBezTo>
                  <a:pt x="4284" y="1"/>
                  <a:pt x="4190" y="25"/>
                  <a:pt x="4104" y="73"/>
                </a:cubicBezTo>
                <a:cubicBezTo>
                  <a:pt x="3092" y="661"/>
                  <a:pt x="2463" y="1750"/>
                  <a:pt x="2463" y="2919"/>
                </a:cubicBezTo>
                <a:cubicBezTo>
                  <a:pt x="2463" y="3978"/>
                  <a:pt x="2980" y="4974"/>
                  <a:pt x="3832" y="5586"/>
                </a:cubicBezTo>
                <a:lnTo>
                  <a:pt x="3832" y="6167"/>
                </a:lnTo>
                <a:cubicBezTo>
                  <a:pt x="3224" y="5623"/>
                  <a:pt x="2437" y="5330"/>
                  <a:pt x="1636" y="5330"/>
                </a:cubicBezTo>
                <a:cubicBezTo>
                  <a:pt x="1354" y="5330"/>
                  <a:pt x="1070" y="5366"/>
                  <a:pt x="792" y="5441"/>
                </a:cubicBezTo>
                <a:cubicBezTo>
                  <a:pt x="602" y="5491"/>
                  <a:pt x="455" y="5640"/>
                  <a:pt x="403" y="5829"/>
                </a:cubicBezTo>
                <a:cubicBezTo>
                  <a:pt x="102" y="6960"/>
                  <a:pt x="428" y="8175"/>
                  <a:pt x="1255" y="9001"/>
                </a:cubicBezTo>
                <a:cubicBezTo>
                  <a:pt x="1877" y="9623"/>
                  <a:pt x="2721" y="9963"/>
                  <a:pt x="3582" y="9963"/>
                </a:cubicBezTo>
                <a:cubicBezTo>
                  <a:pt x="3666" y="9963"/>
                  <a:pt x="3748" y="9960"/>
                  <a:pt x="3832" y="9953"/>
                </a:cubicBezTo>
                <a:lnTo>
                  <a:pt x="3832" y="10621"/>
                </a:lnTo>
                <a:cubicBezTo>
                  <a:pt x="2706" y="10850"/>
                  <a:pt x="1831" y="11772"/>
                  <a:pt x="1668" y="12919"/>
                </a:cubicBezTo>
                <a:lnTo>
                  <a:pt x="547" y="12919"/>
                </a:lnTo>
                <a:cubicBezTo>
                  <a:pt x="244" y="12919"/>
                  <a:pt x="0" y="13165"/>
                  <a:pt x="0" y="13467"/>
                </a:cubicBezTo>
                <a:cubicBezTo>
                  <a:pt x="0" y="13769"/>
                  <a:pt x="244" y="14014"/>
                  <a:pt x="547" y="14014"/>
                </a:cubicBezTo>
                <a:lnTo>
                  <a:pt x="8210" y="14014"/>
                </a:lnTo>
                <a:cubicBezTo>
                  <a:pt x="8513" y="14014"/>
                  <a:pt x="8757" y="13769"/>
                  <a:pt x="8757" y="13467"/>
                </a:cubicBezTo>
                <a:cubicBezTo>
                  <a:pt x="8757" y="13165"/>
                  <a:pt x="8513" y="12919"/>
                  <a:pt x="8210" y="12919"/>
                </a:cubicBezTo>
                <a:lnTo>
                  <a:pt x="7089" y="12919"/>
                </a:lnTo>
                <a:cubicBezTo>
                  <a:pt x="6927" y="11772"/>
                  <a:pt x="6050" y="10850"/>
                  <a:pt x="4926" y="10621"/>
                </a:cubicBezTo>
                <a:lnTo>
                  <a:pt x="4926" y="9953"/>
                </a:lnTo>
                <a:cubicBezTo>
                  <a:pt x="5009" y="9960"/>
                  <a:pt x="5091" y="9963"/>
                  <a:pt x="5175" y="9963"/>
                </a:cubicBezTo>
                <a:cubicBezTo>
                  <a:pt x="6037" y="9963"/>
                  <a:pt x="6880" y="9623"/>
                  <a:pt x="7502" y="9001"/>
                </a:cubicBezTo>
                <a:cubicBezTo>
                  <a:pt x="8329" y="8175"/>
                  <a:pt x="8655" y="6958"/>
                  <a:pt x="8352" y="5829"/>
                </a:cubicBezTo>
                <a:cubicBezTo>
                  <a:pt x="8302" y="5640"/>
                  <a:pt x="8155" y="5491"/>
                  <a:pt x="7966" y="5441"/>
                </a:cubicBezTo>
                <a:cubicBezTo>
                  <a:pt x="7687" y="5366"/>
                  <a:pt x="7403" y="5330"/>
                  <a:pt x="7121" y="5330"/>
                </a:cubicBezTo>
                <a:cubicBezTo>
                  <a:pt x="6319" y="5330"/>
                  <a:pt x="5532" y="5623"/>
                  <a:pt x="4926" y="6167"/>
                </a:cubicBezTo>
                <a:lnTo>
                  <a:pt x="4926" y="5586"/>
                </a:lnTo>
                <a:cubicBezTo>
                  <a:pt x="5777" y="4974"/>
                  <a:pt x="6294" y="3978"/>
                  <a:pt x="6294" y="2919"/>
                </a:cubicBezTo>
                <a:cubicBezTo>
                  <a:pt x="6294" y="1750"/>
                  <a:pt x="5665" y="661"/>
                  <a:pt x="4653" y="73"/>
                </a:cubicBezTo>
                <a:cubicBezTo>
                  <a:pt x="4568" y="25"/>
                  <a:pt x="4473" y="1"/>
                  <a:pt x="4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1" name="Google Shape;11251;p73"/>
          <p:cNvGrpSpPr/>
          <p:nvPr/>
        </p:nvGrpSpPr>
        <p:grpSpPr>
          <a:xfrm>
            <a:off x="6300238" y="3791600"/>
            <a:ext cx="338500" cy="350375"/>
            <a:chOff x="6300238" y="3791600"/>
            <a:chExt cx="338500" cy="350375"/>
          </a:xfrm>
        </p:grpSpPr>
        <p:sp>
          <p:nvSpPr>
            <p:cNvPr id="11252" name="Google Shape;11252;p73"/>
            <p:cNvSpPr/>
            <p:nvPr/>
          </p:nvSpPr>
          <p:spPr>
            <a:xfrm>
              <a:off x="6300238" y="3791600"/>
              <a:ext cx="338500" cy="350375"/>
            </a:xfrm>
            <a:custGeom>
              <a:rect b="b" l="l" r="r" t="t"/>
              <a:pathLst>
                <a:path extrusionOk="0" h="14015" w="13540">
                  <a:moveTo>
                    <a:pt x="6770" y="1095"/>
                  </a:moveTo>
                  <a:cubicBezTo>
                    <a:pt x="7602" y="1095"/>
                    <a:pt x="8276" y="1769"/>
                    <a:pt x="8276" y="2599"/>
                  </a:cubicBezTo>
                  <a:cubicBezTo>
                    <a:pt x="8276" y="2830"/>
                    <a:pt x="8228" y="3193"/>
                    <a:pt x="8141" y="3593"/>
                  </a:cubicBezTo>
                  <a:cubicBezTo>
                    <a:pt x="8060" y="3966"/>
                    <a:pt x="8360" y="4256"/>
                    <a:pt x="8681" y="4256"/>
                  </a:cubicBezTo>
                  <a:cubicBezTo>
                    <a:pt x="8805" y="4256"/>
                    <a:pt x="8933" y="4213"/>
                    <a:pt x="9042" y="4113"/>
                  </a:cubicBezTo>
                  <a:cubicBezTo>
                    <a:pt x="9347" y="3839"/>
                    <a:pt x="9635" y="3614"/>
                    <a:pt x="9835" y="3499"/>
                  </a:cubicBezTo>
                  <a:cubicBezTo>
                    <a:pt x="10072" y="3362"/>
                    <a:pt x="10331" y="3297"/>
                    <a:pt x="10586" y="3297"/>
                  </a:cubicBezTo>
                  <a:cubicBezTo>
                    <a:pt x="11106" y="3297"/>
                    <a:pt x="11612" y="3567"/>
                    <a:pt x="11892" y="4051"/>
                  </a:cubicBezTo>
                  <a:cubicBezTo>
                    <a:pt x="12307" y="4769"/>
                    <a:pt x="12059" y="5692"/>
                    <a:pt x="11340" y="6107"/>
                  </a:cubicBezTo>
                  <a:cubicBezTo>
                    <a:pt x="11140" y="6223"/>
                    <a:pt x="10802" y="6360"/>
                    <a:pt x="10413" y="6485"/>
                  </a:cubicBezTo>
                  <a:cubicBezTo>
                    <a:pt x="9906" y="6648"/>
                    <a:pt x="9907" y="7365"/>
                    <a:pt x="10413" y="7528"/>
                  </a:cubicBezTo>
                  <a:cubicBezTo>
                    <a:pt x="10802" y="7653"/>
                    <a:pt x="11140" y="7790"/>
                    <a:pt x="11340" y="7906"/>
                  </a:cubicBezTo>
                  <a:cubicBezTo>
                    <a:pt x="12059" y="8321"/>
                    <a:pt x="12305" y="9244"/>
                    <a:pt x="11890" y="9962"/>
                  </a:cubicBezTo>
                  <a:cubicBezTo>
                    <a:pt x="11612" y="10446"/>
                    <a:pt x="11106" y="10716"/>
                    <a:pt x="10585" y="10716"/>
                  </a:cubicBezTo>
                  <a:cubicBezTo>
                    <a:pt x="10330" y="10716"/>
                    <a:pt x="10071" y="10651"/>
                    <a:pt x="9834" y="10514"/>
                  </a:cubicBezTo>
                  <a:cubicBezTo>
                    <a:pt x="9635" y="10399"/>
                    <a:pt x="9345" y="10175"/>
                    <a:pt x="9042" y="9900"/>
                  </a:cubicBezTo>
                  <a:cubicBezTo>
                    <a:pt x="8932" y="9800"/>
                    <a:pt x="8804" y="9756"/>
                    <a:pt x="8680" y="9756"/>
                  </a:cubicBezTo>
                  <a:cubicBezTo>
                    <a:pt x="8359" y="9756"/>
                    <a:pt x="8060" y="10047"/>
                    <a:pt x="8141" y="10420"/>
                  </a:cubicBezTo>
                  <a:cubicBezTo>
                    <a:pt x="8226" y="10820"/>
                    <a:pt x="8276" y="11183"/>
                    <a:pt x="8276" y="11414"/>
                  </a:cubicBezTo>
                  <a:cubicBezTo>
                    <a:pt x="8276" y="12244"/>
                    <a:pt x="7600" y="12918"/>
                    <a:pt x="6770" y="12918"/>
                  </a:cubicBezTo>
                  <a:cubicBezTo>
                    <a:pt x="5940" y="12918"/>
                    <a:pt x="5266" y="12244"/>
                    <a:pt x="5266" y="11414"/>
                  </a:cubicBezTo>
                  <a:cubicBezTo>
                    <a:pt x="5266" y="11183"/>
                    <a:pt x="5315" y="10820"/>
                    <a:pt x="5402" y="10420"/>
                  </a:cubicBezTo>
                  <a:cubicBezTo>
                    <a:pt x="5484" y="10044"/>
                    <a:pt x="5182" y="9757"/>
                    <a:pt x="4861" y="9757"/>
                  </a:cubicBezTo>
                  <a:cubicBezTo>
                    <a:pt x="4736" y="9757"/>
                    <a:pt x="4608" y="9801"/>
                    <a:pt x="4498" y="9900"/>
                  </a:cubicBezTo>
                  <a:cubicBezTo>
                    <a:pt x="4195" y="10175"/>
                    <a:pt x="3908" y="10399"/>
                    <a:pt x="3707" y="10514"/>
                  </a:cubicBezTo>
                  <a:cubicBezTo>
                    <a:pt x="3470" y="10651"/>
                    <a:pt x="3211" y="10716"/>
                    <a:pt x="2956" y="10716"/>
                  </a:cubicBezTo>
                  <a:cubicBezTo>
                    <a:pt x="2436" y="10716"/>
                    <a:pt x="1930" y="10446"/>
                    <a:pt x="1651" y="9962"/>
                  </a:cubicBezTo>
                  <a:cubicBezTo>
                    <a:pt x="1236" y="9244"/>
                    <a:pt x="1483" y="8321"/>
                    <a:pt x="2203" y="7906"/>
                  </a:cubicBezTo>
                  <a:cubicBezTo>
                    <a:pt x="2402" y="7790"/>
                    <a:pt x="2740" y="7653"/>
                    <a:pt x="3130" y="7528"/>
                  </a:cubicBezTo>
                  <a:cubicBezTo>
                    <a:pt x="3637" y="7365"/>
                    <a:pt x="3635" y="6648"/>
                    <a:pt x="3130" y="6485"/>
                  </a:cubicBezTo>
                  <a:cubicBezTo>
                    <a:pt x="2740" y="6360"/>
                    <a:pt x="2402" y="6223"/>
                    <a:pt x="2203" y="6107"/>
                  </a:cubicBezTo>
                  <a:cubicBezTo>
                    <a:pt x="1483" y="5692"/>
                    <a:pt x="1236" y="4769"/>
                    <a:pt x="1651" y="4051"/>
                  </a:cubicBezTo>
                  <a:cubicBezTo>
                    <a:pt x="1930" y="3567"/>
                    <a:pt x="2436" y="3297"/>
                    <a:pt x="2956" y="3297"/>
                  </a:cubicBezTo>
                  <a:cubicBezTo>
                    <a:pt x="3212" y="3297"/>
                    <a:pt x="3470" y="3362"/>
                    <a:pt x="3707" y="3499"/>
                  </a:cubicBezTo>
                  <a:cubicBezTo>
                    <a:pt x="3908" y="3614"/>
                    <a:pt x="4195" y="3839"/>
                    <a:pt x="4500" y="4113"/>
                  </a:cubicBezTo>
                  <a:cubicBezTo>
                    <a:pt x="4610" y="4213"/>
                    <a:pt x="4738" y="4257"/>
                    <a:pt x="4863" y="4257"/>
                  </a:cubicBezTo>
                  <a:cubicBezTo>
                    <a:pt x="5183" y="4257"/>
                    <a:pt x="5482" y="3966"/>
                    <a:pt x="5402" y="3593"/>
                  </a:cubicBezTo>
                  <a:cubicBezTo>
                    <a:pt x="5315" y="3193"/>
                    <a:pt x="5266" y="2830"/>
                    <a:pt x="5266" y="2599"/>
                  </a:cubicBezTo>
                  <a:cubicBezTo>
                    <a:pt x="5266" y="1769"/>
                    <a:pt x="5940" y="1095"/>
                    <a:pt x="6770" y="1095"/>
                  </a:cubicBezTo>
                  <a:close/>
                  <a:moveTo>
                    <a:pt x="6770" y="0"/>
                  </a:moveTo>
                  <a:cubicBezTo>
                    <a:pt x="5368" y="0"/>
                    <a:pt x="4222" y="1115"/>
                    <a:pt x="4172" y="2505"/>
                  </a:cubicBezTo>
                  <a:cubicBezTo>
                    <a:pt x="3785" y="2300"/>
                    <a:pt x="3369" y="2202"/>
                    <a:pt x="2957" y="2202"/>
                  </a:cubicBezTo>
                  <a:cubicBezTo>
                    <a:pt x="2058" y="2202"/>
                    <a:pt x="1184" y="2669"/>
                    <a:pt x="702" y="3502"/>
                  </a:cubicBezTo>
                  <a:cubicBezTo>
                    <a:pt x="1" y="4717"/>
                    <a:pt x="394" y="6268"/>
                    <a:pt x="1574" y="7007"/>
                  </a:cubicBezTo>
                  <a:cubicBezTo>
                    <a:pt x="394" y="7745"/>
                    <a:pt x="1" y="9296"/>
                    <a:pt x="702" y="10511"/>
                  </a:cubicBezTo>
                  <a:cubicBezTo>
                    <a:pt x="1185" y="11346"/>
                    <a:pt x="2058" y="11811"/>
                    <a:pt x="2956" y="11811"/>
                  </a:cubicBezTo>
                  <a:cubicBezTo>
                    <a:pt x="3368" y="11811"/>
                    <a:pt x="3785" y="11713"/>
                    <a:pt x="4172" y="11508"/>
                  </a:cubicBezTo>
                  <a:cubicBezTo>
                    <a:pt x="4222" y="12898"/>
                    <a:pt x="5368" y="14014"/>
                    <a:pt x="6770" y="14014"/>
                  </a:cubicBezTo>
                  <a:cubicBezTo>
                    <a:pt x="8172" y="14014"/>
                    <a:pt x="9320" y="12898"/>
                    <a:pt x="9369" y="11508"/>
                  </a:cubicBezTo>
                  <a:cubicBezTo>
                    <a:pt x="9756" y="11714"/>
                    <a:pt x="10173" y="11812"/>
                    <a:pt x="10584" y="11812"/>
                  </a:cubicBezTo>
                  <a:cubicBezTo>
                    <a:pt x="11483" y="11812"/>
                    <a:pt x="12357" y="11345"/>
                    <a:pt x="12839" y="10511"/>
                  </a:cubicBezTo>
                  <a:cubicBezTo>
                    <a:pt x="13540" y="9296"/>
                    <a:pt x="13146" y="7745"/>
                    <a:pt x="11969" y="7007"/>
                  </a:cubicBezTo>
                  <a:cubicBezTo>
                    <a:pt x="13146" y="6268"/>
                    <a:pt x="13540" y="4717"/>
                    <a:pt x="12839" y="3502"/>
                  </a:cubicBezTo>
                  <a:cubicBezTo>
                    <a:pt x="12357" y="2667"/>
                    <a:pt x="11484" y="2202"/>
                    <a:pt x="10585" y="2202"/>
                  </a:cubicBezTo>
                  <a:cubicBezTo>
                    <a:pt x="10173" y="2202"/>
                    <a:pt x="9756" y="2300"/>
                    <a:pt x="9369" y="2505"/>
                  </a:cubicBezTo>
                  <a:cubicBezTo>
                    <a:pt x="9320" y="1115"/>
                    <a:pt x="8172" y="0"/>
                    <a:pt x="6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3"/>
            <p:cNvSpPr/>
            <p:nvPr/>
          </p:nvSpPr>
          <p:spPr>
            <a:xfrm>
              <a:off x="6414763" y="3912025"/>
              <a:ext cx="109500" cy="109475"/>
            </a:xfrm>
            <a:custGeom>
              <a:rect b="b" l="l" r="r" t="t"/>
              <a:pathLst>
                <a:path extrusionOk="0" h="4379" w="4380">
                  <a:moveTo>
                    <a:pt x="2189" y="1094"/>
                  </a:moveTo>
                  <a:cubicBezTo>
                    <a:pt x="2793" y="1094"/>
                    <a:pt x="3285" y="1586"/>
                    <a:pt x="3285" y="2190"/>
                  </a:cubicBezTo>
                  <a:cubicBezTo>
                    <a:pt x="3285" y="2793"/>
                    <a:pt x="2793" y="3285"/>
                    <a:pt x="2189" y="3285"/>
                  </a:cubicBezTo>
                  <a:cubicBezTo>
                    <a:pt x="1585" y="3285"/>
                    <a:pt x="1095" y="2793"/>
                    <a:pt x="1095" y="2190"/>
                  </a:cubicBezTo>
                  <a:cubicBezTo>
                    <a:pt x="1095" y="1586"/>
                    <a:pt x="1585" y="1094"/>
                    <a:pt x="2189" y="1094"/>
                  </a:cubicBezTo>
                  <a:close/>
                  <a:moveTo>
                    <a:pt x="2189" y="0"/>
                  </a:moveTo>
                  <a:cubicBezTo>
                    <a:pt x="983" y="0"/>
                    <a:pt x="1" y="982"/>
                    <a:pt x="1" y="2190"/>
                  </a:cubicBezTo>
                  <a:cubicBezTo>
                    <a:pt x="1" y="3397"/>
                    <a:pt x="981" y="4379"/>
                    <a:pt x="2189" y="4379"/>
                  </a:cubicBezTo>
                  <a:cubicBezTo>
                    <a:pt x="3397" y="4379"/>
                    <a:pt x="4379" y="3397"/>
                    <a:pt x="4379" y="2190"/>
                  </a:cubicBezTo>
                  <a:cubicBezTo>
                    <a:pt x="4379" y="982"/>
                    <a:pt x="3397" y="0"/>
                    <a:pt x="2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73"/>
          <p:cNvGrpSpPr/>
          <p:nvPr/>
        </p:nvGrpSpPr>
        <p:grpSpPr>
          <a:xfrm>
            <a:off x="5530363" y="3879175"/>
            <a:ext cx="350375" cy="219000"/>
            <a:chOff x="5530363" y="3879175"/>
            <a:chExt cx="350375" cy="219000"/>
          </a:xfrm>
        </p:grpSpPr>
        <p:sp>
          <p:nvSpPr>
            <p:cNvPr id="11255" name="Google Shape;11255;p73"/>
            <p:cNvSpPr/>
            <p:nvPr/>
          </p:nvSpPr>
          <p:spPr>
            <a:xfrm>
              <a:off x="5612488" y="3961300"/>
              <a:ext cx="186150" cy="136825"/>
            </a:xfrm>
            <a:custGeom>
              <a:rect b="b" l="l" r="r" t="t"/>
              <a:pathLst>
                <a:path extrusionOk="0" h="5473" w="7446">
                  <a:moveTo>
                    <a:pt x="3723" y="0"/>
                  </a:moveTo>
                  <a:cubicBezTo>
                    <a:pt x="1670" y="0"/>
                    <a:pt x="0" y="1670"/>
                    <a:pt x="0" y="3721"/>
                  </a:cubicBezTo>
                  <a:lnTo>
                    <a:pt x="0" y="4926"/>
                  </a:lnTo>
                  <a:cubicBezTo>
                    <a:pt x="0" y="5229"/>
                    <a:pt x="246" y="5473"/>
                    <a:pt x="547" y="5473"/>
                  </a:cubicBezTo>
                  <a:cubicBezTo>
                    <a:pt x="850" y="5473"/>
                    <a:pt x="1096" y="5229"/>
                    <a:pt x="1096" y="4926"/>
                  </a:cubicBezTo>
                  <a:lnTo>
                    <a:pt x="1096" y="3721"/>
                  </a:lnTo>
                  <a:cubicBezTo>
                    <a:pt x="1096" y="2274"/>
                    <a:pt x="2274" y="1094"/>
                    <a:pt x="3723" y="1094"/>
                  </a:cubicBezTo>
                  <a:cubicBezTo>
                    <a:pt x="5172" y="1094"/>
                    <a:pt x="6350" y="2272"/>
                    <a:pt x="6350" y="3721"/>
                  </a:cubicBezTo>
                  <a:lnTo>
                    <a:pt x="6350" y="4926"/>
                  </a:lnTo>
                  <a:cubicBezTo>
                    <a:pt x="6350" y="5229"/>
                    <a:pt x="6596" y="5473"/>
                    <a:pt x="6898" y="5473"/>
                  </a:cubicBezTo>
                  <a:cubicBezTo>
                    <a:pt x="7200" y="5473"/>
                    <a:pt x="7445" y="5229"/>
                    <a:pt x="7445" y="4926"/>
                  </a:cubicBezTo>
                  <a:lnTo>
                    <a:pt x="7445" y="3721"/>
                  </a:lnTo>
                  <a:cubicBezTo>
                    <a:pt x="7445" y="1670"/>
                    <a:pt x="5776" y="0"/>
                    <a:pt x="37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3"/>
            <p:cNvSpPr/>
            <p:nvPr/>
          </p:nvSpPr>
          <p:spPr>
            <a:xfrm>
              <a:off x="5571438" y="3920225"/>
              <a:ext cx="268275" cy="177900"/>
            </a:xfrm>
            <a:custGeom>
              <a:rect b="b" l="l" r="r" t="t"/>
              <a:pathLst>
                <a:path extrusionOk="0" h="7116" w="10731">
                  <a:moveTo>
                    <a:pt x="5365" y="0"/>
                  </a:moveTo>
                  <a:cubicBezTo>
                    <a:pt x="2407" y="0"/>
                    <a:pt x="1" y="2408"/>
                    <a:pt x="1" y="5366"/>
                  </a:cubicBezTo>
                  <a:lnTo>
                    <a:pt x="1" y="6569"/>
                  </a:lnTo>
                  <a:cubicBezTo>
                    <a:pt x="1" y="6872"/>
                    <a:pt x="245" y="7116"/>
                    <a:pt x="548" y="7116"/>
                  </a:cubicBezTo>
                  <a:cubicBezTo>
                    <a:pt x="851" y="7116"/>
                    <a:pt x="1095" y="6872"/>
                    <a:pt x="1095" y="6569"/>
                  </a:cubicBezTo>
                  <a:lnTo>
                    <a:pt x="1095" y="5366"/>
                  </a:lnTo>
                  <a:cubicBezTo>
                    <a:pt x="1095" y="3010"/>
                    <a:pt x="3011" y="1096"/>
                    <a:pt x="5365" y="1096"/>
                  </a:cubicBezTo>
                  <a:cubicBezTo>
                    <a:pt x="7719" y="1096"/>
                    <a:pt x="9635" y="3010"/>
                    <a:pt x="9635" y="5366"/>
                  </a:cubicBezTo>
                  <a:lnTo>
                    <a:pt x="9635" y="6569"/>
                  </a:lnTo>
                  <a:cubicBezTo>
                    <a:pt x="9635" y="6872"/>
                    <a:pt x="9879" y="7116"/>
                    <a:pt x="10182" y="7116"/>
                  </a:cubicBezTo>
                  <a:cubicBezTo>
                    <a:pt x="10485" y="7116"/>
                    <a:pt x="10729" y="6872"/>
                    <a:pt x="10729" y="6569"/>
                  </a:cubicBezTo>
                  <a:lnTo>
                    <a:pt x="10729" y="5366"/>
                  </a:lnTo>
                  <a:cubicBezTo>
                    <a:pt x="10730" y="2408"/>
                    <a:pt x="8323" y="0"/>
                    <a:pt x="5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3"/>
            <p:cNvSpPr/>
            <p:nvPr/>
          </p:nvSpPr>
          <p:spPr>
            <a:xfrm>
              <a:off x="5530363" y="3879175"/>
              <a:ext cx="350375" cy="219000"/>
            </a:xfrm>
            <a:custGeom>
              <a:rect b="b" l="l" r="r" t="t"/>
              <a:pathLst>
                <a:path extrusionOk="0" h="8760" w="14015">
                  <a:moveTo>
                    <a:pt x="7008" y="1"/>
                  </a:moveTo>
                  <a:cubicBezTo>
                    <a:pt x="3136" y="1"/>
                    <a:pt x="1" y="3135"/>
                    <a:pt x="1" y="7008"/>
                  </a:cubicBezTo>
                  <a:lnTo>
                    <a:pt x="1" y="8211"/>
                  </a:lnTo>
                  <a:cubicBezTo>
                    <a:pt x="1" y="8514"/>
                    <a:pt x="247" y="8760"/>
                    <a:pt x="548" y="8760"/>
                  </a:cubicBezTo>
                  <a:cubicBezTo>
                    <a:pt x="851" y="8760"/>
                    <a:pt x="1095" y="8514"/>
                    <a:pt x="1095" y="8211"/>
                  </a:cubicBezTo>
                  <a:lnTo>
                    <a:pt x="1095" y="7008"/>
                  </a:lnTo>
                  <a:cubicBezTo>
                    <a:pt x="1095" y="3740"/>
                    <a:pt x="3740" y="1095"/>
                    <a:pt x="7008" y="1095"/>
                  </a:cubicBezTo>
                  <a:cubicBezTo>
                    <a:pt x="10275" y="1095"/>
                    <a:pt x="12921" y="3740"/>
                    <a:pt x="12921" y="7008"/>
                  </a:cubicBezTo>
                  <a:lnTo>
                    <a:pt x="12921" y="8211"/>
                  </a:lnTo>
                  <a:cubicBezTo>
                    <a:pt x="12921" y="8514"/>
                    <a:pt x="13165" y="8760"/>
                    <a:pt x="13468" y="8760"/>
                  </a:cubicBezTo>
                  <a:cubicBezTo>
                    <a:pt x="13769" y="8760"/>
                    <a:pt x="14015" y="8514"/>
                    <a:pt x="14015" y="8211"/>
                  </a:cubicBezTo>
                  <a:lnTo>
                    <a:pt x="14015" y="7008"/>
                  </a:lnTo>
                  <a:cubicBezTo>
                    <a:pt x="14015" y="3135"/>
                    <a:pt x="10881"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73"/>
          <p:cNvGrpSpPr/>
          <p:nvPr/>
        </p:nvGrpSpPr>
        <p:grpSpPr>
          <a:xfrm>
            <a:off x="4800938" y="3791600"/>
            <a:ext cx="298375" cy="350325"/>
            <a:chOff x="4800938" y="3791600"/>
            <a:chExt cx="298375" cy="350325"/>
          </a:xfrm>
        </p:grpSpPr>
        <p:sp>
          <p:nvSpPr>
            <p:cNvPr id="11259" name="Google Shape;11259;p73"/>
            <p:cNvSpPr/>
            <p:nvPr/>
          </p:nvSpPr>
          <p:spPr>
            <a:xfrm>
              <a:off x="4857738" y="3970150"/>
              <a:ext cx="34250" cy="34250"/>
            </a:xfrm>
            <a:custGeom>
              <a:rect b="b" l="l" r="r" t="t"/>
              <a:pathLst>
                <a:path extrusionOk="0" h="1370" w="1370">
                  <a:moveTo>
                    <a:pt x="685" y="1"/>
                  </a:moveTo>
                  <a:cubicBezTo>
                    <a:pt x="307" y="1"/>
                    <a:pt x="1" y="309"/>
                    <a:pt x="1" y="685"/>
                  </a:cubicBezTo>
                  <a:cubicBezTo>
                    <a:pt x="1" y="1063"/>
                    <a:pt x="307" y="1369"/>
                    <a:pt x="685" y="1369"/>
                  </a:cubicBezTo>
                  <a:cubicBezTo>
                    <a:pt x="1063" y="1369"/>
                    <a:pt x="1369" y="1063"/>
                    <a:pt x="1369" y="685"/>
                  </a:cubicBezTo>
                  <a:cubicBezTo>
                    <a:pt x="1369" y="309"/>
                    <a:pt x="1063"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3"/>
            <p:cNvSpPr/>
            <p:nvPr/>
          </p:nvSpPr>
          <p:spPr>
            <a:xfrm>
              <a:off x="4878288" y="4024900"/>
              <a:ext cx="34225" cy="34250"/>
            </a:xfrm>
            <a:custGeom>
              <a:rect b="b" l="l" r="r" t="t"/>
              <a:pathLst>
                <a:path extrusionOk="0" h="1370" w="1369">
                  <a:moveTo>
                    <a:pt x="685" y="1"/>
                  </a:moveTo>
                  <a:cubicBezTo>
                    <a:pt x="307" y="1"/>
                    <a:pt x="0" y="307"/>
                    <a:pt x="0" y="685"/>
                  </a:cubicBezTo>
                  <a:cubicBezTo>
                    <a:pt x="0" y="1063"/>
                    <a:pt x="307" y="1370"/>
                    <a:pt x="685" y="1370"/>
                  </a:cubicBezTo>
                  <a:cubicBezTo>
                    <a:pt x="1063" y="1370"/>
                    <a:pt x="1369" y="1063"/>
                    <a:pt x="1369" y="685"/>
                  </a:cubicBezTo>
                  <a:cubicBezTo>
                    <a:pt x="1369" y="307"/>
                    <a:pt x="1063"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3"/>
            <p:cNvSpPr/>
            <p:nvPr/>
          </p:nvSpPr>
          <p:spPr>
            <a:xfrm>
              <a:off x="4987738" y="4024900"/>
              <a:ext cx="34250" cy="34250"/>
            </a:xfrm>
            <a:custGeom>
              <a:rect b="b" l="l" r="r" t="t"/>
              <a:pathLst>
                <a:path extrusionOk="0" h="1370" w="1370">
                  <a:moveTo>
                    <a:pt x="685" y="1"/>
                  </a:moveTo>
                  <a:cubicBezTo>
                    <a:pt x="309" y="1"/>
                    <a:pt x="1" y="307"/>
                    <a:pt x="1" y="685"/>
                  </a:cubicBezTo>
                  <a:cubicBezTo>
                    <a:pt x="1" y="1063"/>
                    <a:pt x="309" y="1370"/>
                    <a:pt x="685" y="1370"/>
                  </a:cubicBezTo>
                  <a:cubicBezTo>
                    <a:pt x="1063" y="1370"/>
                    <a:pt x="1369" y="1063"/>
                    <a:pt x="1369" y="685"/>
                  </a:cubicBezTo>
                  <a:cubicBezTo>
                    <a:pt x="1369" y="307"/>
                    <a:pt x="1063"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3"/>
            <p:cNvSpPr/>
            <p:nvPr/>
          </p:nvSpPr>
          <p:spPr>
            <a:xfrm>
              <a:off x="5008288" y="3970150"/>
              <a:ext cx="34225" cy="34250"/>
            </a:xfrm>
            <a:custGeom>
              <a:rect b="b" l="l" r="r" t="t"/>
              <a:pathLst>
                <a:path extrusionOk="0" h="1370" w="1369">
                  <a:moveTo>
                    <a:pt x="685" y="1"/>
                  </a:moveTo>
                  <a:cubicBezTo>
                    <a:pt x="306" y="1"/>
                    <a:pt x="0" y="309"/>
                    <a:pt x="0" y="685"/>
                  </a:cubicBezTo>
                  <a:cubicBezTo>
                    <a:pt x="0" y="1063"/>
                    <a:pt x="306" y="1369"/>
                    <a:pt x="685" y="1369"/>
                  </a:cubicBezTo>
                  <a:cubicBezTo>
                    <a:pt x="1063" y="1369"/>
                    <a:pt x="1369" y="1063"/>
                    <a:pt x="1369" y="685"/>
                  </a:cubicBezTo>
                  <a:cubicBezTo>
                    <a:pt x="1369" y="309"/>
                    <a:pt x="1063"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3"/>
            <p:cNvSpPr/>
            <p:nvPr/>
          </p:nvSpPr>
          <p:spPr>
            <a:xfrm>
              <a:off x="4800938" y="3791600"/>
              <a:ext cx="298375" cy="350325"/>
            </a:xfrm>
            <a:custGeom>
              <a:rect b="b" l="l" r="r" t="t"/>
              <a:pathLst>
                <a:path extrusionOk="0" h="14013" w="11935">
                  <a:moveTo>
                    <a:pt x="5969" y="3174"/>
                  </a:moveTo>
                  <a:cubicBezTo>
                    <a:pt x="7416" y="3174"/>
                    <a:pt x="8719" y="3810"/>
                    <a:pt x="9613" y="4817"/>
                  </a:cubicBezTo>
                  <a:lnTo>
                    <a:pt x="2325" y="4817"/>
                  </a:lnTo>
                  <a:cubicBezTo>
                    <a:pt x="3216" y="3810"/>
                    <a:pt x="4520" y="3174"/>
                    <a:pt x="5969" y="3174"/>
                  </a:cubicBezTo>
                  <a:close/>
                  <a:moveTo>
                    <a:pt x="5422" y="5911"/>
                  </a:moveTo>
                  <a:lnTo>
                    <a:pt x="5422" y="12888"/>
                  </a:lnTo>
                  <a:cubicBezTo>
                    <a:pt x="2991" y="12616"/>
                    <a:pt x="1097" y="10548"/>
                    <a:pt x="1097" y="8046"/>
                  </a:cubicBezTo>
                  <a:cubicBezTo>
                    <a:pt x="1097" y="7282"/>
                    <a:pt x="1274" y="6557"/>
                    <a:pt x="1590" y="5911"/>
                  </a:cubicBezTo>
                  <a:close/>
                  <a:moveTo>
                    <a:pt x="10347" y="5911"/>
                  </a:moveTo>
                  <a:cubicBezTo>
                    <a:pt x="10662" y="6557"/>
                    <a:pt x="10841" y="7282"/>
                    <a:pt x="10841" y="8046"/>
                  </a:cubicBezTo>
                  <a:cubicBezTo>
                    <a:pt x="10841" y="10548"/>
                    <a:pt x="8945" y="12616"/>
                    <a:pt x="6516" y="12888"/>
                  </a:cubicBezTo>
                  <a:lnTo>
                    <a:pt x="6516" y="5911"/>
                  </a:lnTo>
                  <a:close/>
                  <a:moveTo>
                    <a:pt x="3888" y="0"/>
                  </a:moveTo>
                  <a:cubicBezTo>
                    <a:pt x="3748" y="0"/>
                    <a:pt x="3608" y="53"/>
                    <a:pt x="3501" y="159"/>
                  </a:cubicBezTo>
                  <a:cubicBezTo>
                    <a:pt x="3287" y="374"/>
                    <a:pt x="3287" y="720"/>
                    <a:pt x="3501" y="934"/>
                  </a:cubicBezTo>
                  <a:lnTo>
                    <a:pt x="4767" y="2201"/>
                  </a:lnTo>
                  <a:cubicBezTo>
                    <a:pt x="2090" y="2744"/>
                    <a:pt x="1" y="5118"/>
                    <a:pt x="1" y="8046"/>
                  </a:cubicBezTo>
                  <a:cubicBezTo>
                    <a:pt x="1" y="11344"/>
                    <a:pt x="2669" y="14013"/>
                    <a:pt x="5967" y="14013"/>
                  </a:cubicBezTo>
                  <a:cubicBezTo>
                    <a:pt x="9265" y="14013"/>
                    <a:pt x="11935" y="11344"/>
                    <a:pt x="11935" y="8046"/>
                  </a:cubicBezTo>
                  <a:cubicBezTo>
                    <a:pt x="11935" y="5118"/>
                    <a:pt x="9845" y="2744"/>
                    <a:pt x="7170" y="2201"/>
                  </a:cubicBezTo>
                  <a:lnTo>
                    <a:pt x="8435" y="934"/>
                  </a:lnTo>
                  <a:cubicBezTo>
                    <a:pt x="8649" y="720"/>
                    <a:pt x="8649" y="374"/>
                    <a:pt x="8435" y="159"/>
                  </a:cubicBezTo>
                  <a:cubicBezTo>
                    <a:pt x="8328" y="53"/>
                    <a:pt x="8188" y="0"/>
                    <a:pt x="8048" y="0"/>
                  </a:cubicBezTo>
                  <a:cubicBezTo>
                    <a:pt x="7907" y="0"/>
                    <a:pt x="7767" y="53"/>
                    <a:pt x="7660" y="159"/>
                  </a:cubicBezTo>
                  <a:lnTo>
                    <a:pt x="5967" y="1853"/>
                  </a:lnTo>
                  <a:lnTo>
                    <a:pt x="4274" y="159"/>
                  </a:lnTo>
                  <a:cubicBezTo>
                    <a:pt x="4168" y="53"/>
                    <a:pt x="4028" y="0"/>
                    <a:pt x="3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73"/>
          <p:cNvGrpSpPr/>
          <p:nvPr/>
        </p:nvGrpSpPr>
        <p:grpSpPr>
          <a:xfrm>
            <a:off x="4020613" y="3791600"/>
            <a:ext cx="353050" cy="350375"/>
            <a:chOff x="4020613" y="3791600"/>
            <a:chExt cx="353050" cy="350375"/>
          </a:xfrm>
        </p:grpSpPr>
        <p:sp>
          <p:nvSpPr>
            <p:cNvPr id="11265" name="Google Shape;11265;p73"/>
            <p:cNvSpPr/>
            <p:nvPr/>
          </p:nvSpPr>
          <p:spPr>
            <a:xfrm>
              <a:off x="4180013" y="4045450"/>
              <a:ext cx="34250" cy="34250"/>
            </a:xfrm>
            <a:custGeom>
              <a:rect b="b" l="l" r="r" t="t"/>
              <a:pathLst>
                <a:path extrusionOk="0" h="1370" w="1370">
                  <a:moveTo>
                    <a:pt x="685" y="0"/>
                  </a:moveTo>
                  <a:cubicBezTo>
                    <a:pt x="307" y="0"/>
                    <a:pt x="1" y="307"/>
                    <a:pt x="1" y="685"/>
                  </a:cubicBezTo>
                  <a:cubicBezTo>
                    <a:pt x="1" y="1063"/>
                    <a:pt x="307" y="1369"/>
                    <a:pt x="685" y="1369"/>
                  </a:cubicBezTo>
                  <a:cubicBezTo>
                    <a:pt x="1063" y="1369"/>
                    <a:pt x="1369" y="1063"/>
                    <a:pt x="1369" y="685"/>
                  </a:cubicBezTo>
                  <a:cubicBezTo>
                    <a:pt x="1369" y="307"/>
                    <a:pt x="1063" y="0"/>
                    <a:pt x="6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3"/>
            <p:cNvSpPr/>
            <p:nvPr/>
          </p:nvSpPr>
          <p:spPr>
            <a:xfrm>
              <a:off x="4142413" y="3912025"/>
              <a:ext cx="109500" cy="109475"/>
            </a:xfrm>
            <a:custGeom>
              <a:rect b="b" l="l" r="r" t="t"/>
              <a:pathLst>
                <a:path extrusionOk="0" h="4379" w="4380">
                  <a:moveTo>
                    <a:pt x="2189" y="1094"/>
                  </a:moveTo>
                  <a:cubicBezTo>
                    <a:pt x="2793" y="1094"/>
                    <a:pt x="3285" y="1586"/>
                    <a:pt x="3285" y="2190"/>
                  </a:cubicBezTo>
                  <a:cubicBezTo>
                    <a:pt x="3285" y="2793"/>
                    <a:pt x="2793" y="3285"/>
                    <a:pt x="2189" y="3285"/>
                  </a:cubicBezTo>
                  <a:cubicBezTo>
                    <a:pt x="1585" y="3285"/>
                    <a:pt x="1095" y="2793"/>
                    <a:pt x="1095" y="2190"/>
                  </a:cubicBezTo>
                  <a:cubicBezTo>
                    <a:pt x="1095" y="1586"/>
                    <a:pt x="1585" y="1094"/>
                    <a:pt x="2189" y="1094"/>
                  </a:cubicBezTo>
                  <a:close/>
                  <a:moveTo>
                    <a:pt x="2189" y="0"/>
                  </a:moveTo>
                  <a:cubicBezTo>
                    <a:pt x="983" y="0"/>
                    <a:pt x="1" y="982"/>
                    <a:pt x="1" y="2190"/>
                  </a:cubicBezTo>
                  <a:cubicBezTo>
                    <a:pt x="1" y="3397"/>
                    <a:pt x="983" y="4379"/>
                    <a:pt x="2189" y="4379"/>
                  </a:cubicBezTo>
                  <a:cubicBezTo>
                    <a:pt x="3397" y="4379"/>
                    <a:pt x="4379" y="3397"/>
                    <a:pt x="4379" y="2190"/>
                  </a:cubicBezTo>
                  <a:cubicBezTo>
                    <a:pt x="4379" y="982"/>
                    <a:pt x="3397" y="0"/>
                    <a:pt x="2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3"/>
            <p:cNvSpPr/>
            <p:nvPr/>
          </p:nvSpPr>
          <p:spPr>
            <a:xfrm>
              <a:off x="4020613" y="3791600"/>
              <a:ext cx="353050" cy="350375"/>
            </a:xfrm>
            <a:custGeom>
              <a:rect b="b" l="l" r="r" t="t"/>
              <a:pathLst>
                <a:path extrusionOk="0" h="14015" w="14122">
                  <a:moveTo>
                    <a:pt x="7061" y="1322"/>
                  </a:moveTo>
                  <a:lnTo>
                    <a:pt x="10894" y="5154"/>
                  </a:lnTo>
                  <a:lnTo>
                    <a:pt x="10894" y="12918"/>
                  </a:lnTo>
                  <a:lnTo>
                    <a:pt x="3230" y="12918"/>
                  </a:lnTo>
                  <a:lnTo>
                    <a:pt x="3230" y="5154"/>
                  </a:lnTo>
                  <a:lnTo>
                    <a:pt x="7061" y="1322"/>
                  </a:lnTo>
                  <a:close/>
                  <a:moveTo>
                    <a:pt x="7062" y="0"/>
                  </a:moveTo>
                  <a:cubicBezTo>
                    <a:pt x="6922" y="0"/>
                    <a:pt x="6782" y="54"/>
                    <a:pt x="6674" y="161"/>
                  </a:cubicBezTo>
                  <a:lnTo>
                    <a:pt x="215" y="6619"/>
                  </a:lnTo>
                  <a:cubicBezTo>
                    <a:pt x="0" y="6833"/>
                    <a:pt x="0" y="7180"/>
                    <a:pt x="215" y="7394"/>
                  </a:cubicBezTo>
                  <a:cubicBezTo>
                    <a:pt x="322" y="7501"/>
                    <a:pt x="462" y="7554"/>
                    <a:pt x="602" y="7554"/>
                  </a:cubicBezTo>
                  <a:cubicBezTo>
                    <a:pt x="742" y="7554"/>
                    <a:pt x="882" y="7501"/>
                    <a:pt x="989" y="7394"/>
                  </a:cubicBezTo>
                  <a:lnTo>
                    <a:pt x="2135" y="6248"/>
                  </a:lnTo>
                  <a:lnTo>
                    <a:pt x="2135" y="13466"/>
                  </a:lnTo>
                  <a:cubicBezTo>
                    <a:pt x="2135" y="13768"/>
                    <a:pt x="2380" y="14014"/>
                    <a:pt x="2682" y="14014"/>
                  </a:cubicBezTo>
                  <a:lnTo>
                    <a:pt x="11441" y="14014"/>
                  </a:lnTo>
                  <a:cubicBezTo>
                    <a:pt x="11742" y="14014"/>
                    <a:pt x="11988" y="13768"/>
                    <a:pt x="11988" y="13466"/>
                  </a:cubicBezTo>
                  <a:lnTo>
                    <a:pt x="11988" y="6248"/>
                  </a:lnTo>
                  <a:lnTo>
                    <a:pt x="13134" y="7394"/>
                  </a:lnTo>
                  <a:cubicBezTo>
                    <a:pt x="13241" y="7501"/>
                    <a:pt x="13380" y="7554"/>
                    <a:pt x="13520" y="7554"/>
                  </a:cubicBezTo>
                  <a:cubicBezTo>
                    <a:pt x="13660" y="7554"/>
                    <a:pt x="13800" y="7501"/>
                    <a:pt x="13907" y="7394"/>
                  </a:cubicBezTo>
                  <a:cubicBezTo>
                    <a:pt x="14121" y="7180"/>
                    <a:pt x="14121" y="6833"/>
                    <a:pt x="13907" y="6619"/>
                  </a:cubicBezTo>
                  <a:lnTo>
                    <a:pt x="7449" y="161"/>
                  </a:lnTo>
                  <a:cubicBezTo>
                    <a:pt x="7342" y="54"/>
                    <a:pt x="7202" y="0"/>
                    <a:pt x="7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8" name="Google Shape;11268;p73"/>
          <p:cNvSpPr/>
          <p:nvPr/>
        </p:nvSpPr>
        <p:spPr>
          <a:xfrm>
            <a:off x="3253163" y="3840875"/>
            <a:ext cx="350375" cy="228700"/>
          </a:xfrm>
          <a:custGeom>
            <a:rect b="b" l="l" r="r" t="t"/>
            <a:pathLst>
              <a:path extrusionOk="0" h="9148" w="14015">
                <a:moveTo>
                  <a:pt x="6671" y="1095"/>
                </a:moveTo>
                <a:cubicBezTo>
                  <a:pt x="7924" y="1095"/>
                  <a:pt x="8970" y="1934"/>
                  <a:pt x="9306" y="3055"/>
                </a:cubicBezTo>
                <a:cubicBezTo>
                  <a:pt x="9378" y="3291"/>
                  <a:pt x="9595" y="3445"/>
                  <a:pt x="9831" y="3445"/>
                </a:cubicBezTo>
                <a:cubicBezTo>
                  <a:pt x="9877" y="3445"/>
                  <a:pt x="9924" y="3439"/>
                  <a:pt x="9970" y="3427"/>
                </a:cubicBezTo>
                <a:cubicBezTo>
                  <a:pt x="10165" y="3375"/>
                  <a:pt x="10365" y="3350"/>
                  <a:pt x="10568" y="3350"/>
                </a:cubicBezTo>
                <a:cubicBezTo>
                  <a:pt x="11864" y="3350"/>
                  <a:pt x="12918" y="4404"/>
                  <a:pt x="12918" y="5701"/>
                </a:cubicBezTo>
                <a:cubicBezTo>
                  <a:pt x="12920" y="6997"/>
                  <a:pt x="11864" y="8053"/>
                  <a:pt x="10568" y="8053"/>
                </a:cubicBezTo>
                <a:lnTo>
                  <a:pt x="3045" y="8053"/>
                </a:lnTo>
                <a:cubicBezTo>
                  <a:pt x="1970" y="8053"/>
                  <a:pt x="1095" y="7178"/>
                  <a:pt x="1095" y="6102"/>
                </a:cubicBezTo>
                <a:cubicBezTo>
                  <a:pt x="1095" y="5026"/>
                  <a:pt x="1970" y="4151"/>
                  <a:pt x="3045" y="4151"/>
                </a:cubicBezTo>
                <a:cubicBezTo>
                  <a:pt x="3131" y="4151"/>
                  <a:pt x="3220" y="4158"/>
                  <a:pt x="3305" y="4170"/>
                </a:cubicBezTo>
                <a:cubicBezTo>
                  <a:pt x="3329" y="4173"/>
                  <a:pt x="3353" y="4175"/>
                  <a:pt x="3377" y="4175"/>
                </a:cubicBezTo>
                <a:cubicBezTo>
                  <a:pt x="3503" y="4175"/>
                  <a:pt x="3625" y="4131"/>
                  <a:pt x="3725" y="4051"/>
                </a:cubicBezTo>
                <a:cubicBezTo>
                  <a:pt x="3842" y="3954"/>
                  <a:pt x="3914" y="3815"/>
                  <a:pt x="3924" y="3663"/>
                </a:cubicBezTo>
                <a:cubicBezTo>
                  <a:pt x="4019" y="2222"/>
                  <a:pt x="5226" y="1095"/>
                  <a:pt x="6671" y="1095"/>
                </a:cubicBezTo>
                <a:close/>
                <a:moveTo>
                  <a:pt x="6671" y="0"/>
                </a:moveTo>
                <a:cubicBezTo>
                  <a:pt x="4832" y="0"/>
                  <a:pt x="3270" y="1307"/>
                  <a:pt x="2903" y="3060"/>
                </a:cubicBezTo>
                <a:cubicBezTo>
                  <a:pt x="1290" y="3134"/>
                  <a:pt x="0" y="4471"/>
                  <a:pt x="0" y="6102"/>
                </a:cubicBezTo>
                <a:cubicBezTo>
                  <a:pt x="0" y="7780"/>
                  <a:pt x="1366" y="9147"/>
                  <a:pt x="3045" y="9147"/>
                </a:cubicBezTo>
                <a:lnTo>
                  <a:pt x="10568" y="9147"/>
                </a:lnTo>
                <a:cubicBezTo>
                  <a:pt x="12468" y="9147"/>
                  <a:pt x="14014" y="7601"/>
                  <a:pt x="14014" y="5701"/>
                </a:cubicBezTo>
                <a:cubicBezTo>
                  <a:pt x="14014" y="3800"/>
                  <a:pt x="12468" y="2254"/>
                  <a:pt x="10568" y="2254"/>
                </a:cubicBezTo>
                <a:cubicBezTo>
                  <a:pt x="10439" y="2254"/>
                  <a:pt x="10310" y="2262"/>
                  <a:pt x="10181" y="2276"/>
                </a:cubicBezTo>
                <a:cubicBezTo>
                  <a:pt x="9572" y="922"/>
                  <a:pt x="8224" y="0"/>
                  <a:pt x="6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9" name="Google Shape;11269;p73"/>
          <p:cNvGrpSpPr/>
          <p:nvPr/>
        </p:nvGrpSpPr>
        <p:grpSpPr>
          <a:xfrm>
            <a:off x="2504613" y="3811050"/>
            <a:ext cx="346950" cy="350350"/>
            <a:chOff x="2504613" y="3811050"/>
            <a:chExt cx="346950" cy="350350"/>
          </a:xfrm>
        </p:grpSpPr>
        <p:sp>
          <p:nvSpPr>
            <p:cNvPr id="11270" name="Google Shape;11270;p73"/>
            <p:cNvSpPr/>
            <p:nvPr/>
          </p:nvSpPr>
          <p:spPr>
            <a:xfrm>
              <a:off x="2547363" y="4052775"/>
              <a:ext cx="54400" cy="98350"/>
            </a:xfrm>
            <a:custGeom>
              <a:rect b="b" l="l" r="r" t="t"/>
              <a:pathLst>
                <a:path extrusionOk="0" h="3934" w="2176">
                  <a:moveTo>
                    <a:pt x="1561" y="1"/>
                  </a:moveTo>
                  <a:cubicBezTo>
                    <a:pt x="1331" y="1"/>
                    <a:pt x="1118" y="146"/>
                    <a:pt x="1041" y="375"/>
                  </a:cubicBezTo>
                  <a:lnTo>
                    <a:pt x="96" y="3213"/>
                  </a:lnTo>
                  <a:cubicBezTo>
                    <a:pt x="1" y="3499"/>
                    <a:pt x="155" y="3808"/>
                    <a:pt x="442" y="3905"/>
                  </a:cubicBezTo>
                  <a:cubicBezTo>
                    <a:pt x="499" y="3924"/>
                    <a:pt x="557" y="3933"/>
                    <a:pt x="615" y="3933"/>
                  </a:cubicBezTo>
                  <a:cubicBezTo>
                    <a:pt x="843" y="3933"/>
                    <a:pt x="1057" y="3788"/>
                    <a:pt x="1133" y="3559"/>
                  </a:cubicBezTo>
                  <a:lnTo>
                    <a:pt x="2080" y="721"/>
                  </a:lnTo>
                  <a:cubicBezTo>
                    <a:pt x="2176" y="435"/>
                    <a:pt x="2020" y="124"/>
                    <a:pt x="1734" y="29"/>
                  </a:cubicBezTo>
                  <a:cubicBezTo>
                    <a:pt x="1677" y="10"/>
                    <a:pt x="1618" y="1"/>
                    <a:pt x="1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3"/>
            <p:cNvSpPr/>
            <p:nvPr/>
          </p:nvSpPr>
          <p:spPr>
            <a:xfrm>
              <a:off x="2640013" y="4052775"/>
              <a:ext cx="76150" cy="108625"/>
            </a:xfrm>
            <a:custGeom>
              <a:rect b="b" l="l" r="r" t="t"/>
              <a:pathLst>
                <a:path extrusionOk="0" h="4345" w="3046">
                  <a:moveTo>
                    <a:pt x="1117" y="1"/>
                  </a:moveTo>
                  <a:cubicBezTo>
                    <a:pt x="888" y="1"/>
                    <a:pt x="674" y="146"/>
                    <a:pt x="598" y="375"/>
                  </a:cubicBezTo>
                  <a:lnTo>
                    <a:pt x="56" y="2000"/>
                  </a:lnTo>
                  <a:cubicBezTo>
                    <a:pt x="1" y="2167"/>
                    <a:pt x="27" y="2351"/>
                    <a:pt x="131" y="2493"/>
                  </a:cubicBezTo>
                  <a:cubicBezTo>
                    <a:pt x="235" y="2635"/>
                    <a:pt x="399" y="2721"/>
                    <a:pt x="574" y="2721"/>
                  </a:cubicBezTo>
                  <a:lnTo>
                    <a:pt x="1710" y="2721"/>
                  </a:lnTo>
                  <a:lnTo>
                    <a:pt x="1409" y="3624"/>
                  </a:lnTo>
                  <a:cubicBezTo>
                    <a:pt x="1314" y="3910"/>
                    <a:pt x="1470" y="4221"/>
                    <a:pt x="1756" y="4317"/>
                  </a:cubicBezTo>
                  <a:cubicBezTo>
                    <a:pt x="1813" y="4336"/>
                    <a:pt x="1871" y="4345"/>
                    <a:pt x="1929" y="4345"/>
                  </a:cubicBezTo>
                  <a:cubicBezTo>
                    <a:pt x="2158" y="4345"/>
                    <a:pt x="2372" y="4200"/>
                    <a:pt x="2448" y="3971"/>
                  </a:cubicBezTo>
                  <a:lnTo>
                    <a:pt x="2990" y="2346"/>
                  </a:lnTo>
                  <a:cubicBezTo>
                    <a:pt x="3046" y="2179"/>
                    <a:pt x="3017" y="1995"/>
                    <a:pt x="2915" y="1852"/>
                  </a:cubicBezTo>
                  <a:cubicBezTo>
                    <a:pt x="2811" y="1710"/>
                    <a:pt x="2647" y="1625"/>
                    <a:pt x="2470" y="1625"/>
                  </a:cubicBezTo>
                  <a:lnTo>
                    <a:pt x="1334" y="1625"/>
                  </a:lnTo>
                  <a:lnTo>
                    <a:pt x="1637" y="721"/>
                  </a:lnTo>
                  <a:cubicBezTo>
                    <a:pt x="1732" y="435"/>
                    <a:pt x="1577" y="124"/>
                    <a:pt x="1290" y="29"/>
                  </a:cubicBezTo>
                  <a:cubicBezTo>
                    <a:pt x="1233" y="10"/>
                    <a:pt x="1175" y="1"/>
                    <a:pt x="1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3"/>
            <p:cNvSpPr/>
            <p:nvPr/>
          </p:nvSpPr>
          <p:spPr>
            <a:xfrm>
              <a:off x="2754413" y="4052775"/>
              <a:ext cx="54400" cy="98350"/>
            </a:xfrm>
            <a:custGeom>
              <a:rect b="b" l="l" r="r" t="t"/>
              <a:pathLst>
                <a:path extrusionOk="0" h="3934" w="2176">
                  <a:moveTo>
                    <a:pt x="1562" y="1"/>
                  </a:moveTo>
                  <a:cubicBezTo>
                    <a:pt x="1333" y="1"/>
                    <a:pt x="1119" y="146"/>
                    <a:pt x="1043" y="375"/>
                  </a:cubicBezTo>
                  <a:lnTo>
                    <a:pt x="96" y="3213"/>
                  </a:lnTo>
                  <a:cubicBezTo>
                    <a:pt x="0" y="3499"/>
                    <a:pt x="156" y="3808"/>
                    <a:pt x="442" y="3905"/>
                  </a:cubicBezTo>
                  <a:cubicBezTo>
                    <a:pt x="500" y="3924"/>
                    <a:pt x="558" y="3933"/>
                    <a:pt x="615" y="3933"/>
                  </a:cubicBezTo>
                  <a:cubicBezTo>
                    <a:pt x="845" y="3933"/>
                    <a:pt x="1058" y="3788"/>
                    <a:pt x="1135" y="3559"/>
                  </a:cubicBezTo>
                  <a:lnTo>
                    <a:pt x="2080" y="721"/>
                  </a:lnTo>
                  <a:cubicBezTo>
                    <a:pt x="2175" y="435"/>
                    <a:pt x="2022" y="124"/>
                    <a:pt x="1734" y="29"/>
                  </a:cubicBezTo>
                  <a:cubicBezTo>
                    <a:pt x="1677" y="10"/>
                    <a:pt x="1619" y="1"/>
                    <a:pt x="15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3"/>
            <p:cNvSpPr/>
            <p:nvPr/>
          </p:nvSpPr>
          <p:spPr>
            <a:xfrm>
              <a:off x="2504613" y="3811050"/>
              <a:ext cx="346950" cy="226525"/>
            </a:xfrm>
            <a:custGeom>
              <a:rect b="b" l="l" r="r" t="t"/>
              <a:pathLst>
                <a:path extrusionOk="0" h="9061" w="13878">
                  <a:moveTo>
                    <a:pt x="6606" y="1095"/>
                  </a:moveTo>
                  <a:cubicBezTo>
                    <a:pt x="7843" y="1095"/>
                    <a:pt x="8875" y="1923"/>
                    <a:pt x="9208" y="3030"/>
                  </a:cubicBezTo>
                  <a:cubicBezTo>
                    <a:pt x="9279" y="3267"/>
                    <a:pt x="9497" y="3420"/>
                    <a:pt x="9732" y="3420"/>
                  </a:cubicBezTo>
                  <a:cubicBezTo>
                    <a:pt x="9778" y="3420"/>
                    <a:pt x="9825" y="3414"/>
                    <a:pt x="9872" y="3402"/>
                  </a:cubicBezTo>
                  <a:cubicBezTo>
                    <a:pt x="10063" y="3352"/>
                    <a:pt x="10262" y="3327"/>
                    <a:pt x="10461" y="3327"/>
                  </a:cubicBezTo>
                  <a:cubicBezTo>
                    <a:pt x="11741" y="3327"/>
                    <a:pt x="12782" y="4367"/>
                    <a:pt x="12782" y="5645"/>
                  </a:cubicBezTo>
                  <a:cubicBezTo>
                    <a:pt x="12782" y="6925"/>
                    <a:pt x="11741" y="7966"/>
                    <a:pt x="10461" y="7966"/>
                  </a:cubicBezTo>
                  <a:lnTo>
                    <a:pt x="3019" y="7966"/>
                  </a:lnTo>
                  <a:cubicBezTo>
                    <a:pt x="1958" y="7966"/>
                    <a:pt x="1097" y="7104"/>
                    <a:pt x="1097" y="6044"/>
                  </a:cubicBezTo>
                  <a:cubicBezTo>
                    <a:pt x="1097" y="4983"/>
                    <a:pt x="1958" y="4120"/>
                    <a:pt x="3019" y="4120"/>
                  </a:cubicBezTo>
                  <a:cubicBezTo>
                    <a:pt x="3104" y="4120"/>
                    <a:pt x="3191" y="4125"/>
                    <a:pt x="3275" y="4136"/>
                  </a:cubicBezTo>
                  <a:cubicBezTo>
                    <a:pt x="3300" y="4140"/>
                    <a:pt x="3324" y="4141"/>
                    <a:pt x="3349" y="4141"/>
                  </a:cubicBezTo>
                  <a:cubicBezTo>
                    <a:pt x="3474" y="4141"/>
                    <a:pt x="3597" y="4099"/>
                    <a:pt x="3695" y="4018"/>
                  </a:cubicBezTo>
                  <a:cubicBezTo>
                    <a:pt x="3812" y="3922"/>
                    <a:pt x="3884" y="3782"/>
                    <a:pt x="3894" y="3631"/>
                  </a:cubicBezTo>
                  <a:cubicBezTo>
                    <a:pt x="3989" y="2209"/>
                    <a:pt x="5179" y="1095"/>
                    <a:pt x="6606" y="1095"/>
                  </a:cubicBezTo>
                  <a:close/>
                  <a:moveTo>
                    <a:pt x="6606" y="0"/>
                  </a:moveTo>
                  <a:cubicBezTo>
                    <a:pt x="4786" y="0"/>
                    <a:pt x="3240" y="1294"/>
                    <a:pt x="2875" y="3029"/>
                  </a:cubicBezTo>
                  <a:cubicBezTo>
                    <a:pt x="1277" y="3104"/>
                    <a:pt x="1" y="4427"/>
                    <a:pt x="1" y="6044"/>
                  </a:cubicBezTo>
                  <a:cubicBezTo>
                    <a:pt x="1" y="7707"/>
                    <a:pt x="1356" y="9060"/>
                    <a:pt x="3019" y="9060"/>
                  </a:cubicBezTo>
                  <a:lnTo>
                    <a:pt x="10461" y="9060"/>
                  </a:lnTo>
                  <a:cubicBezTo>
                    <a:pt x="12345" y="9060"/>
                    <a:pt x="13876" y="7529"/>
                    <a:pt x="13876" y="5645"/>
                  </a:cubicBezTo>
                  <a:cubicBezTo>
                    <a:pt x="13877" y="3763"/>
                    <a:pt x="12345" y="2231"/>
                    <a:pt x="10461" y="2231"/>
                  </a:cubicBezTo>
                  <a:cubicBezTo>
                    <a:pt x="10335" y="2231"/>
                    <a:pt x="10208" y="2237"/>
                    <a:pt x="10083" y="2252"/>
                  </a:cubicBezTo>
                  <a:cubicBezTo>
                    <a:pt x="9484" y="926"/>
                    <a:pt x="8159" y="0"/>
                    <a:pt x="6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4" name="Google Shape;11274;p73"/>
          <p:cNvSpPr/>
          <p:nvPr/>
        </p:nvSpPr>
        <p:spPr>
          <a:xfrm>
            <a:off x="1811738" y="3791575"/>
            <a:ext cx="248525" cy="350375"/>
          </a:xfrm>
          <a:custGeom>
            <a:rect b="b" l="l" r="r" t="t"/>
            <a:pathLst>
              <a:path extrusionOk="0" h="14015" w="9941">
                <a:moveTo>
                  <a:pt x="4425" y="1964"/>
                </a:moveTo>
                <a:lnTo>
                  <a:pt x="4425" y="4818"/>
                </a:lnTo>
                <a:lnTo>
                  <a:pt x="1831" y="4818"/>
                </a:lnTo>
                <a:lnTo>
                  <a:pt x="4425" y="1964"/>
                </a:lnTo>
                <a:close/>
                <a:moveTo>
                  <a:pt x="5520" y="1964"/>
                </a:moveTo>
                <a:lnTo>
                  <a:pt x="8114" y="4818"/>
                </a:lnTo>
                <a:lnTo>
                  <a:pt x="5520" y="4818"/>
                </a:lnTo>
                <a:lnTo>
                  <a:pt x="5520" y="1964"/>
                </a:lnTo>
                <a:close/>
                <a:moveTo>
                  <a:pt x="4425" y="5912"/>
                </a:moveTo>
                <a:lnTo>
                  <a:pt x="4425" y="11303"/>
                </a:lnTo>
                <a:lnTo>
                  <a:pt x="1512" y="5912"/>
                </a:lnTo>
                <a:close/>
                <a:moveTo>
                  <a:pt x="8433" y="5912"/>
                </a:moveTo>
                <a:lnTo>
                  <a:pt x="5520" y="11303"/>
                </a:lnTo>
                <a:lnTo>
                  <a:pt x="5520" y="5912"/>
                </a:lnTo>
                <a:close/>
                <a:moveTo>
                  <a:pt x="4972" y="1"/>
                </a:moveTo>
                <a:cubicBezTo>
                  <a:pt x="4824" y="1"/>
                  <a:pt x="4676" y="60"/>
                  <a:pt x="4567" y="179"/>
                </a:cubicBezTo>
                <a:lnTo>
                  <a:pt x="187" y="4997"/>
                </a:lnTo>
                <a:cubicBezTo>
                  <a:pt x="31" y="5170"/>
                  <a:pt x="1" y="5426"/>
                  <a:pt x="113" y="5628"/>
                </a:cubicBezTo>
                <a:lnTo>
                  <a:pt x="4490" y="13726"/>
                </a:lnTo>
                <a:cubicBezTo>
                  <a:pt x="4593" y="13918"/>
                  <a:pt x="4783" y="14014"/>
                  <a:pt x="4973" y="14014"/>
                </a:cubicBezTo>
                <a:cubicBezTo>
                  <a:pt x="5162" y="14014"/>
                  <a:pt x="5352" y="13919"/>
                  <a:pt x="5455" y="13726"/>
                </a:cubicBezTo>
                <a:lnTo>
                  <a:pt x="9832" y="5628"/>
                </a:lnTo>
                <a:cubicBezTo>
                  <a:pt x="9941" y="5429"/>
                  <a:pt x="9917" y="5173"/>
                  <a:pt x="9757" y="4997"/>
                </a:cubicBezTo>
                <a:lnTo>
                  <a:pt x="5377" y="179"/>
                </a:lnTo>
                <a:cubicBezTo>
                  <a:pt x="5269" y="60"/>
                  <a:pt x="5121" y="1"/>
                  <a:pt x="49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5" name="Google Shape;11275;p73"/>
          <p:cNvGrpSpPr/>
          <p:nvPr/>
        </p:nvGrpSpPr>
        <p:grpSpPr>
          <a:xfrm>
            <a:off x="7786838" y="3256325"/>
            <a:ext cx="311000" cy="350375"/>
            <a:chOff x="7786838" y="3256325"/>
            <a:chExt cx="311000" cy="350375"/>
          </a:xfrm>
        </p:grpSpPr>
        <p:sp>
          <p:nvSpPr>
            <p:cNvPr id="11276" name="Google Shape;11276;p73"/>
            <p:cNvSpPr/>
            <p:nvPr/>
          </p:nvSpPr>
          <p:spPr>
            <a:xfrm>
              <a:off x="7928638" y="3541000"/>
              <a:ext cx="27425" cy="65700"/>
            </a:xfrm>
            <a:custGeom>
              <a:rect b="b" l="l" r="r" t="t"/>
              <a:pathLst>
                <a:path extrusionOk="0" h="2628" w="1097">
                  <a:moveTo>
                    <a:pt x="547" y="1"/>
                  </a:moveTo>
                  <a:cubicBezTo>
                    <a:pt x="246" y="1"/>
                    <a:pt x="0" y="245"/>
                    <a:pt x="0" y="548"/>
                  </a:cubicBezTo>
                  <a:lnTo>
                    <a:pt x="0" y="2081"/>
                  </a:lnTo>
                  <a:cubicBezTo>
                    <a:pt x="0" y="2383"/>
                    <a:pt x="246" y="2628"/>
                    <a:pt x="547" y="2628"/>
                  </a:cubicBezTo>
                  <a:cubicBezTo>
                    <a:pt x="850" y="2628"/>
                    <a:pt x="1096" y="2382"/>
                    <a:pt x="1096" y="2081"/>
                  </a:cubicBezTo>
                  <a:lnTo>
                    <a:pt x="1096" y="548"/>
                  </a:lnTo>
                  <a:cubicBezTo>
                    <a:pt x="1096" y="245"/>
                    <a:pt x="850" y="1"/>
                    <a:pt x="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3"/>
            <p:cNvSpPr/>
            <p:nvPr/>
          </p:nvSpPr>
          <p:spPr>
            <a:xfrm>
              <a:off x="7786838" y="3337075"/>
              <a:ext cx="64475" cy="46575"/>
            </a:xfrm>
            <a:custGeom>
              <a:rect b="b" l="l" r="r" t="t"/>
              <a:pathLst>
                <a:path extrusionOk="0" h="1863" w="2579">
                  <a:moveTo>
                    <a:pt x="628" y="1"/>
                  </a:moveTo>
                  <a:cubicBezTo>
                    <a:pt x="438" y="1"/>
                    <a:pt x="254" y="99"/>
                    <a:pt x="153" y="274"/>
                  </a:cubicBezTo>
                  <a:cubicBezTo>
                    <a:pt x="1" y="537"/>
                    <a:pt x="91" y="872"/>
                    <a:pt x="352" y="1022"/>
                  </a:cubicBezTo>
                  <a:lnTo>
                    <a:pt x="1680" y="1788"/>
                  </a:lnTo>
                  <a:cubicBezTo>
                    <a:pt x="1766" y="1838"/>
                    <a:pt x="1860" y="1862"/>
                    <a:pt x="1953" y="1862"/>
                  </a:cubicBezTo>
                  <a:cubicBezTo>
                    <a:pt x="2142" y="1862"/>
                    <a:pt x="2326" y="1765"/>
                    <a:pt x="2428" y="1588"/>
                  </a:cubicBezTo>
                  <a:cubicBezTo>
                    <a:pt x="2579" y="1327"/>
                    <a:pt x="2488" y="992"/>
                    <a:pt x="2227" y="840"/>
                  </a:cubicBezTo>
                  <a:lnTo>
                    <a:pt x="901" y="74"/>
                  </a:lnTo>
                  <a:cubicBezTo>
                    <a:pt x="814" y="24"/>
                    <a:pt x="720" y="1"/>
                    <a:pt x="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3"/>
            <p:cNvSpPr/>
            <p:nvPr/>
          </p:nvSpPr>
          <p:spPr>
            <a:xfrm>
              <a:off x="7786838" y="3479400"/>
              <a:ext cx="64475" cy="46575"/>
            </a:xfrm>
            <a:custGeom>
              <a:rect b="b" l="l" r="r" t="t"/>
              <a:pathLst>
                <a:path extrusionOk="0" h="1863" w="2579">
                  <a:moveTo>
                    <a:pt x="1953" y="1"/>
                  </a:moveTo>
                  <a:cubicBezTo>
                    <a:pt x="1860" y="1"/>
                    <a:pt x="1766" y="24"/>
                    <a:pt x="1680" y="74"/>
                  </a:cubicBezTo>
                  <a:lnTo>
                    <a:pt x="352" y="840"/>
                  </a:lnTo>
                  <a:cubicBezTo>
                    <a:pt x="91" y="991"/>
                    <a:pt x="1" y="1327"/>
                    <a:pt x="153" y="1588"/>
                  </a:cubicBezTo>
                  <a:cubicBezTo>
                    <a:pt x="254" y="1764"/>
                    <a:pt x="437" y="1862"/>
                    <a:pt x="627" y="1862"/>
                  </a:cubicBezTo>
                  <a:cubicBezTo>
                    <a:pt x="720" y="1862"/>
                    <a:pt x="814" y="1839"/>
                    <a:pt x="901" y="1789"/>
                  </a:cubicBezTo>
                  <a:lnTo>
                    <a:pt x="2227" y="1023"/>
                  </a:lnTo>
                  <a:cubicBezTo>
                    <a:pt x="2488" y="872"/>
                    <a:pt x="2579" y="536"/>
                    <a:pt x="2428" y="275"/>
                  </a:cubicBezTo>
                  <a:cubicBezTo>
                    <a:pt x="2326" y="99"/>
                    <a:pt x="2142" y="1"/>
                    <a:pt x="19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3"/>
            <p:cNvSpPr/>
            <p:nvPr/>
          </p:nvSpPr>
          <p:spPr>
            <a:xfrm>
              <a:off x="7928638" y="3256325"/>
              <a:ext cx="27425" cy="65750"/>
            </a:xfrm>
            <a:custGeom>
              <a:rect b="b" l="l" r="r" t="t"/>
              <a:pathLst>
                <a:path extrusionOk="0" h="2630" w="1097">
                  <a:moveTo>
                    <a:pt x="547" y="1"/>
                  </a:moveTo>
                  <a:cubicBezTo>
                    <a:pt x="246" y="1"/>
                    <a:pt x="0" y="247"/>
                    <a:pt x="0" y="548"/>
                  </a:cubicBezTo>
                  <a:lnTo>
                    <a:pt x="0" y="2082"/>
                  </a:lnTo>
                  <a:cubicBezTo>
                    <a:pt x="0" y="2383"/>
                    <a:pt x="246" y="2629"/>
                    <a:pt x="547" y="2629"/>
                  </a:cubicBezTo>
                  <a:cubicBezTo>
                    <a:pt x="850" y="2629"/>
                    <a:pt x="1096" y="2383"/>
                    <a:pt x="1096" y="2082"/>
                  </a:cubicBezTo>
                  <a:lnTo>
                    <a:pt x="1096" y="548"/>
                  </a:lnTo>
                  <a:cubicBezTo>
                    <a:pt x="1096" y="247"/>
                    <a:pt x="850" y="1"/>
                    <a:pt x="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3"/>
            <p:cNvSpPr/>
            <p:nvPr/>
          </p:nvSpPr>
          <p:spPr>
            <a:xfrm>
              <a:off x="8033363" y="3479400"/>
              <a:ext cx="64475" cy="46575"/>
            </a:xfrm>
            <a:custGeom>
              <a:rect b="b" l="l" r="r" t="t"/>
              <a:pathLst>
                <a:path extrusionOk="0" h="1863" w="2579">
                  <a:moveTo>
                    <a:pt x="626" y="1"/>
                  </a:moveTo>
                  <a:cubicBezTo>
                    <a:pt x="437" y="1"/>
                    <a:pt x="253" y="99"/>
                    <a:pt x="151" y="275"/>
                  </a:cubicBezTo>
                  <a:cubicBezTo>
                    <a:pt x="1" y="536"/>
                    <a:pt x="89" y="872"/>
                    <a:pt x="352" y="1023"/>
                  </a:cubicBezTo>
                  <a:lnTo>
                    <a:pt x="1679" y="1789"/>
                  </a:lnTo>
                  <a:cubicBezTo>
                    <a:pt x="1765" y="1839"/>
                    <a:pt x="1859" y="1862"/>
                    <a:pt x="1952" y="1862"/>
                  </a:cubicBezTo>
                  <a:cubicBezTo>
                    <a:pt x="2141" y="1862"/>
                    <a:pt x="2326" y="1764"/>
                    <a:pt x="2427" y="1588"/>
                  </a:cubicBezTo>
                  <a:cubicBezTo>
                    <a:pt x="2579" y="1327"/>
                    <a:pt x="2489" y="991"/>
                    <a:pt x="2228" y="840"/>
                  </a:cubicBezTo>
                  <a:lnTo>
                    <a:pt x="899" y="74"/>
                  </a:lnTo>
                  <a:cubicBezTo>
                    <a:pt x="813" y="24"/>
                    <a:pt x="719" y="1"/>
                    <a:pt x="6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3"/>
            <p:cNvSpPr/>
            <p:nvPr/>
          </p:nvSpPr>
          <p:spPr>
            <a:xfrm>
              <a:off x="8033363" y="3337075"/>
              <a:ext cx="64475" cy="46550"/>
            </a:xfrm>
            <a:custGeom>
              <a:rect b="b" l="l" r="r" t="t"/>
              <a:pathLst>
                <a:path extrusionOk="0" h="1862" w="2579">
                  <a:moveTo>
                    <a:pt x="1952" y="1"/>
                  </a:moveTo>
                  <a:cubicBezTo>
                    <a:pt x="1859" y="1"/>
                    <a:pt x="1765" y="24"/>
                    <a:pt x="1679" y="74"/>
                  </a:cubicBezTo>
                  <a:lnTo>
                    <a:pt x="352" y="840"/>
                  </a:lnTo>
                  <a:cubicBezTo>
                    <a:pt x="89" y="992"/>
                    <a:pt x="1" y="1327"/>
                    <a:pt x="151" y="1588"/>
                  </a:cubicBezTo>
                  <a:cubicBezTo>
                    <a:pt x="253" y="1764"/>
                    <a:pt x="437" y="1862"/>
                    <a:pt x="626" y="1862"/>
                  </a:cubicBezTo>
                  <a:cubicBezTo>
                    <a:pt x="719" y="1862"/>
                    <a:pt x="813" y="1838"/>
                    <a:pt x="899" y="1788"/>
                  </a:cubicBezTo>
                  <a:lnTo>
                    <a:pt x="2228" y="1022"/>
                  </a:lnTo>
                  <a:cubicBezTo>
                    <a:pt x="2489" y="872"/>
                    <a:pt x="2579" y="537"/>
                    <a:pt x="2427" y="274"/>
                  </a:cubicBezTo>
                  <a:cubicBezTo>
                    <a:pt x="2326" y="99"/>
                    <a:pt x="2141" y="1"/>
                    <a:pt x="1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3"/>
            <p:cNvSpPr/>
            <p:nvPr/>
          </p:nvSpPr>
          <p:spPr>
            <a:xfrm>
              <a:off x="7865588" y="3339025"/>
              <a:ext cx="153500" cy="185025"/>
            </a:xfrm>
            <a:custGeom>
              <a:rect b="b" l="l" r="r" t="t"/>
              <a:pathLst>
                <a:path extrusionOk="0" h="7401" w="6140">
                  <a:moveTo>
                    <a:pt x="4052" y="1"/>
                  </a:moveTo>
                  <a:cubicBezTo>
                    <a:pt x="1818" y="1"/>
                    <a:pt x="1" y="1818"/>
                    <a:pt x="1" y="4051"/>
                  </a:cubicBezTo>
                  <a:cubicBezTo>
                    <a:pt x="1" y="5898"/>
                    <a:pt x="1503" y="7401"/>
                    <a:pt x="3350" y="7401"/>
                  </a:cubicBezTo>
                  <a:cubicBezTo>
                    <a:pt x="4888" y="7401"/>
                    <a:pt x="6140" y="6149"/>
                    <a:pt x="6140" y="4612"/>
                  </a:cubicBezTo>
                  <a:cubicBezTo>
                    <a:pt x="6140" y="3320"/>
                    <a:pt x="5091" y="2269"/>
                    <a:pt x="3799" y="2269"/>
                  </a:cubicBezTo>
                  <a:cubicBezTo>
                    <a:pt x="2706" y="2269"/>
                    <a:pt x="1816" y="3159"/>
                    <a:pt x="1816" y="4252"/>
                  </a:cubicBezTo>
                  <a:cubicBezTo>
                    <a:pt x="1816" y="4555"/>
                    <a:pt x="2062" y="4799"/>
                    <a:pt x="2363" y="4799"/>
                  </a:cubicBezTo>
                  <a:cubicBezTo>
                    <a:pt x="2666" y="4799"/>
                    <a:pt x="2910" y="4555"/>
                    <a:pt x="2910" y="4252"/>
                  </a:cubicBezTo>
                  <a:cubicBezTo>
                    <a:pt x="2910" y="3763"/>
                    <a:pt x="3309" y="3365"/>
                    <a:pt x="3799" y="3365"/>
                  </a:cubicBezTo>
                  <a:cubicBezTo>
                    <a:pt x="4487" y="3365"/>
                    <a:pt x="5045" y="3924"/>
                    <a:pt x="5045" y="4612"/>
                  </a:cubicBezTo>
                  <a:cubicBezTo>
                    <a:pt x="5045" y="5545"/>
                    <a:pt x="4286" y="6305"/>
                    <a:pt x="3350" y="6305"/>
                  </a:cubicBezTo>
                  <a:cubicBezTo>
                    <a:pt x="2107" y="6305"/>
                    <a:pt x="1095" y="5294"/>
                    <a:pt x="1095" y="4051"/>
                  </a:cubicBezTo>
                  <a:cubicBezTo>
                    <a:pt x="1095" y="2420"/>
                    <a:pt x="2422" y="1095"/>
                    <a:pt x="4052" y="1095"/>
                  </a:cubicBezTo>
                  <a:cubicBezTo>
                    <a:pt x="4353" y="1095"/>
                    <a:pt x="4599" y="849"/>
                    <a:pt x="4599" y="548"/>
                  </a:cubicBezTo>
                  <a:cubicBezTo>
                    <a:pt x="4599" y="245"/>
                    <a:pt x="4353" y="1"/>
                    <a:pt x="40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3" name="Google Shape;11283;p73"/>
          <p:cNvSpPr/>
          <p:nvPr/>
        </p:nvSpPr>
        <p:spPr>
          <a:xfrm>
            <a:off x="7123288" y="3227150"/>
            <a:ext cx="212375" cy="350350"/>
          </a:xfrm>
          <a:custGeom>
            <a:rect b="b" l="l" r="r" t="t"/>
            <a:pathLst>
              <a:path extrusionOk="0" h="14014" w="8495">
                <a:moveTo>
                  <a:pt x="4248" y="1444"/>
                </a:moveTo>
                <a:cubicBezTo>
                  <a:pt x="5200" y="3415"/>
                  <a:pt x="5585" y="4082"/>
                  <a:pt x="6199" y="5429"/>
                </a:cubicBezTo>
                <a:cubicBezTo>
                  <a:pt x="6201" y="5433"/>
                  <a:pt x="6201" y="5434"/>
                  <a:pt x="6203" y="5438"/>
                </a:cubicBezTo>
                <a:cubicBezTo>
                  <a:pt x="6673" y="6425"/>
                  <a:pt x="7427" y="8258"/>
                  <a:pt x="7210" y="9423"/>
                </a:cubicBezTo>
                <a:cubicBezTo>
                  <a:pt x="7116" y="9928"/>
                  <a:pt x="6869" y="10186"/>
                  <a:pt x="6328" y="10341"/>
                </a:cubicBezTo>
                <a:cubicBezTo>
                  <a:pt x="5813" y="10480"/>
                  <a:pt x="5251" y="10475"/>
                  <a:pt x="4816" y="10561"/>
                </a:cubicBezTo>
                <a:cubicBezTo>
                  <a:pt x="4809" y="10561"/>
                  <a:pt x="4802" y="10562"/>
                  <a:pt x="4796" y="10564"/>
                </a:cubicBezTo>
                <a:lnTo>
                  <a:pt x="4796" y="7007"/>
                </a:lnTo>
                <a:cubicBezTo>
                  <a:pt x="4796" y="6706"/>
                  <a:pt x="4550" y="6460"/>
                  <a:pt x="4248" y="6460"/>
                </a:cubicBezTo>
                <a:cubicBezTo>
                  <a:pt x="3946" y="6460"/>
                  <a:pt x="3701" y="6706"/>
                  <a:pt x="3701" y="7007"/>
                </a:cubicBezTo>
                <a:lnTo>
                  <a:pt x="3701" y="10564"/>
                </a:lnTo>
                <a:cubicBezTo>
                  <a:pt x="3693" y="10562"/>
                  <a:pt x="3688" y="10561"/>
                  <a:pt x="3680" y="10561"/>
                </a:cubicBezTo>
                <a:cubicBezTo>
                  <a:pt x="3245" y="10477"/>
                  <a:pt x="2682" y="10480"/>
                  <a:pt x="2167" y="10341"/>
                </a:cubicBezTo>
                <a:cubicBezTo>
                  <a:pt x="1627" y="10187"/>
                  <a:pt x="1381" y="9930"/>
                  <a:pt x="1287" y="9423"/>
                </a:cubicBezTo>
                <a:cubicBezTo>
                  <a:pt x="1070" y="8258"/>
                  <a:pt x="1824" y="6426"/>
                  <a:pt x="2294" y="5438"/>
                </a:cubicBezTo>
                <a:cubicBezTo>
                  <a:pt x="2294" y="5434"/>
                  <a:pt x="2296" y="5433"/>
                  <a:pt x="2298" y="5429"/>
                </a:cubicBezTo>
                <a:cubicBezTo>
                  <a:pt x="2915" y="4076"/>
                  <a:pt x="3290" y="3428"/>
                  <a:pt x="4248" y="1444"/>
                </a:cubicBezTo>
                <a:close/>
                <a:moveTo>
                  <a:pt x="4250" y="0"/>
                </a:moveTo>
                <a:cubicBezTo>
                  <a:pt x="3989" y="0"/>
                  <a:pt x="3729" y="158"/>
                  <a:pt x="3532" y="460"/>
                </a:cubicBezTo>
                <a:cubicBezTo>
                  <a:pt x="3405" y="656"/>
                  <a:pt x="3064" y="1369"/>
                  <a:pt x="2967" y="1574"/>
                </a:cubicBezTo>
                <a:cubicBezTo>
                  <a:pt x="2587" y="2381"/>
                  <a:pt x="1943" y="3567"/>
                  <a:pt x="1304" y="4971"/>
                </a:cubicBezTo>
                <a:cubicBezTo>
                  <a:pt x="369" y="6938"/>
                  <a:pt x="0" y="8504"/>
                  <a:pt x="210" y="9622"/>
                </a:cubicBezTo>
                <a:cubicBezTo>
                  <a:pt x="380" y="10546"/>
                  <a:pt x="924" y="11126"/>
                  <a:pt x="1871" y="11395"/>
                </a:cubicBezTo>
                <a:cubicBezTo>
                  <a:pt x="1873" y="11395"/>
                  <a:pt x="1876" y="11397"/>
                  <a:pt x="1878" y="11397"/>
                </a:cubicBezTo>
                <a:cubicBezTo>
                  <a:pt x="2572" y="11586"/>
                  <a:pt x="3213" y="11556"/>
                  <a:pt x="3701" y="11678"/>
                </a:cubicBezTo>
                <a:lnTo>
                  <a:pt x="3701" y="13467"/>
                </a:lnTo>
                <a:cubicBezTo>
                  <a:pt x="3701" y="13770"/>
                  <a:pt x="3946" y="14014"/>
                  <a:pt x="4248" y="14014"/>
                </a:cubicBezTo>
                <a:cubicBezTo>
                  <a:pt x="4550" y="14014"/>
                  <a:pt x="4796" y="13768"/>
                  <a:pt x="4796" y="13467"/>
                </a:cubicBezTo>
                <a:lnTo>
                  <a:pt x="4796" y="11678"/>
                </a:lnTo>
                <a:cubicBezTo>
                  <a:pt x="5267" y="11559"/>
                  <a:pt x="5932" y="11583"/>
                  <a:pt x="6618" y="11395"/>
                </a:cubicBezTo>
                <a:lnTo>
                  <a:pt x="6624" y="11395"/>
                </a:lnTo>
                <a:cubicBezTo>
                  <a:pt x="7571" y="11124"/>
                  <a:pt x="8115" y="10546"/>
                  <a:pt x="8286" y="9624"/>
                </a:cubicBezTo>
                <a:cubicBezTo>
                  <a:pt x="8495" y="8504"/>
                  <a:pt x="8128" y="6938"/>
                  <a:pt x="7193" y="4971"/>
                </a:cubicBezTo>
                <a:cubicBezTo>
                  <a:pt x="6902" y="4332"/>
                  <a:pt x="6659" y="3826"/>
                  <a:pt x="5523" y="1564"/>
                </a:cubicBezTo>
                <a:cubicBezTo>
                  <a:pt x="5267" y="1052"/>
                  <a:pt x="5120" y="703"/>
                  <a:pt x="4963" y="460"/>
                </a:cubicBezTo>
                <a:cubicBezTo>
                  <a:pt x="4761" y="150"/>
                  <a:pt x="4505" y="0"/>
                  <a:pt x="4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3"/>
          <p:cNvSpPr/>
          <p:nvPr/>
        </p:nvSpPr>
        <p:spPr>
          <a:xfrm>
            <a:off x="6289463" y="3295725"/>
            <a:ext cx="350375" cy="260025"/>
          </a:xfrm>
          <a:custGeom>
            <a:rect b="b" l="l" r="r" t="t"/>
            <a:pathLst>
              <a:path extrusionOk="0" h="10401" w="14015">
                <a:moveTo>
                  <a:pt x="12920" y="1095"/>
                </a:moveTo>
                <a:lnTo>
                  <a:pt x="12920" y="2189"/>
                </a:lnTo>
                <a:lnTo>
                  <a:pt x="1094" y="2189"/>
                </a:lnTo>
                <a:lnTo>
                  <a:pt x="1094" y="1095"/>
                </a:lnTo>
                <a:close/>
                <a:moveTo>
                  <a:pt x="4307" y="3285"/>
                </a:moveTo>
                <a:lnTo>
                  <a:pt x="4307" y="5748"/>
                </a:lnTo>
                <a:lnTo>
                  <a:pt x="1094" y="5748"/>
                </a:lnTo>
                <a:lnTo>
                  <a:pt x="1094" y="3285"/>
                </a:lnTo>
                <a:close/>
                <a:moveTo>
                  <a:pt x="8613" y="3285"/>
                </a:moveTo>
                <a:lnTo>
                  <a:pt x="8613" y="5748"/>
                </a:lnTo>
                <a:lnTo>
                  <a:pt x="5401" y="5748"/>
                </a:lnTo>
                <a:lnTo>
                  <a:pt x="5401" y="3285"/>
                </a:lnTo>
                <a:close/>
                <a:moveTo>
                  <a:pt x="12920" y="3285"/>
                </a:moveTo>
                <a:lnTo>
                  <a:pt x="12920" y="5748"/>
                </a:lnTo>
                <a:lnTo>
                  <a:pt x="9708" y="5748"/>
                </a:lnTo>
                <a:lnTo>
                  <a:pt x="9708" y="3285"/>
                </a:lnTo>
                <a:close/>
                <a:moveTo>
                  <a:pt x="4307" y="6844"/>
                </a:moveTo>
                <a:lnTo>
                  <a:pt x="4307" y="9307"/>
                </a:lnTo>
                <a:lnTo>
                  <a:pt x="1094" y="9307"/>
                </a:lnTo>
                <a:lnTo>
                  <a:pt x="1094" y="6844"/>
                </a:lnTo>
                <a:close/>
                <a:moveTo>
                  <a:pt x="8613" y="6844"/>
                </a:moveTo>
                <a:lnTo>
                  <a:pt x="8613" y="9307"/>
                </a:lnTo>
                <a:lnTo>
                  <a:pt x="5401" y="9307"/>
                </a:lnTo>
                <a:lnTo>
                  <a:pt x="5401" y="6844"/>
                </a:lnTo>
                <a:close/>
                <a:moveTo>
                  <a:pt x="12920" y="6844"/>
                </a:moveTo>
                <a:lnTo>
                  <a:pt x="12920" y="9307"/>
                </a:lnTo>
                <a:lnTo>
                  <a:pt x="9708" y="9307"/>
                </a:lnTo>
                <a:lnTo>
                  <a:pt x="9708" y="6844"/>
                </a:lnTo>
                <a:close/>
                <a:moveTo>
                  <a:pt x="547" y="1"/>
                </a:moveTo>
                <a:cubicBezTo>
                  <a:pt x="245" y="1"/>
                  <a:pt x="0" y="245"/>
                  <a:pt x="0" y="548"/>
                </a:cubicBezTo>
                <a:lnTo>
                  <a:pt x="0" y="9854"/>
                </a:lnTo>
                <a:cubicBezTo>
                  <a:pt x="0" y="10157"/>
                  <a:pt x="246" y="10401"/>
                  <a:pt x="547" y="10401"/>
                </a:cubicBezTo>
                <a:lnTo>
                  <a:pt x="13467" y="10401"/>
                </a:lnTo>
                <a:cubicBezTo>
                  <a:pt x="13768" y="10401"/>
                  <a:pt x="14014" y="10157"/>
                  <a:pt x="14014" y="9854"/>
                </a:cubicBezTo>
                <a:lnTo>
                  <a:pt x="14014" y="548"/>
                </a:lnTo>
                <a:cubicBezTo>
                  <a:pt x="14014" y="245"/>
                  <a:pt x="13768" y="1"/>
                  <a:pt x="13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3"/>
          <p:cNvSpPr/>
          <p:nvPr/>
        </p:nvSpPr>
        <p:spPr>
          <a:xfrm>
            <a:off x="5530363" y="3256325"/>
            <a:ext cx="350375" cy="350375"/>
          </a:xfrm>
          <a:custGeom>
            <a:rect b="b" l="l" r="r" t="t"/>
            <a:pathLst>
              <a:path extrusionOk="0" h="14015" w="14015">
                <a:moveTo>
                  <a:pt x="10239" y="1095"/>
                </a:moveTo>
                <a:cubicBezTo>
                  <a:pt x="11716" y="1095"/>
                  <a:pt x="12921" y="2300"/>
                  <a:pt x="12921" y="3779"/>
                </a:cubicBezTo>
                <a:cubicBezTo>
                  <a:pt x="12921" y="5258"/>
                  <a:pt x="11716" y="6461"/>
                  <a:pt x="10239" y="6461"/>
                </a:cubicBezTo>
                <a:cubicBezTo>
                  <a:pt x="9936" y="6461"/>
                  <a:pt x="9690" y="6705"/>
                  <a:pt x="9690" y="7008"/>
                </a:cubicBezTo>
                <a:cubicBezTo>
                  <a:pt x="9690" y="7311"/>
                  <a:pt x="9936" y="7555"/>
                  <a:pt x="10239" y="7555"/>
                </a:cubicBezTo>
                <a:cubicBezTo>
                  <a:pt x="11716" y="7555"/>
                  <a:pt x="12921" y="8758"/>
                  <a:pt x="12921" y="10237"/>
                </a:cubicBezTo>
                <a:cubicBezTo>
                  <a:pt x="12921" y="11716"/>
                  <a:pt x="11716" y="12920"/>
                  <a:pt x="10239" y="12920"/>
                </a:cubicBezTo>
                <a:cubicBezTo>
                  <a:pt x="8760" y="12920"/>
                  <a:pt x="7555" y="11716"/>
                  <a:pt x="7555" y="10237"/>
                </a:cubicBezTo>
                <a:cubicBezTo>
                  <a:pt x="7555" y="9936"/>
                  <a:pt x="7311" y="9690"/>
                  <a:pt x="7008" y="9690"/>
                </a:cubicBezTo>
                <a:cubicBezTo>
                  <a:pt x="6707" y="9690"/>
                  <a:pt x="6461" y="9936"/>
                  <a:pt x="6461" y="10237"/>
                </a:cubicBezTo>
                <a:cubicBezTo>
                  <a:pt x="6461" y="11716"/>
                  <a:pt x="5258" y="12920"/>
                  <a:pt x="3779" y="12920"/>
                </a:cubicBezTo>
                <a:cubicBezTo>
                  <a:pt x="2300" y="12920"/>
                  <a:pt x="1097" y="11716"/>
                  <a:pt x="1097" y="10237"/>
                </a:cubicBezTo>
                <a:cubicBezTo>
                  <a:pt x="1097" y="8758"/>
                  <a:pt x="2300" y="7555"/>
                  <a:pt x="3779" y="7555"/>
                </a:cubicBezTo>
                <a:cubicBezTo>
                  <a:pt x="4082" y="7555"/>
                  <a:pt x="4326" y="7311"/>
                  <a:pt x="4326" y="7008"/>
                </a:cubicBezTo>
                <a:cubicBezTo>
                  <a:pt x="4326" y="6705"/>
                  <a:pt x="4082" y="6461"/>
                  <a:pt x="3779" y="6461"/>
                </a:cubicBezTo>
                <a:cubicBezTo>
                  <a:pt x="2300" y="6461"/>
                  <a:pt x="1097" y="5258"/>
                  <a:pt x="1097" y="3779"/>
                </a:cubicBezTo>
                <a:cubicBezTo>
                  <a:pt x="1097" y="2300"/>
                  <a:pt x="2300" y="1095"/>
                  <a:pt x="3779" y="1095"/>
                </a:cubicBezTo>
                <a:cubicBezTo>
                  <a:pt x="5258" y="1095"/>
                  <a:pt x="6461" y="2300"/>
                  <a:pt x="6461" y="3779"/>
                </a:cubicBezTo>
                <a:cubicBezTo>
                  <a:pt x="6461" y="4080"/>
                  <a:pt x="6707" y="4326"/>
                  <a:pt x="7008" y="4326"/>
                </a:cubicBezTo>
                <a:cubicBezTo>
                  <a:pt x="7311" y="4326"/>
                  <a:pt x="7555" y="4080"/>
                  <a:pt x="7555" y="3779"/>
                </a:cubicBezTo>
                <a:cubicBezTo>
                  <a:pt x="7555" y="2300"/>
                  <a:pt x="8760" y="1095"/>
                  <a:pt x="10239" y="1095"/>
                </a:cubicBezTo>
                <a:close/>
                <a:moveTo>
                  <a:pt x="3779" y="1"/>
                </a:moveTo>
                <a:cubicBezTo>
                  <a:pt x="1696" y="1"/>
                  <a:pt x="1" y="1696"/>
                  <a:pt x="1" y="3779"/>
                </a:cubicBezTo>
                <a:cubicBezTo>
                  <a:pt x="1" y="5146"/>
                  <a:pt x="730" y="6345"/>
                  <a:pt x="1821" y="7008"/>
                </a:cubicBezTo>
                <a:cubicBezTo>
                  <a:pt x="730" y="7670"/>
                  <a:pt x="1" y="8870"/>
                  <a:pt x="1" y="10237"/>
                </a:cubicBezTo>
                <a:cubicBezTo>
                  <a:pt x="1" y="12320"/>
                  <a:pt x="1696" y="14015"/>
                  <a:pt x="3779" y="14015"/>
                </a:cubicBezTo>
                <a:cubicBezTo>
                  <a:pt x="5146" y="14015"/>
                  <a:pt x="6345" y="13285"/>
                  <a:pt x="7008" y="12194"/>
                </a:cubicBezTo>
                <a:cubicBezTo>
                  <a:pt x="7670" y="13285"/>
                  <a:pt x="8870" y="14015"/>
                  <a:pt x="10237" y="14015"/>
                </a:cubicBezTo>
                <a:cubicBezTo>
                  <a:pt x="12320" y="14015"/>
                  <a:pt x="14015" y="12320"/>
                  <a:pt x="14015" y="10237"/>
                </a:cubicBezTo>
                <a:cubicBezTo>
                  <a:pt x="14015" y="8870"/>
                  <a:pt x="13285" y="7670"/>
                  <a:pt x="12194" y="7008"/>
                </a:cubicBezTo>
                <a:cubicBezTo>
                  <a:pt x="13285" y="6345"/>
                  <a:pt x="14015" y="5146"/>
                  <a:pt x="14015" y="3779"/>
                </a:cubicBezTo>
                <a:cubicBezTo>
                  <a:pt x="14015" y="1696"/>
                  <a:pt x="12320" y="1"/>
                  <a:pt x="10237" y="1"/>
                </a:cubicBezTo>
                <a:cubicBezTo>
                  <a:pt x="8870" y="1"/>
                  <a:pt x="7670" y="730"/>
                  <a:pt x="7008" y="1821"/>
                </a:cubicBezTo>
                <a:cubicBezTo>
                  <a:pt x="6345" y="730"/>
                  <a:pt x="5146" y="1"/>
                  <a:pt x="3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3"/>
          <p:cNvSpPr/>
          <p:nvPr/>
        </p:nvSpPr>
        <p:spPr>
          <a:xfrm>
            <a:off x="4800538" y="3256350"/>
            <a:ext cx="301075" cy="350350"/>
          </a:xfrm>
          <a:custGeom>
            <a:rect b="b" l="l" r="r" t="t"/>
            <a:pathLst>
              <a:path extrusionOk="0" h="14014" w="12043">
                <a:moveTo>
                  <a:pt x="2687" y="1947"/>
                </a:moveTo>
                <a:lnTo>
                  <a:pt x="2687" y="1947"/>
                </a:lnTo>
                <a:cubicBezTo>
                  <a:pt x="4178" y="3264"/>
                  <a:pt x="5081" y="5188"/>
                  <a:pt x="5401" y="7117"/>
                </a:cubicBezTo>
                <a:lnTo>
                  <a:pt x="4348" y="7117"/>
                </a:lnTo>
                <a:cubicBezTo>
                  <a:pt x="4072" y="6240"/>
                  <a:pt x="3370" y="4014"/>
                  <a:pt x="2687" y="1947"/>
                </a:cubicBezTo>
                <a:close/>
                <a:moveTo>
                  <a:pt x="9354" y="1947"/>
                </a:moveTo>
                <a:lnTo>
                  <a:pt x="9354" y="1947"/>
                </a:lnTo>
                <a:cubicBezTo>
                  <a:pt x="8672" y="4014"/>
                  <a:pt x="7969" y="6240"/>
                  <a:pt x="7693" y="7117"/>
                </a:cubicBezTo>
                <a:lnTo>
                  <a:pt x="6641" y="7117"/>
                </a:lnTo>
                <a:cubicBezTo>
                  <a:pt x="6962" y="5176"/>
                  <a:pt x="7867" y="3261"/>
                  <a:pt x="9354" y="1947"/>
                </a:cubicBezTo>
                <a:close/>
                <a:moveTo>
                  <a:pt x="10947" y="8211"/>
                </a:moveTo>
                <a:lnTo>
                  <a:pt x="10947" y="9197"/>
                </a:lnTo>
                <a:lnTo>
                  <a:pt x="10400" y="9197"/>
                </a:lnTo>
                <a:cubicBezTo>
                  <a:pt x="10129" y="9197"/>
                  <a:pt x="9898" y="9396"/>
                  <a:pt x="9858" y="9664"/>
                </a:cubicBezTo>
                <a:lnTo>
                  <a:pt x="9379" y="12919"/>
                </a:lnTo>
                <a:lnTo>
                  <a:pt x="2662" y="12919"/>
                </a:lnTo>
                <a:lnTo>
                  <a:pt x="2275" y="10291"/>
                </a:lnTo>
                <a:lnTo>
                  <a:pt x="6569" y="10291"/>
                </a:lnTo>
                <a:cubicBezTo>
                  <a:pt x="6870" y="10291"/>
                  <a:pt x="7116" y="10047"/>
                  <a:pt x="7116" y="9744"/>
                </a:cubicBezTo>
                <a:cubicBezTo>
                  <a:pt x="7116" y="9441"/>
                  <a:pt x="6870" y="9197"/>
                  <a:pt x="6569" y="9197"/>
                </a:cubicBezTo>
                <a:lnTo>
                  <a:pt x="1094" y="9197"/>
                </a:lnTo>
                <a:lnTo>
                  <a:pt x="1094" y="8211"/>
                </a:lnTo>
                <a:close/>
                <a:moveTo>
                  <a:pt x="1641" y="1"/>
                </a:moveTo>
                <a:cubicBezTo>
                  <a:pt x="1515" y="1"/>
                  <a:pt x="1390" y="44"/>
                  <a:pt x="1290" y="129"/>
                </a:cubicBezTo>
                <a:cubicBezTo>
                  <a:pt x="1116" y="274"/>
                  <a:pt x="1051" y="510"/>
                  <a:pt x="1123" y="724"/>
                </a:cubicBezTo>
                <a:cubicBezTo>
                  <a:pt x="1859" y="2884"/>
                  <a:pt x="2782" y="5792"/>
                  <a:pt x="3201" y="7117"/>
                </a:cubicBezTo>
                <a:lnTo>
                  <a:pt x="547" y="7117"/>
                </a:lnTo>
                <a:cubicBezTo>
                  <a:pt x="244" y="7117"/>
                  <a:pt x="0" y="7361"/>
                  <a:pt x="0" y="7664"/>
                </a:cubicBezTo>
                <a:lnTo>
                  <a:pt x="0" y="9744"/>
                </a:lnTo>
                <a:cubicBezTo>
                  <a:pt x="0" y="10047"/>
                  <a:pt x="244" y="10291"/>
                  <a:pt x="547" y="10291"/>
                </a:cubicBezTo>
                <a:lnTo>
                  <a:pt x="1170" y="10291"/>
                </a:lnTo>
                <a:lnTo>
                  <a:pt x="1648" y="13545"/>
                </a:lnTo>
                <a:cubicBezTo>
                  <a:pt x="1687" y="13815"/>
                  <a:pt x="1917" y="14014"/>
                  <a:pt x="2188" y="14014"/>
                </a:cubicBezTo>
                <a:lnTo>
                  <a:pt x="9853" y="14014"/>
                </a:lnTo>
                <a:cubicBezTo>
                  <a:pt x="10124" y="14014"/>
                  <a:pt x="10355" y="13815"/>
                  <a:pt x="10395" y="13545"/>
                </a:cubicBezTo>
                <a:lnTo>
                  <a:pt x="10873" y="10291"/>
                </a:lnTo>
                <a:lnTo>
                  <a:pt x="11496" y="10291"/>
                </a:lnTo>
                <a:cubicBezTo>
                  <a:pt x="11797" y="10291"/>
                  <a:pt x="12043" y="10047"/>
                  <a:pt x="12043" y="9744"/>
                </a:cubicBezTo>
                <a:lnTo>
                  <a:pt x="12043" y="7664"/>
                </a:lnTo>
                <a:cubicBezTo>
                  <a:pt x="12043" y="7361"/>
                  <a:pt x="11797" y="7117"/>
                  <a:pt x="11494" y="7117"/>
                </a:cubicBezTo>
                <a:lnTo>
                  <a:pt x="8841" y="7117"/>
                </a:lnTo>
                <a:cubicBezTo>
                  <a:pt x="9259" y="5792"/>
                  <a:pt x="10183" y="2884"/>
                  <a:pt x="10919" y="724"/>
                </a:cubicBezTo>
                <a:cubicBezTo>
                  <a:pt x="10991" y="510"/>
                  <a:pt x="10925" y="274"/>
                  <a:pt x="10751" y="129"/>
                </a:cubicBezTo>
                <a:cubicBezTo>
                  <a:pt x="10651" y="44"/>
                  <a:pt x="10526" y="1"/>
                  <a:pt x="10400" y="1"/>
                </a:cubicBezTo>
                <a:cubicBezTo>
                  <a:pt x="10310" y="1"/>
                  <a:pt x="10219" y="23"/>
                  <a:pt x="10136" y="68"/>
                </a:cubicBezTo>
                <a:cubicBezTo>
                  <a:pt x="8115" y="1178"/>
                  <a:pt x="6761" y="2995"/>
                  <a:pt x="6022" y="5131"/>
                </a:cubicBezTo>
                <a:cubicBezTo>
                  <a:pt x="5264" y="2948"/>
                  <a:pt x="3890" y="1158"/>
                  <a:pt x="1906" y="68"/>
                </a:cubicBezTo>
                <a:cubicBezTo>
                  <a:pt x="1822" y="23"/>
                  <a:pt x="1731"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3"/>
          <p:cNvSpPr/>
          <p:nvPr/>
        </p:nvSpPr>
        <p:spPr>
          <a:xfrm>
            <a:off x="4068763" y="3227125"/>
            <a:ext cx="264700" cy="350375"/>
          </a:xfrm>
          <a:custGeom>
            <a:rect b="b" l="l" r="r" t="t"/>
            <a:pathLst>
              <a:path extrusionOk="0" h="14015" w="10588">
                <a:moveTo>
                  <a:pt x="5294" y="1097"/>
                </a:moveTo>
                <a:cubicBezTo>
                  <a:pt x="5898" y="1097"/>
                  <a:pt x="6388" y="1587"/>
                  <a:pt x="6388" y="2191"/>
                </a:cubicBezTo>
                <a:lnTo>
                  <a:pt x="6388" y="2629"/>
                </a:lnTo>
                <a:lnTo>
                  <a:pt x="4200" y="2629"/>
                </a:lnTo>
                <a:lnTo>
                  <a:pt x="4200" y="2191"/>
                </a:lnTo>
                <a:cubicBezTo>
                  <a:pt x="4200" y="1587"/>
                  <a:pt x="4690" y="1097"/>
                  <a:pt x="5294" y="1097"/>
                </a:cubicBezTo>
                <a:close/>
                <a:moveTo>
                  <a:pt x="9177" y="3724"/>
                </a:moveTo>
                <a:lnTo>
                  <a:pt x="8478" y="5733"/>
                </a:lnTo>
                <a:cubicBezTo>
                  <a:pt x="8451" y="5813"/>
                  <a:pt x="8441" y="5899"/>
                  <a:pt x="8453" y="5982"/>
                </a:cubicBezTo>
                <a:lnTo>
                  <a:pt x="9326" y="12921"/>
                </a:lnTo>
                <a:lnTo>
                  <a:pt x="1262" y="12921"/>
                </a:lnTo>
                <a:lnTo>
                  <a:pt x="2135" y="5982"/>
                </a:lnTo>
                <a:cubicBezTo>
                  <a:pt x="2145" y="5899"/>
                  <a:pt x="2137" y="5813"/>
                  <a:pt x="2108" y="5733"/>
                </a:cubicBezTo>
                <a:lnTo>
                  <a:pt x="1411" y="3724"/>
                </a:lnTo>
                <a:lnTo>
                  <a:pt x="3104" y="3724"/>
                </a:lnTo>
                <a:lnTo>
                  <a:pt x="3104" y="4818"/>
                </a:lnTo>
                <a:cubicBezTo>
                  <a:pt x="3104" y="5121"/>
                  <a:pt x="3350" y="5365"/>
                  <a:pt x="3651" y="5365"/>
                </a:cubicBezTo>
                <a:cubicBezTo>
                  <a:pt x="3954" y="5365"/>
                  <a:pt x="4198" y="5121"/>
                  <a:pt x="4198" y="4818"/>
                </a:cubicBezTo>
                <a:lnTo>
                  <a:pt x="4198" y="3724"/>
                </a:lnTo>
                <a:lnTo>
                  <a:pt x="6388" y="3724"/>
                </a:lnTo>
                <a:lnTo>
                  <a:pt x="6388" y="4818"/>
                </a:lnTo>
                <a:cubicBezTo>
                  <a:pt x="6388" y="5121"/>
                  <a:pt x="6634" y="5365"/>
                  <a:pt x="6935" y="5365"/>
                </a:cubicBezTo>
                <a:cubicBezTo>
                  <a:pt x="7238" y="5365"/>
                  <a:pt x="7482" y="5121"/>
                  <a:pt x="7482" y="4818"/>
                </a:cubicBezTo>
                <a:lnTo>
                  <a:pt x="7482" y="3724"/>
                </a:lnTo>
                <a:close/>
                <a:moveTo>
                  <a:pt x="5294" y="1"/>
                </a:moveTo>
                <a:cubicBezTo>
                  <a:pt x="4086" y="1"/>
                  <a:pt x="3104" y="983"/>
                  <a:pt x="3104" y="2191"/>
                </a:cubicBezTo>
                <a:lnTo>
                  <a:pt x="3104" y="2629"/>
                </a:lnTo>
                <a:lnTo>
                  <a:pt x="641" y="2629"/>
                </a:lnTo>
                <a:cubicBezTo>
                  <a:pt x="265" y="2629"/>
                  <a:pt x="0" y="2999"/>
                  <a:pt x="124" y="3356"/>
                </a:cubicBezTo>
                <a:lnTo>
                  <a:pt x="1032" y="5972"/>
                </a:lnTo>
                <a:lnTo>
                  <a:pt x="97" y="13399"/>
                </a:lnTo>
                <a:cubicBezTo>
                  <a:pt x="57" y="13725"/>
                  <a:pt x="311" y="14015"/>
                  <a:pt x="641" y="14015"/>
                </a:cubicBezTo>
                <a:lnTo>
                  <a:pt x="9947" y="14015"/>
                </a:lnTo>
                <a:cubicBezTo>
                  <a:pt x="10276" y="14015"/>
                  <a:pt x="10531" y="13725"/>
                  <a:pt x="10489" y="13399"/>
                </a:cubicBezTo>
                <a:lnTo>
                  <a:pt x="9555" y="5972"/>
                </a:lnTo>
                <a:lnTo>
                  <a:pt x="10464" y="3356"/>
                </a:lnTo>
                <a:cubicBezTo>
                  <a:pt x="10588" y="3001"/>
                  <a:pt x="10323" y="2629"/>
                  <a:pt x="9947" y="2629"/>
                </a:cubicBezTo>
                <a:lnTo>
                  <a:pt x="7484" y="2629"/>
                </a:lnTo>
                <a:lnTo>
                  <a:pt x="7484" y="2191"/>
                </a:lnTo>
                <a:cubicBezTo>
                  <a:pt x="7484" y="983"/>
                  <a:pt x="6502"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3"/>
          <p:cNvSpPr/>
          <p:nvPr/>
        </p:nvSpPr>
        <p:spPr>
          <a:xfrm>
            <a:off x="3214213" y="3256325"/>
            <a:ext cx="301100" cy="350375"/>
          </a:xfrm>
          <a:custGeom>
            <a:rect b="b" l="l" r="r" t="t"/>
            <a:pathLst>
              <a:path extrusionOk="0" h="14015" w="12044">
                <a:moveTo>
                  <a:pt x="3765" y="1644"/>
                </a:moveTo>
                <a:lnTo>
                  <a:pt x="3765" y="1644"/>
                </a:lnTo>
                <a:cubicBezTo>
                  <a:pt x="3692" y="1875"/>
                  <a:pt x="3652" y="2119"/>
                  <a:pt x="3652" y="2373"/>
                </a:cubicBezTo>
                <a:lnTo>
                  <a:pt x="3652" y="6461"/>
                </a:lnTo>
                <a:lnTo>
                  <a:pt x="1097" y="6461"/>
                </a:lnTo>
                <a:lnTo>
                  <a:pt x="1097" y="6022"/>
                </a:lnTo>
                <a:cubicBezTo>
                  <a:pt x="1097" y="4118"/>
                  <a:pt x="2181" y="2464"/>
                  <a:pt x="3765" y="1644"/>
                </a:cubicBezTo>
                <a:close/>
                <a:moveTo>
                  <a:pt x="6022" y="1097"/>
                </a:moveTo>
                <a:cubicBezTo>
                  <a:pt x="6727" y="1097"/>
                  <a:pt x="7301" y="1669"/>
                  <a:pt x="7301" y="2373"/>
                </a:cubicBezTo>
                <a:lnTo>
                  <a:pt x="7301" y="6461"/>
                </a:lnTo>
                <a:lnTo>
                  <a:pt x="4746" y="6461"/>
                </a:lnTo>
                <a:lnTo>
                  <a:pt x="4746" y="2373"/>
                </a:lnTo>
                <a:cubicBezTo>
                  <a:pt x="4746" y="1669"/>
                  <a:pt x="5318" y="1097"/>
                  <a:pt x="6022" y="1097"/>
                </a:cubicBezTo>
                <a:close/>
                <a:moveTo>
                  <a:pt x="8281" y="1644"/>
                </a:moveTo>
                <a:cubicBezTo>
                  <a:pt x="9864" y="2464"/>
                  <a:pt x="10950" y="4118"/>
                  <a:pt x="10950" y="6022"/>
                </a:cubicBezTo>
                <a:lnTo>
                  <a:pt x="10950" y="6461"/>
                </a:lnTo>
                <a:lnTo>
                  <a:pt x="8395" y="6461"/>
                </a:lnTo>
                <a:lnTo>
                  <a:pt x="8395" y="2373"/>
                </a:lnTo>
                <a:cubicBezTo>
                  <a:pt x="8395" y="2119"/>
                  <a:pt x="8355" y="1875"/>
                  <a:pt x="8281" y="1644"/>
                </a:cubicBezTo>
                <a:close/>
                <a:moveTo>
                  <a:pt x="6022" y="1"/>
                </a:moveTo>
                <a:cubicBezTo>
                  <a:pt x="2694" y="1"/>
                  <a:pt x="1" y="2695"/>
                  <a:pt x="1" y="6022"/>
                </a:cubicBezTo>
                <a:lnTo>
                  <a:pt x="1" y="7008"/>
                </a:lnTo>
                <a:cubicBezTo>
                  <a:pt x="1" y="7311"/>
                  <a:pt x="247" y="7555"/>
                  <a:pt x="548" y="7555"/>
                </a:cubicBezTo>
                <a:lnTo>
                  <a:pt x="5475" y="7555"/>
                </a:lnTo>
                <a:lnTo>
                  <a:pt x="5475" y="12372"/>
                </a:lnTo>
                <a:cubicBezTo>
                  <a:pt x="5475" y="13279"/>
                  <a:pt x="6211" y="14015"/>
                  <a:pt x="7118" y="14015"/>
                </a:cubicBezTo>
                <a:cubicBezTo>
                  <a:pt x="8023" y="14015"/>
                  <a:pt x="8759" y="13279"/>
                  <a:pt x="8759" y="12372"/>
                </a:cubicBezTo>
                <a:lnTo>
                  <a:pt x="8759" y="11388"/>
                </a:lnTo>
                <a:cubicBezTo>
                  <a:pt x="8759" y="11085"/>
                  <a:pt x="8515" y="10839"/>
                  <a:pt x="8212" y="10839"/>
                </a:cubicBezTo>
                <a:cubicBezTo>
                  <a:pt x="7910" y="10839"/>
                  <a:pt x="7665" y="11085"/>
                  <a:pt x="7665" y="11388"/>
                </a:cubicBezTo>
                <a:lnTo>
                  <a:pt x="7665" y="12372"/>
                </a:lnTo>
                <a:cubicBezTo>
                  <a:pt x="7665" y="12675"/>
                  <a:pt x="7419" y="12920"/>
                  <a:pt x="7118" y="12920"/>
                </a:cubicBezTo>
                <a:cubicBezTo>
                  <a:pt x="6815" y="12920"/>
                  <a:pt x="6571" y="12675"/>
                  <a:pt x="6571" y="12372"/>
                </a:cubicBezTo>
                <a:lnTo>
                  <a:pt x="6571" y="7555"/>
                </a:lnTo>
                <a:lnTo>
                  <a:pt x="11497" y="7555"/>
                </a:lnTo>
                <a:cubicBezTo>
                  <a:pt x="11799" y="7555"/>
                  <a:pt x="12044" y="7311"/>
                  <a:pt x="12044" y="7008"/>
                </a:cubicBezTo>
                <a:lnTo>
                  <a:pt x="12044" y="6022"/>
                </a:lnTo>
                <a:cubicBezTo>
                  <a:pt x="12044" y="2695"/>
                  <a:pt x="9352" y="1"/>
                  <a:pt x="6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3"/>
          <p:cNvSpPr/>
          <p:nvPr/>
        </p:nvSpPr>
        <p:spPr>
          <a:xfrm>
            <a:off x="2561088" y="3227150"/>
            <a:ext cx="248550" cy="350350"/>
          </a:xfrm>
          <a:custGeom>
            <a:rect b="b" l="l" r="r" t="t"/>
            <a:pathLst>
              <a:path extrusionOk="0" h="14014" w="9942">
                <a:moveTo>
                  <a:pt x="5095" y="2267"/>
                </a:moveTo>
                <a:cubicBezTo>
                  <a:pt x="5172" y="3246"/>
                  <a:pt x="5323" y="4487"/>
                  <a:pt x="5547" y="5980"/>
                </a:cubicBezTo>
                <a:cubicBezTo>
                  <a:pt x="5316" y="6786"/>
                  <a:pt x="5125" y="7633"/>
                  <a:pt x="4973" y="8471"/>
                </a:cubicBezTo>
                <a:cubicBezTo>
                  <a:pt x="4827" y="7681"/>
                  <a:pt x="4650" y="6883"/>
                  <a:pt x="4431" y="6098"/>
                </a:cubicBezTo>
                <a:cubicBezTo>
                  <a:pt x="4454" y="4844"/>
                  <a:pt x="4606" y="3410"/>
                  <a:pt x="5095" y="2267"/>
                </a:cubicBezTo>
                <a:close/>
                <a:moveTo>
                  <a:pt x="1550" y="2423"/>
                </a:moveTo>
                <a:lnTo>
                  <a:pt x="1550" y="2423"/>
                </a:lnTo>
                <a:cubicBezTo>
                  <a:pt x="3499" y="4844"/>
                  <a:pt x="4215" y="9814"/>
                  <a:pt x="4397" y="12920"/>
                </a:cubicBezTo>
                <a:lnTo>
                  <a:pt x="2853" y="12920"/>
                </a:lnTo>
                <a:cubicBezTo>
                  <a:pt x="2711" y="11215"/>
                  <a:pt x="2216" y="5707"/>
                  <a:pt x="1550" y="2423"/>
                </a:cubicBezTo>
                <a:close/>
                <a:moveTo>
                  <a:pt x="8394" y="2423"/>
                </a:moveTo>
                <a:lnTo>
                  <a:pt x="8394" y="2423"/>
                </a:lnTo>
                <a:cubicBezTo>
                  <a:pt x="7728" y="5707"/>
                  <a:pt x="7233" y="11216"/>
                  <a:pt x="7091" y="12920"/>
                </a:cubicBezTo>
                <a:lnTo>
                  <a:pt x="5547" y="12920"/>
                </a:lnTo>
                <a:cubicBezTo>
                  <a:pt x="5729" y="9816"/>
                  <a:pt x="6445" y="4845"/>
                  <a:pt x="8394" y="2423"/>
                </a:cubicBezTo>
                <a:close/>
                <a:moveTo>
                  <a:pt x="5594" y="1"/>
                </a:moveTo>
                <a:cubicBezTo>
                  <a:pt x="5456" y="1"/>
                  <a:pt x="5321" y="52"/>
                  <a:pt x="5217" y="151"/>
                </a:cubicBezTo>
                <a:cubicBezTo>
                  <a:pt x="4399" y="930"/>
                  <a:pt x="3845" y="2106"/>
                  <a:pt x="3559" y="3666"/>
                </a:cubicBezTo>
                <a:cubicBezTo>
                  <a:pt x="2830" y="2073"/>
                  <a:pt x="1923" y="980"/>
                  <a:pt x="850" y="407"/>
                </a:cubicBezTo>
                <a:cubicBezTo>
                  <a:pt x="769" y="363"/>
                  <a:pt x="680" y="341"/>
                  <a:pt x="592" y="341"/>
                </a:cubicBezTo>
                <a:cubicBezTo>
                  <a:pt x="464" y="341"/>
                  <a:pt x="337" y="386"/>
                  <a:pt x="236" y="473"/>
                </a:cubicBezTo>
                <a:cubicBezTo>
                  <a:pt x="66" y="621"/>
                  <a:pt x="0" y="857"/>
                  <a:pt x="76" y="1071"/>
                </a:cubicBezTo>
                <a:cubicBezTo>
                  <a:pt x="1033" y="3803"/>
                  <a:pt x="1796" y="13413"/>
                  <a:pt x="1804" y="13509"/>
                </a:cubicBezTo>
                <a:cubicBezTo>
                  <a:pt x="1826" y="13795"/>
                  <a:pt x="2063" y="14014"/>
                  <a:pt x="2349" y="14014"/>
                </a:cubicBezTo>
                <a:lnTo>
                  <a:pt x="7595" y="14014"/>
                </a:lnTo>
                <a:cubicBezTo>
                  <a:pt x="7881" y="14014"/>
                  <a:pt x="8118" y="13795"/>
                  <a:pt x="8140" y="13509"/>
                </a:cubicBezTo>
                <a:cubicBezTo>
                  <a:pt x="8148" y="13413"/>
                  <a:pt x="8910" y="3805"/>
                  <a:pt x="9868" y="1069"/>
                </a:cubicBezTo>
                <a:cubicBezTo>
                  <a:pt x="9942" y="857"/>
                  <a:pt x="9878" y="621"/>
                  <a:pt x="9708" y="473"/>
                </a:cubicBezTo>
                <a:cubicBezTo>
                  <a:pt x="9606" y="386"/>
                  <a:pt x="9479" y="341"/>
                  <a:pt x="9351" y="341"/>
                </a:cubicBezTo>
                <a:cubicBezTo>
                  <a:pt x="9263" y="341"/>
                  <a:pt x="9174" y="363"/>
                  <a:pt x="9094" y="407"/>
                </a:cubicBezTo>
                <a:cubicBezTo>
                  <a:pt x="8003" y="989"/>
                  <a:pt x="7083" y="2110"/>
                  <a:pt x="6346" y="3748"/>
                </a:cubicBezTo>
                <a:cubicBezTo>
                  <a:pt x="6174" y="2309"/>
                  <a:pt x="6102" y="1230"/>
                  <a:pt x="6141" y="579"/>
                </a:cubicBezTo>
                <a:cubicBezTo>
                  <a:pt x="6154" y="355"/>
                  <a:pt x="6029" y="146"/>
                  <a:pt x="5824" y="52"/>
                </a:cubicBezTo>
                <a:cubicBezTo>
                  <a:pt x="5750" y="17"/>
                  <a:pt x="5672" y="1"/>
                  <a:pt x="5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3"/>
          <p:cNvSpPr/>
          <p:nvPr/>
        </p:nvSpPr>
        <p:spPr>
          <a:xfrm>
            <a:off x="1746338" y="3257025"/>
            <a:ext cx="366625" cy="296050"/>
          </a:xfrm>
          <a:custGeom>
            <a:rect b="b" l="l" r="r" t="t"/>
            <a:pathLst>
              <a:path extrusionOk="0" h="11842" w="14665">
                <a:moveTo>
                  <a:pt x="7333" y="2543"/>
                </a:moveTo>
                <a:cubicBezTo>
                  <a:pt x="7552" y="2543"/>
                  <a:pt x="7732" y="2722"/>
                  <a:pt x="7732" y="2941"/>
                </a:cubicBezTo>
                <a:lnTo>
                  <a:pt x="7732" y="9013"/>
                </a:lnTo>
                <a:cubicBezTo>
                  <a:pt x="7732" y="9232"/>
                  <a:pt x="7552" y="9411"/>
                  <a:pt x="7333" y="9411"/>
                </a:cubicBezTo>
                <a:cubicBezTo>
                  <a:pt x="7112" y="9411"/>
                  <a:pt x="6935" y="9232"/>
                  <a:pt x="6935" y="9013"/>
                </a:cubicBezTo>
                <a:lnTo>
                  <a:pt x="6935" y="2941"/>
                </a:lnTo>
                <a:cubicBezTo>
                  <a:pt x="6935" y="2722"/>
                  <a:pt x="7112" y="2543"/>
                  <a:pt x="7333" y="2543"/>
                </a:cubicBezTo>
                <a:close/>
                <a:moveTo>
                  <a:pt x="2819" y="1095"/>
                </a:moveTo>
                <a:cubicBezTo>
                  <a:pt x="3468" y="1095"/>
                  <a:pt x="4260" y="1656"/>
                  <a:pt x="4743" y="2063"/>
                </a:cubicBezTo>
                <a:cubicBezTo>
                  <a:pt x="5242" y="2481"/>
                  <a:pt x="5647" y="2921"/>
                  <a:pt x="5841" y="3142"/>
                </a:cubicBezTo>
                <a:lnTo>
                  <a:pt x="5841" y="8797"/>
                </a:lnTo>
                <a:lnTo>
                  <a:pt x="5839" y="8797"/>
                </a:lnTo>
                <a:lnTo>
                  <a:pt x="4268" y="10478"/>
                </a:lnTo>
                <a:cubicBezTo>
                  <a:pt x="4102" y="10656"/>
                  <a:pt x="3875" y="10746"/>
                  <a:pt x="3648" y="10746"/>
                </a:cubicBezTo>
                <a:cubicBezTo>
                  <a:pt x="3446" y="10746"/>
                  <a:pt x="3244" y="10675"/>
                  <a:pt x="3084" y="10532"/>
                </a:cubicBezTo>
                <a:cubicBezTo>
                  <a:pt x="2721" y="10209"/>
                  <a:pt x="2702" y="9647"/>
                  <a:pt x="3049" y="9300"/>
                </a:cubicBezTo>
                <a:lnTo>
                  <a:pt x="4312" y="8035"/>
                </a:lnTo>
                <a:cubicBezTo>
                  <a:pt x="4436" y="7912"/>
                  <a:pt x="4492" y="7734"/>
                  <a:pt x="4464" y="7560"/>
                </a:cubicBezTo>
                <a:cubicBezTo>
                  <a:pt x="4436" y="7386"/>
                  <a:pt x="4323" y="7236"/>
                  <a:pt x="4166" y="7157"/>
                </a:cubicBezTo>
                <a:cubicBezTo>
                  <a:pt x="4156" y="7154"/>
                  <a:pt x="3189" y="6670"/>
                  <a:pt x="2408" y="5792"/>
                </a:cubicBezTo>
                <a:cubicBezTo>
                  <a:pt x="1424" y="4689"/>
                  <a:pt x="1176" y="3476"/>
                  <a:pt x="1670" y="2191"/>
                </a:cubicBezTo>
                <a:cubicBezTo>
                  <a:pt x="1764" y="1947"/>
                  <a:pt x="2048" y="1206"/>
                  <a:pt x="2660" y="1107"/>
                </a:cubicBezTo>
                <a:cubicBezTo>
                  <a:pt x="2712" y="1099"/>
                  <a:pt x="2765" y="1095"/>
                  <a:pt x="2819" y="1095"/>
                </a:cubicBezTo>
                <a:close/>
                <a:moveTo>
                  <a:pt x="11850" y="1096"/>
                </a:moveTo>
                <a:cubicBezTo>
                  <a:pt x="11904" y="1096"/>
                  <a:pt x="11955" y="1099"/>
                  <a:pt x="12005" y="1107"/>
                </a:cubicBezTo>
                <a:cubicBezTo>
                  <a:pt x="12619" y="1206"/>
                  <a:pt x="12903" y="1947"/>
                  <a:pt x="12997" y="2191"/>
                </a:cubicBezTo>
                <a:cubicBezTo>
                  <a:pt x="13490" y="3476"/>
                  <a:pt x="13243" y="4689"/>
                  <a:pt x="12259" y="5792"/>
                </a:cubicBezTo>
                <a:cubicBezTo>
                  <a:pt x="11478" y="6670"/>
                  <a:pt x="10511" y="7154"/>
                  <a:pt x="10500" y="7157"/>
                </a:cubicBezTo>
                <a:cubicBezTo>
                  <a:pt x="10343" y="7236"/>
                  <a:pt x="10231" y="7385"/>
                  <a:pt x="10201" y="7559"/>
                </a:cubicBezTo>
                <a:cubicBezTo>
                  <a:pt x="10173" y="7734"/>
                  <a:pt x="10229" y="7912"/>
                  <a:pt x="10355" y="8035"/>
                </a:cubicBezTo>
                <a:lnTo>
                  <a:pt x="11618" y="9300"/>
                </a:lnTo>
                <a:cubicBezTo>
                  <a:pt x="11961" y="9643"/>
                  <a:pt x="11948" y="10205"/>
                  <a:pt x="11583" y="10532"/>
                </a:cubicBezTo>
                <a:cubicBezTo>
                  <a:pt x="11423" y="10675"/>
                  <a:pt x="11220" y="10746"/>
                  <a:pt x="11018" y="10746"/>
                </a:cubicBezTo>
                <a:cubicBezTo>
                  <a:pt x="10790" y="10746"/>
                  <a:pt x="10563" y="10656"/>
                  <a:pt x="10398" y="10478"/>
                </a:cubicBezTo>
                <a:lnTo>
                  <a:pt x="8826" y="8795"/>
                </a:lnTo>
                <a:lnTo>
                  <a:pt x="8826" y="3142"/>
                </a:lnTo>
                <a:cubicBezTo>
                  <a:pt x="9020" y="2921"/>
                  <a:pt x="9425" y="2481"/>
                  <a:pt x="9923" y="2063"/>
                </a:cubicBezTo>
                <a:cubicBezTo>
                  <a:pt x="10673" y="1432"/>
                  <a:pt x="11349" y="1096"/>
                  <a:pt x="11850" y="1096"/>
                </a:cubicBezTo>
                <a:close/>
                <a:moveTo>
                  <a:pt x="2818" y="1"/>
                </a:moveTo>
                <a:cubicBezTo>
                  <a:pt x="2707" y="1"/>
                  <a:pt x="2597" y="9"/>
                  <a:pt x="2490" y="26"/>
                </a:cubicBezTo>
                <a:cubicBezTo>
                  <a:pt x="1668" y="157"/>
                  <a:pt x="1049" y="752"/>
                  <a:pt x="648" y="1800"/>
                </a:cubicBezTo>
                <a:cubicBezTo>
                  <a:pt x="0" y="3486"/>
                  <a:pt x="335" y="5128"/>
                  <a:pt x="1613" y="6548"/>
                </a:cubicBezTo>
                <a:cubicBezTo>
                  <a:pt x="2100" y="7087"/>
                  <a:pt x="2634" y="7493"/>
                  <a:pt x="3038" y="7761"/>
                </a:cubicBezTo>
                <a:lnTo>
                  <a:pt x="2274" y="8526"/>
                </a:lnTo>
                <a:cubicBezTo>
                  <a:pt x="1486" y="9314"/>
                  <a:pt x="1523" y="10607"/>
                  <a:pt x="2354" y="11348"/>
                </a:cubicBezTo>
                <a:cubicBezTo>
                  <a:pt x="2724" y="11678"/>
                  <a:pt x="3187" y="11842"/>
                  <a:pt x="3649" y="11842"/>
                </a:cubicBezTo>
                <a:cubicBezTo>
                  <a:pt x="4168" y="11842"/>
                  <a:pt x="4685" y="11635"/>
                  <a:pt x="5068" y="11226"/>
                </a:cubicBezTo>
                <a:lnTo>
                  <a:pt x="6214" y="9998"/>
                </a:lnTo>
                <a:cubicBezTo>
                  <a:pt x="6488" y="10309"/>
                  <a:pt x="6888" y="10505"/>
                  <a:pt x="7333" y="10505"/>
                </a:cubicBezTo>
                <a:cubicBezTo>
                  <a:pt x="7778" y="10505"/>
                  <a:pt x="8178" y="10309"/>
                  <a:pt x="8451" y="9998"/>
                </a:cubicBezTo>
                <a:lnTo>
                  <a:pt x="9599" y="11226"/>
                </a:lnTo>
                <a:cubicBezTo>
                  <a:pt x="9981" y="11635"/>
                  <a:pt x="10498" y="11842"/>
                  <a:pt x="11018" y="11842"/>
                </a:cubicBezTo>
                <a:cubicBezTo>
                  <a:pt x="11479" y="11842"/>
                  <a:pt x="11941" y="11679"/>
                  <a:pt x="12311" y="11348"/>
                </a:cubicBezTo>
                <a:cubicBezTo>
                  <a:pt x="13142" y="10607"/>
                  <a:pt x="13181" y="9314"/>
                  <a:pt x="12391" y="8526"/>
                </a:cubicBezTo>
                <a:lnTo>
                  <a:pt x="11626" y="7761"/>
                </a:lnTo>
                <a:cubicBezTo>
                  <a:pt x="12031" y="7493"/>
                  <a:pt x="12567" y="7087"/>
                  <a:pt x="13052" y="6548"/>
                </a:cubicBezTo>
                <a:cubicBezTo>
                  <a:pt x="14332" y="5128"/>
                  <a:pt x="14665" y="3485"/>
                  <a:pt x="14019" y="1800"/>
                </a:cubicBezTo>
                <a:cubicBezTo>
                  <a:pt x="13617" y="752"/>
                  <a:pt x="12997" y="157"/>
                  <a:pt x="12177" y="26"/>
                </a:cubicBezTo>
                <a:cubicBezTo>
                  <a:pt x="12070" y="9"/>
                  <a:pt x="11960" y="1"/>
                  <a:pt x="11848" y="1"/>
                </a:cubicBezTo>
                <a:cubicBezTo>
                  <a:pt x="11066" y="1"/>
                  <a:pt x="10179" y="415"/>
                  <a:pt x="9204" y="1236"/>
                </a:cubicBezTo>
                <a:cubicBezTo>
                  <a:pt x="8914" y="1480"/>
                  <a:pt x="8655" y="1728"/>
                  <a:pt x="8444" y="1944"/>
                </a:cubicBezTo>
                <a:cubicBezTo>
                  <a:pt x="8170" y="1639"/>
                  <a:pt x="7773" y="1448"/>
                  <a:pt x="7333" y="1448"/>
                </a:cubicBezTo>
                <a:cubicBezTo>
                  <a:pt x="6892" y="1448"/>
                  <a:pt x="6495" y="1639"/>
                  <a:pt x="6222" y="1944"/>
                </a:cubicBezTo>
                <a:cubicBezTo>
                  <a:pt x="6010" y="1728"/>
                  <a:pt x="5751" y="1480"/>
                  <a:pt x="5461" y="1236"/>
                </a:cubicBezTo>
                <a:cubicBezTo>
                  <a:pt x="4486" y="415"/>
                  <a:pt x="3600" y="1"/>
                  <a:pt x="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3"/>
          <p:cNvSpPr/>
          <p:nvPr/>
        </p:nvSpPr>
        <p:spPr>
          <a:xfrm>
            <a:off x="7788138" y="2692250"/>
            <a:ext cx="360450" cy="285800"/>
          </a:xfrm>
          <a:custGeom>
            <a:rect b="b" l="l" r="r" t="t"/>
            <a:pathLst>
              <a:path extrusionOk="0" h="11432" w="14418">
                <a:moveTo>
                  <a:pt x="6290" y="1096"/>
                </a:moveTo>
                <a:cubicBezTo>
                  <a:pt x="8530" y="1096"/>
                  <a:pt x="10603" y="2216"/>
                  <a:pt x="11834" y="4091"/>
                </a:cubicBezTo>
                <a:cubicBezTo>
                  <a:pt x="13037" y="5920"/>
                  <a:pt x="13245" y="8179"/>
                  <a:pt x="12423" y="10337"/>
                </a:cubicBezTo>
                <a:lnTo>
                  <a:pt x="7974" y="10337"/>
                </a:lnTo>
                <a:cubicBezTo>
                  <a:pt x="8828" y="9564"/>
                  <a:pt x="9363" y="8448"/>
                  <a:pt x="9363" y="7208"/>
                </a:cubicBezTo>
                <a:cubicBezTo>
                  <a:pt x="9363" y="5286"/>
                  <a:pt x="7799" y="3721"/>
                  <a:pt x="5876" y="3721"/>
                </a:cubicBezTo>
                <a:cubicBezTo>
                  <a:pt x="4277" y="3721"/>
                  <a:pt x="2977" y="5021"/>
                  <a:pt x="2977" y="6621"/>
                </a:cubicBezTo>
                <a:cubicBezTo>
                  <a:pt x="2977" y="6924"/>
                  <a:pt x="3223" y="7168"/>
                  <a:pt x="3524" y="7168"/>
                </a:cubicBezTo>
                <a:cubicBezTo>
                  <a:pt x="3827" y="7168"/>
                  <a:pt x="4071" y="6924"/>
                  <a:pt x="4071" y="6621"/>
                </a:cubicBezTo>
                <a:cubicBezTo>
                  <a:pt x="4071" y="5625"/>
                  <a:pt x="4881" y="4816"/>
                  <a:pt x="5876" y="4816"/>
                </a:cubicBezTo>
                <a:cubicBezTo>
                  <a:pt x="7195" y="4816"/>
                  <a:pt x="8269" y="5890"/>
                  <a:pt x="8269" y="7208"/>
                </a:cubicBezTo>
                <a:cubicBezTo>
                  <a:pt x="8269" y="8933"/>
                  <a:pt x="6865" y="10337"/>
                  <a:pt x="5140" y="10337"/>
                </a:cubicBezTo>
                <a:cubicBezTo>
                  <a:pt x="2910" y="10337"/>
                  <a:pt x="1095" y="8522"/>
                  <a:pt x="1095" y="6290"/>
                </a:cubicBezTo>
                <a:cubicBezTo>
                  <a:pt x="1095" y="3425"/>
                  <a:pt x="3425" y="1096"/>
                  <a:pt x="6290" y="1096"/>
                </a:cubicBezTo>
                <a:close/>
                <a:moveTo>
                  <a:pt x="6290" y="0"/>
                </a:moveTo>
                <a:cubicBezTo>
                  <a:pt x="2815" y="0"/>
                  <a:pt x="0" y="2813"/>
                  <a:pt x="0" y="6290"/>
                </a:cubicBezTo>
                <a:cubicBezTo>
                  <a:pt x="0" y="9124"/>
                  <a:pt x="2308" y="11431"/>
                  <a:pt x="5142" y="11431"/>
                </a:cubicBezTo>
                <a:lnTo>
                  <a:pt x="12791" y="11431"/>
                </a:lnTo>
                <a:cubicBezTo>
                  <a:pt x="13009" y="11431"/>
                  <a:pt x="13206" y="11301"/>
                  <a:pt x="13293" y="11101"/>
                </a:cubicBezTo>
                <a:cubicBezTo>
                  <a:pt x="14417" y="8501"/>
                  <a:pt x="14220" y="5726"/>
                  <a:pt x="12749" y="3489"/>
                </a:cubicBezTo>
                <a:cubicBezTo>
                  <a:pt x="11316" y="1305"/>
                  <a:pt x="8900"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3"/>
          <p:cNvSpPr/>
          <p:nvPr/>
        </p:nvSpPr>
        <p:spPr>
          <a:xfrm>
            <a:off x="7054188" y="2672425"/>
            <a:ext cx="338325" cy="350375"/>
          </a:xfrm>
          <a:custGeom>
            <a:rect b="b" l="l" r="r" t="t"/>
            <a:pathLst>
              <a:path extrusionOk="0" h="14015" w="13533">
                <a:moveTo>
                  <a:pt x="6768" y="3176"/>
                </a:moveTo>
                <a:cubicBezTo>
                  <a:pt x="7826" y="3176"/>
                  <a:pt x="8686" y="4036"/>
                  <a:pt x="8686" y="5092"/>
                </a:cubicBezTo>
                <a:lnTo>
                  <a:pt x="8686" y="6460"/>
                </a:lnTo>
                <a:lnTo>
                  <a:pt x="4853" y="6460"/>
                </a:lnTo>
                <a:lnTo>
                  <a:pt x="4853" y="5092"/>
                </a:lnTo>
                <a:cubicBezTo>
                  <a:pt x="4853" y="4036"/>
                  <a:pt x="5712" y="3176"/>
                  <a:pt x="6768" y="3176"/>
                </a:cubicBezTo>
                <a:close/>
                <a:moveTo>
                  <a:pt x="3758" y="6504"/>
                </a:moveTo>
                <a:lnTo>
                  <a:pt x="3758" y="8784"/>
                </a:lnTo>
                <a:lnTo>
                  <a:pt x="3066" y="10051"/>
                </a:lnTo>
                <a:cubicBezTo>
                  <a:pt x="2886" y="10378"/>
                  <a:pt x="2558" y="10547"/>
                  <a:pt x="2229" y="10547"/>
                </a:cubicBezTo>
                <a:cubicBezTo>
                  <a:pt x="1936" y="10547"/>
                  <a:pt x="1642" y="10414"/>
                  <a:pt x="1451" y="10141"/>
                </a:cubicBezTo>
                <a:cubicBezTo>
                  <a:pt x="1192" y="9773"/>
                  <a:pt x="1222" y="9284"/>
                  <a:pt x="1526" y="8951"/>
                </a:cubicBezTo>
                <a:lnTo>
                  <a:pt x="3758" y="6504"/>
                </a:lnTo>
                <a:close/>
                <a:moveTo>
                  <a:pt x="9780" y="6504"/>
                </a:moveTo>
                <a:lnTo>
                  <a:pt x="12012" y="8951"/>
                </a:lnTo>
                <a:cubicBezTo>
                  <a:pt x="12316" y="9283"/>
                  <a:pt x="12346" y="9773"/>
                  <a:pt x="12087" y="10141"/>
                </a:cubicBezTo>
                <a:cubicBezTo>
                  <a:pt x="11895" y="10414"/>
                  <a:pt x="11601" y="10547"/>
                  <a:pt x="11309" y="10547"/>
                </a:cubicBezTo>
                <a:cubicBezTo>
                  <a:pt x="10980" y="10547"/>
                  <a:pt x="10652" y="10379"/>
                  <a:pt x="10472" y="10051"/>
                </a:cubicBezTo>
                <a:lnTo>
                  <a:pt x="9780" y="8784"/>
                </a:lnTo>
                <a:lnTo>
                  <a:pt x="9780" y="6504"/>
                </a:lnTo>
                <a:close/>
                <a:moveTo>
                  <a:pt x="8684" y="7554"/>
                </a:moveTo>
                <a:lnTo>
                  <a:pt x="8684" y="8923"/>
                </a:lnTo>
                <a:lnTo>
                  <a:pt x="8686" y="8923"/>
                </a:lnTo>
                <a:cubicBezTo>
                  <a:pt x="8686" y="9980"/>
                  <a:pt x="7826" y="10840"/>
                  <a:pt x="6768" y="10840"/>
                </a:cubicBezTo>
                <a:cubicBezTo>
                  <a:pt x="5712" y="10840"/>
                  <a:pt x="4853" y="9980"/>
                  <a:pt x="4853" y="8923"/>
                </a:cubicBezTo>
                <a:lnTo>
                  <a:pt x="4853" y="7554"/>
                </a:lnTo>
                <a:close/>
                <a:moveTo>
                  <a:pt x="4689" y="0"/>
                </a:moveTo>
                <a:cubicBezTo>
                  <a:pt x="4549" y="0"/>
                  <a:pt x="4409" y="54"/>
                  <a:pt x="4302" y="161"/>
                </a:cubicBezTo>
                <a:cubicBezTo>
                  <a:pt x="4088" y="375"/>
                  <a:pt x="4088" y="721"/>
                  <a:pt x="4302" y="936"/>
                </a:cubicBezTo>
                <a:lnTo>
                  <a:pt x="5659" y="2293"/>
                </a:lnTo>
                <a:cubicBezTo>
                  <a:pt x="4612" y="2709"/>
                  <a:pt x="3852" y="3698"/>
                  <a:pt x="3767" y="4871"/>
                </a:cubicBezTo>
                <a:lnTo>
                  <a:pt x="717" y="8214"/>
                </a:lnTo>
                <a:cubicBezTo>
                  <a:pt x="74" y="8918"/>
                  <a:pt x="1" y="9982"/>
                  <a:pt x="554" y="10772"/>
                </a:cubicBezTo>
                <a:cubicBezTo>
                  <a:pt x="966" y="11356"/>
                  <a:pt x="1598" y="11641"/>
                  <a:pt x="2227" y="11641"/>
                </a:cubicBezTo>
                <a:cubicBezTo>
                  <a:pt x="2936" y="11641"/>
                  <a:pt x="3641" y="11280"/>
                  <a:pt x="4026" y="10576"/>
                </a:cubicBezTo>
                <a:lnTo>
                  <a:pt x="4133" y="10379"/>
                </a:lnTo>
                <a:cubicBezTo>
                  <a:pt x="4563" y="11153"/>
                  <a:pt x="5323" y="11719"/>
                  <a:pt x="6221" y="11884"/>
                </a:cubicBezTo>
                <a:lnTo>
                  <a:pt x="6221" y="13467"/>
                </a:lnTo>
                <a:cubicBezTo>
                  <a:pt x="6221" y="13770"/>
                  <a:pt x="6467" y="14014"/>
                  <a:pt x="6768" y="14014"/>
                </a:cubicBezTo>
                <a:cubicBezTo>
                  <a:pt x="7071" y="14014"/>
                  <a:pt x="7317" y="13770"/>
                  <a:pt x="7317" y="13467"/>
                </a:cubicBezTo>
                <a:lnTo>
                  <a:pt x="7317" y="11884"/>
                </a:lnTo>
                <a:cubicBezTo>
                  <a:pt x="8215" y="11719"/>
                  <a:pt x="8975" y="11153"/>
                  <a:pt x="9403" y="10379"/>
                </a:cubicBezTo>
                <a:lnTo>
                  <a:pt x="9512" y="10576"/>
                </a:lnTo>
                <a:cubicBezTo>
                  <a:pt x="9897" y="11280"/>
                  <a:pt x="10602" y="11641"/>
                  <a:pt x="11309" y="11641"/>
                </a:cubicBezTo>
                <a:cubicBezTo>
                  <a:pt x="11939" y="11641"/>
                  <a:pt x="12571" y="11355"/>
                  <a:pt x="12982" y="10772"/>
                </a:cubicBezTo>
                <a:cubicBezTo>
                  <a:pt x="13533" y="9990"/>
                  <a:pt x="13471" y="8926"/>
                  <a:pt x="12821" y="8214"/>
                </a:cubicBezTo>
                <a:lnTo>
                  <a:pt x="9771" y="4871"/>
                </a:lnTo>
                <a:cubicBezTo>
                  <a:pt x="9686" y="3698"/>
                  <a:pt x="8927" y="2709"/>
                  <a:pt x="7879" y="2293"/>
                </a:cubicBezTo>
                <a:lnTo>
                  <a:pt x="9236" y="936"/>
                </a:lnTo>
                <a:cubicBezTo>
                  <a:pt x="9450" y="721"/>
                  <a:pt x="9450" y="375"/>
                  <a:pt x="9236" y="161"/>
                </a:cubicBezTo>
                <a:cubicBezTo>
                  <a:pt x="9129" y="54"/>
                  <a:pt x="8989" y="0"/>
                  <a:pt x="8849" y="0"/>
                </a:cubicBezTo>
                <a:cubicBezTo>
                  <a:pt x="8709" y="0"/>
                  <a:pt x="8568" y="54"/>
                  <a:pt x="8461" y="161"/>
                </a:cubicBezTo>
                <a:lnTo>
                  <a:pt x="6768" y="1854"/>
                </a:lnTo>
                <a:lnTo>
                  <a:pt x="5077" y="161"/>
                </a:lnTo>
                <a:cubicBezTo>
                  <a:pt x="4970" y="54"/>
                  <a:pt x="4830" y="0"/>
                  <a:pt x="4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3"/>
          <p:cNvSpPr/>
          <p:nvPr/>
        </p:nvSpPr>
        <p:spPr>
          <a:xfrm>
            <a:off x="6338238" y="2672425"/>
            <a:ext cx="268000" cy="350375"/>
          </a:xfrm>
          <a:custGeom>
            <a:rect b="b" l="l" r="r" t="t"/>
            <a:pathLst>
              <a:path extrusionOk="0" h="14015" w="10720">
                <a:moveTo>
                  <a:pt x="5853" y="1259"/>
                </a:moveTo>
                <a:lnTo>
                  <a:pt x="5853" y="1988"/>
                </a:lnTo>
                <a:cubicBezTo>
                  <a:pt x="5853" y="2222"/>
                  <a:pt x="6000" y="2430"/>
                  <a:pt x="6221" y="2505"/>
                </a:cubicBezTo>
                <a:cubicBezTo>
                  <a:pt x="8038" y="3134"/>
                  <a:pt x="9625" y="5600"/>
                  <a:pt x="9625" y="7556"/>
                </a:cubicBezTo>
                <a:cubicBezTo>
                  <a:pt x="9625" y="9776"/>
                  <a:pt x="7547" y="11548"/>
                  <a:pt x="5361" y="11548"/>
                </a:cubicBezTo>
                <a:cubicBezTo>
                  <a:pt x="3169" y="11548"/>
                  <a:pt x="1094" y="9771"/>
                  <a:pt x="1094" y="7556"/>
                </a:cubicBezTo>
                <a:cubicBezTo>
                  <a:pt x="1094" y="5595"/>
                  <a:pt x="2687" y="3132"/>
                  <a:pt x="4499" y="2507"/>
                </a:cubicBezTo>
                <a:cubicBezTo>
                  <a:pt x="4720" y="2430"/>
                  <a:pt x="4867" y="2222"/>
                  <a:pt x="4867" y="1988"/>
                </a:cubicBezTo>
                <a:lnTo>
                  <a:pt x="4867" y="1518"/>
                </a:lnTo>
                <a:lnTo>
                  <a:pt x="5853" y="1259"/>
                </a:lnTo>
                <a:close/>
                <a:moveTo>
                  <a:pt x="6401" y="1"/>
                </a:moveTo>
                <a:cubicBezTo>
                  <a:pt x="6354" y="1"/>
                  <a:pt x="6307" y="7"/>
                  <a:pt x="6261" y="19"/>
                </a:cubicBezTo>
                <a:lnTo>
                  <a:pt x="4181" y="566"/>
                </a:lnTo>
                <a:cubicBezTo>
                  <a:pt x="3940" y="629"/>
                  <a:pt x="3773" y="847"/>
                  <a:pt x="3773" y="1096"/>
                </a:cubicBezTo>
                <a:lnTo>
                  <a:pt x="3773" y="1618"/>
                </a:lnTo>
                <a:cubicBezTo>
                  <a:pt x="1648" y="2579"/>
                  <a:pt x="0" y="5309"/>
                  <a:pt x="0" y="7556"/>
                </a:cubicBezTo>
                <a:cubicBezTo>
                  <a:pt x="0" y="9947"/>
                  <a:pt x="1836" y="11945"/>
                  <a:pt x="4129" y="12495"/>
                </a:cubicBezTo>
                <a:lnTo>
                  <a:pt x="3515" y="13067"/>
                </a:lnTo>
                <a:cubicBezTo>
                  <a:pt x="3294" y="13273"/>
                  <a:pt x="3283" y="13619"/>
                  <a:pt x="3489" y="13840"/>
                </a:cubicBezTo>
                <a:cubicBezTo>
                  <a:pt x="3596" y="13956"/>
                  <a:pt x="3742" y="14014"/>
                  <a:pt x="3889" y="14014"/>
                </a:cubicBezTo>
                <a:cubicBezTo>
                  <a:pt x="4022" y="14014"/>
                  <a:pt x="4157" y="13965"/>
                  <a:pt x="4263" y="13867"/>
                </a:cubicBezTo>
                <a:lnTo>
                  <a:pt x="5361" y="12845"/>
                </a:lnTo>
                <a:lnTo>
                  <a:pt x="6458" y="13867"/>
                </a:lnTo>
                <a:cubicBezTo>
                  <a:pt x="6564" y="13966"/>
                  <a:pt x="6697" y="14015"/>
                  <a:pt x="6831" y="14015"/>
                </a:cubicBezTo>
                <a:cubicBezTo>
                  <a:pt x="6977" y="14015"/>
                  <a:pt x="7124" y="13956"/>
                  <a:pt x="7231" y="13840"/>
                </a:cubicBezTo>
                <a:cubicBezTo>
                  <a:pt x="7437" y="13619"/>
                  <a:pt x="7425" y="13273"/>
                  <a:pt x="7204" y="13067"/>
                </a:cubicBezTo>
                <a:lnTo>
                  <a:pt x="6592" y="12495"/>
                </a:lnTo>
                <a:cubicBezTo>
                  <a:pt x="8879" y="11946"/>
                  <a:pt x="10720" y="9954"/>
                  <a:pt x="10720" y="7556"/>
                </a:cubicBezTo>
                <a:cubicBezTo>
                  <a:pt x="10720" y="5317"/>
                  <a:pt x="9080" y="2580"/>
                  <a:pt x="6947" y="1618"/>
                </a:cubicBezTo>
                <a:lnTo>
                  <a:pt x="6947" y="549"/>
                </a:lnTo>
                <a:cubicBezTo>
                  <a:pt x="6947" y="379"/>
                  <a:pt x="6868" y="218"/>
                  <a:pt x="6734" y="114"/>
                </a:cubicBezTo>
                <a:cubicBezTo>
                  <a:pt x="6638" y="40"/>
                  <a:pt x="6520" y="1"/>
                  <a:pt x="64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4" name="Google Shape;11294;p73"/>
          <p:cNvGrpSpPr/>
          <p:nvPr/>
        </p:nvGrpSpPr>
        <p:grpSpPr>
          <a:xfrm>
            <a:off x="4830388" y="2652975"/>
            <a:ext cx="239525" cy="350375"/>
            <a:chOff x="4830388" y="2652975"/>
            <a:chExt cx="239525" cy="350375"/>
          </a:xfrm>
        </p:grpSpPr>
        <p:sp>
          <p:nvSpPr>
            <p:cNvPr id="11295" name="Google Shape;11295;p73"/>
            <p:cNvSpPr/>
            <p:nvPr/>
          </p:nvSpPr>
          <p:spPr>
            <a:xfrm>
              <a:off x="4830388" y="2653150"/>
              <a:ext cx="198450" cy="350200"/>
            </a:xfrm>
            <a:custGeom>
              <a:rect b="b" l="l" r="r" t="t"/>
              <a:pathLst>
                <a:path extrusionOk="0" h="14008" w="7938">
                  <a:moveTo>
                    <a:pt x="3969" y="1335"/>
                  </a:moveTo>
                  <a:cubicBezTo>
                    <a:pt x="4822" y="2272"/>
                    <a:pt x="6844" y="4810"/>
                    <a:pt x="6844" y="7822"/>
                  </a:cubicBezTo>
                  <a:cubicBezTo>
                    <a:pt x="6844" y="9219"/>
                    <a:pt x="5840" y="10387"/>
                    <a:pt x="4516" y="10643"/>
                  </a:cubicBezTo>
                  <a:lnTo>
                    <a:pt x="4516" y="7000"/>
                  </a:lnTo>
                  <a:cubicBezTo>
                    <a:pt x="4516" y="6697"/>
                    <a:pt x="4272" y="6453"/>
                    <a:pt x="3969" y="6453"/>
                  </a:cubicBezTo>
                  <a:cubicBezTo>
                    <a:pt x="3666" y="6453"/>
                    <a:pt x="3422" y="6697"/>
                    <a:pt x="3422" y="7000"/>
                  </a:cubicBezTo>
                  <a:lnTo>
                    <a:pt x="3422" y="10643"/>
                  </a:lnTo>
                  <a:cubicBezTo>
                    <a:pt x="2099" y="10387"/>
                    <a:pt x="1095" y="9219"/>
                    <a:pt x="1095" y="7822"/>
                  </a:cubicBezTo>
                  <a:cubicBezTo>
                    <a:pt x="1095" y="5859"/>
                    <a:pt x="1968" y="4104"/>
                    <a:pt x="2701" y="2978"/>
                  </a:cubicBezTo>
                  <a:cubicBezTo>
                    <a:pt x="3174" y="2250"/>
                    <a:pt x="3651" y="1683"/>
                    <a:pt x="3969" y="1335"/>
                  </a:cubicBezTo>
                  <a:close/>
                  <a:moveTo>
                    <a:pt x="3969" y="1"/>
                  </a:moveTo>
                  <a:cubicBezTo>
                    <a:pt x="3835" y="1"/>
                    <a:pt x="3701" y="49"/>
                    <a:pt x="3596" y="147"/>
                  </a:cubicBezTo>
                  <a:cubicBezTo>
                    <a:pt x="3558" y="182"/>
                    <a:pt x="2681" y="1007"/>
                    <a:pt x="1801" y="2356"/>
                  </a:cubicBezTo>
                  <a:cubicBezTo>
                    <a:pt x="733" y="3985"/>
                    <a:pt x="1" y="5866"/>
                    <a:pt x="1" y="7822"/>
                  </a:cubicBezTo>
                  <a:cubicBezTo>
                    <a:pt x="1" y="9825"/>
                    <a:pt x="1491" y="11484"/>
                    <a:pt x="3422" y="11752"/>
                  </a:cubicBezTo>
                  <a:lnTo>
                    <a:pt x="3422" y="13460"/>
                  </a:lnTo>
                  <a:cubicBezTo>
                    <a:pt x="3422" y="13763"/>
                    <a:pt x="3666" y="14007"/>
                    <a:pt x="3969" y="14007"/>
                  </a:cubicBezTo>
                  <a:cubicBezTo>
                    <a:pt x="4270" y="14007"/>
                    <a:pt x="4516" y="13761"/>
                    <a:pt x="4516" y="13460"/>
                  </a:cubicBezTo>
                  <a:lnTo>
                    <a:pt x="4516" y="11752"/>
                  </a:lnTo>
                  <a:cubicBezTo>
                    <a:pt x="6447" y="11484"/>
                    <a:pt x="7938" y="9825"/>
                    <a:pt x="7938" y="7822"/>
                  </a:cubicBezTo>
                  <a:cubicBezTo>
                    <a:pt x="7938" y="5866"/>
                    <a:pt x="7203" y="3985"/>
                    <a:pt x="6138" y="2356"/>
                  </a:cubicBezTo>
                  <a:cubicBezTo>
                    <a:pt x="5256" y="1007"/>
                    <a:pt x="4379" y="182"/>
                    <a:pt x="4342" y="147"/>
                  </a:cubicBezTo>
                  <a:cubicBezTo>
                    <a:pt x="4237" y="49"/>
                    <a:pt x="4103" y="1"/>
                    <a:pt x="3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3"/>
            <p:cNvSpPr/>
            <p:nvPr/>
          </p:nvSpPr>
          <p:spPr>
            <a:xfrm>
              <a:off x="4955238" y="2652975"/>
              <a:ext cx="114675" cy="329150"/>
            </a:xfrm>
            <a:custGeom>
              <a:rect b="b" l="l" r="r" t="t"/>
              <a:pathLst>
                <a:path extrusionOk="0" h="13166" w="4587">
                  <a:moveTo>
                    <a:pt x="1176" y="0"/>
                  </a:moveTo>
                  <a:cubicBezTo>
                    <a:pt x="1055" y="0"/>
                    <a:pt x="934" y="40"/>
                    <a:pt x="832" y="121"/>
                  </a:cubicBezTo>
                  <a:cubicBezTo>
                    <a:pt x="596" y="310"/>
                    <a:pt x="560" y="655"/>
                    <a:pt x="749" y="890"/>
                  </a:cubicBezTo>
                  <a:cubicBezTo>
                    <a:pt x="1476" y="1796"/>
                    <a:pt x="2099" y="2791"/>
                    <a:pt x="2547" y="3773"/>
                  </a:cubicBezTo>
                  <a:cubicBezTo>
                    <a:pt x="3175" y="5137"/>
                    <a:pt x="3491" y="6502"/>
                    <a:pt x="3491" y="7829"/>
                  </a:cubicBezTo>
                  <a:cubicBezTo>
                    <a:pt x="3491" y="9756"/>
                    <a:pt x="2265" y="11473"/>
                    <a:pt x="439" y="12102"/>
                  </a:cubicBezTo>
                  <a:cubicBezTo>
                    <a:pt x="153" y="12199"/>
                    <a:pt x="1" y="12510"/>
                    <a:pt x="100" y="12796"/>
                  </a:cubicBezTo>
                  <a:cubicBezTo>
                    <a:pt x="178" y="13022"/>
                    <a:pt x="389" y="13166"/>
                    <a:pt x="617" y="13166"/>
                  </a:cubicBezTo>
                  <a:cubicBezTo>
                    <a:pt x="676" y="13166"/>
                    <a:pt x="736" y="13156"/>
                    <a:pt x="796" y="13136"/>
                  </a:cubicBezTo>
                  <a:cubicBezTo>
                    <a:pt x="3063" y="12356"/>
                    <a:pt x="4587" y="10225"/>
                    <a:pt x="4587" y="7829"/>
                  </a:cubicBezTo>
                  <a:cubicBezTo>
                    <a:pt x="4587" y="6343"/>
                    <a:pt x="4235" y="4826"/>
                    <a:pt x="3543" y="3316"/>
                  </a:cubicBezTo>
                  <a:cubicBezTo>
                    <a:pt x="3049" y="2239"/>
                    <a:pt x="2397" y="1193"/>
                    <a:pt x="1602" y="205"/>
                  </a:cubicBezTo>
                  <a:cubicBezTo>
                    <a:pt x="1494" y="70"/>
                    <a:pt x="1336" y="0"/>
                    <a:pt x="1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7" name="Google Shape;11297;p73"/>
          <p:cNvSpPr/>
          <p:nvPr/>
        </p:nvSpPr>
        <p:spPr>
          <a:xfrm>
            <a:off x="4021938" y="2682175"/>
            <a:ext cx="350375" cy="339400"/>
          </a:xfrm>
          <a:custGeom>
            <a:rect b="b" l="l" r="r" t="t"/>
            <a:pathLst>
              <a:path extrusionOk="0" h="13576" w="14015">
                <a:moveTo>
                  <a:pt x="9876" y="1095"/>
                </a:moveTo>
                <a:cubicBezTo>
                  <a:pt x="9972" y="1095"/>
                  <a:pt x="10069" y="1101"/>
                  <a:pt x="10165" y="1113"/>
                </a:cubicBezTo>
                <a:cubicBezTo>
                  <a:pt x="10254" y="1836"/>
                  <a:pt x="10006" y="2568"/>
                  <a:pt x="9486" y="3090"/>
                </a:cubicBezTo>
                <a:cubicBezTo>
                  <a:pt x="9034" y="3542"/>
                  <a:pt x="8421" y="3787"/>
                  <a:pt x="7796" y="3787"/>
                </a:cubicBezTo>
                <a:cubicBezTo>
                  <a:pt x="7701" y="3787"/>
                  <a:pt x="7605" y="3781"/>
                  <a:pt x="7510" y="3770"/>
                </a:cubicBezTo>
                <a:cubicBezTo>
                  <a:pt x="7421" y="3047"/>
                  <a:pt x="7667" y="2312"/>
                  <a:pt x="8187" y="1792"/>
                </a:cubicBezTo>
                <a:cubicBezTo>
                  <a:pt x="8640" y="1341"/>
                  <a:pt x="9252" y="1095"/>
                  <a:pt x="9876" y="1095"/>
                </a:cubicBezTo>
                <a:close/>
                <a:moveTo>
                  <a:pt x="2465" y="9744"/>
                </a:moveTo>
                <a:cubicBezTo>
                  <a:pt x="3220" y="9744"/>
                  <a:pt x="3834" y="10358"/>
                  <a:pt x="3834" y="11113"/>
                </a:cubicBezTo>
                <a:cubicBezTo>
                  <a:pt x="3834" y="11867"/>
                  <a:pt x="3220" y="12482"/>
                  <a:pt x="2465" y="12482"/>
                </a:cubicBezTo>
                <a:cubicBezTo>
                  <a:pt x="1711" y="12482"/>
                  <a:pt x="1097" y="11867"/>
                  <a:pt x="1097" y="11113"/>
                </a:cubicBezTo>
                <a:cubicBezTo>
                  <a:pt x="1097" y="10358"/>
                  <a:pt x="1711" y="9744"/>
                  <a:pt x="2465" y="9744"/>
                </a:cubicBezTo>
                <a:close/>
                <a:moveTo>
                  <a:pt x="11552" y="9744"/>
                </a:moveTo>
                <a:cubicBezTo>
                  <a:pt x="12307" y="9744"/>
                  <a:pt x="12921" y="10358"/>
                  <a:pt x="12921" y="11113"/>
                </a:cubicBezTo>
                <a:cubicBezTo>
                  <a:pt x="12921" y="11867"/>
                  <a:pt x="12307" y="12482"/>
                  <a:pt x="11552" y="12482"/>
                </a:cubicBezTo>
                <a:cubicBezTo>
                  <a:pt x="10797" y="12482"/>
                  <a:pt x="10183" y="11867"/>
                  <a:pt x="10183" y="11113"/>
                </a:cubicBezTo>
                <a:cubicBezTo>
                  <a:pt x="10183" y="10358"/>
                  <a:pt x="10797" y="9744"/>
                  <a:pt x="11552" y="9744"/>
                </a:cubicBezTo>
                <a:close/>
                <a:moveTo>
                  <a:pt x="9879" y="0"/>
                </a:moveTo>
                <a:cubicBezTo>
                  <a:pt x="8966" y="0"/>
                  <a:pt x="8073" y="359"/>
                  <a:pt x="7414" y="1017"/>
                </a:cubicBezTo>
                <a:cubicBezTo>
                  <a:pt x="6603" y="1829"/>
                  <a:pt x="6248" y="2993"/>
                  <a:pt x="6454" y="4113"/>
                </a:cubicBezTo>
                <a:lnTo>
                  <a:pt x="3327" y="8806"/>
                </a:lnTo>
                <a:cubicBezTo>
                  <a:pt x="3058" y="8704"/>
                  <a:pt x="2768" y="8648"/>
                  <a:pt x="2465" y="8648"/>
                </a:cubicBezTo>
                <a:cubicBezTo>
                  <a:pt x="1107" y="8648"/>
                  <a:pt x="1" y="9754"/>
                  <a:pt x="1" y="11113"/>
                </a:cubicBezTo>
                <a:cubicBezTo>
                  <a:pt x="1" y="12471"/>
                  <a:pt x="1107" y="13576"/>
                  <a:pt x="2465" y="13576"/>
                </a:cubicBezTo>
                <a:cubicBezTo>
                  <a:pt x="3822" y="13576"/>
                  <a:pt x="4928" y="12471"/>
                  <a:pt x="4928" y="11113"/>
                </a:cubicBezTo>
                <a:cubicBezTo>
                  <a:pt x="4928" y="10452"/>
                  <a:pt x="4666" y="9851"/>
                  <a:pt x="4241" y="9408"/>
                </a:cubicBezTo>
                <a:lnTo>
                  <a:pt x="7008" y="5257"/>
                </a:lnTo>
                <a:lnTo>
                  <a:pt x="9775" y="9408"/>
                </a:lnTo>
                <a:cubicBezTo>
                  <a:pt x="9350" y="9851"/>
                  <a:pt x="9089" y="10452"/>
                  <a:pt x="9089" y="11113"/>
                </a:cubicBezTo>
                <a:cubicBezTo>
                  <a:pt x="9089" y="12471"/>
                  <a:pt x="10194" y="13576"/>
                  <a:pt x="11552" y="13576"/>
                </a:cubicBezTo>
                <a:cubicBezTo>
                  <a:pt x="12911" y="13576"/>
                  <a:pt x="14015" y="12471"/>
                  <a:pt x="14015" y="11113"/>
                </a:cubicBezTo>
                <a:cubicBezTo>
                  <a:pt x="14015" y="9754"/>
                  <a:pt x="12911" y="8648"/>
                  <a:pt x="11552" y="8648"/>
                </a:cubicBezTo>
                <a:cubicBezTo>
                  <a:pt x="11249" y="8648"/>
                  <a:pt x="10958" y="8704"/>
                  <a:pt x="10690" y="8804"/>
                </a:cubicBezTo>
                <a:lnTo>
                  <a:pt x="8067" y="4871"/>
                </a:lnTo>
                <a:cubicBezTo>
                  <a:pt x="8883" y="4807"/>
                  <a:pt x="9666" y="4457"/>
                  <a:pt x="10260" y="3863"/>
                </a:cubicBezTo>
                <a:cubicBezTo>
                  <a:pt x="11135" y="2990"/>
                  <a:pt x="11480" y="1703"/>
                  <a:pt x="11161" y="505"/>
                </a:cubicBezTo>
                <a:cubicBezTo>
                  <a:pt x="11110" y="316"/>
                  <a:pt x="10961" y="169"/>
                  <a:pt x="10772" y="117"/>
                </a:cubicBezTo>
                <a:cubicBezTo>
                  <a:pt x="10477" y="39"/>
                  <a:pt x="10177" y="0"/>
                  <a:pt x="9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3"/>
          <p:cNvSpPr/>
          <p:nvPr/>
        </p:nvSpPr>
        <p:spPr>
          <a:xfrm>
            <a:off x="5623263" y="2672425"/>
            <a:ext cx="164000" cy="350375"/>
          </a:xfrm>
          <a:custGeom>
            <a:rect b="b" l="l" r="r" t="t"/>
            <a:pathLst>
              <a:path extrusionOk="0" h="14015" w="6560">
                <a:moveTo>
                  <a:pt x="3280" y="3011"/>
                </a:moveTo>
                <a:cubicBezTo>
                  <a:pt x="3672" y="3011"/>
                  <a:pt x="4066" y="3127"/>
                  <a:pt x="4401" y="3358"/>
                </a:cubicBezTo>
                <a:cubicBezTo>
                  <a:pt x="5129" y="3860"/>
                  <a:pt x="5433" y="4794"/>
                  <a:pt x="5144" y="5629"/>
                </a:cubicBezTo>
                <a:cubicBezTo>
                  <a:pt x="5141" y="5634"/>
                  <a:pt x="5139" y="5640"/>
                  <a:pt x="5137" y="5647"/>
                </a:cubicBezTo>
                <a:lnTo>
                  <a:pt x="3280" y="11623"/>
                </a:lnTo>
                <a:lnTo>
                  <a:pt x="2440" y="8925"/>
                </a:lnTo>
                <a:lnTo>
                  <a:pt x="3006" y="8925"/>
                </a:lnTo>
                <a:cubicBezTo>
                  <a:pt x="3309" y="8925"/>
                  <a:pt x="3553" y="8679"/>
                  <a:pt x="3553" y="8376"/>
                </a:cubicBezTo>
                <a:cubicBezTo>
                  <a:pt x="3553" y="8075"/>
                  <a:pt x="3309" y="7829"/>
                  <a:pt x="3006" y="7829"/>
                </a:cubicBezTo>
                <a:lnTo>
                  <a:pt x="2101" y="7829"/>
                </a:lnTo>
                <a:lnTo>
                  <a:pt x="1846" y="7007"/>
                </a:lnTo>
                <a:lnTo>
                  <a:pt x="3006" y="7007"/>
                </a:lnTo>
                <a:cubicBezTo>
                  <a:pt x="3309" y="7007"/>
                  <a:pt x="3553" y="6763"/>
                  <a:pt x="3553" y="6460"/>
                </a:cubicBezTo>
                <a:cubicBezTo>
                  <a:pt x="3553" y="6159"/>
                  <a:pt x="3309" y="5913"/>
                  <a:pt x="3006" y="5913"/>
                </a:cubicBezTo>
                <a:lnTo>
                  <a:pt x="1505" y="5913"/>
                </a:lnTo>
                <a:lnTo>
                  <a:pt x="1423" y="5647"/>
                </a:lnTo>
                <a:cubicBezTo>
                  <a:pt x="1421" y="5640"/>
                  <a:pt x="1418" y="5635"/>
                  <a:pt x="1416" y="5629"/>
                </a:cubicBezTo>
                <a:cubicBezTo>
                  <a:pt x="1125" y="4794"/>
                  <a:pt x="1431" y="3860"/>
                  <a:pt x="2159" y="3358"/>
                </a:cubicBezTo>
                <a:cubicBezTo>
                  <a:pt x="2494" y="3127"/>
                  <a:pt x="2887" y="3011"/>
                  <a:pt x="3280" y="3011"/>
                </a:cubicBezTo>
                <a:close/>
                <a:moveTo>
                  <a:pt x="3280" y="0"/>
                </a:moveTo>
                <a:cubicBezTo>
                  <a:pt x="2977" y="0"/>
                  <a:pt x="2733" y="246"/>
                  <a:pt x="2733" y="549"/>
                </a:cubicBezTo>
                <a:lnTo>
                  <a:pt x="2733" y="1961"/>
                </a:lnTo>
                <a:cubicBezTo>
                  <a:pt x="2464" y="2010"/>
                  <a:pt x="2204" y="2093"/>
                  <a:pt x="1958" y="2212"/>
                </a:cubicBezTo>
                <a:lnTo>
                  <a:pt x="1303" y="1484"/>
                </a:lnTo>
                <a:cubicBezTo>
                  <a:pt x="1194" y="1365"/>
                  <a:pt x="1046" y="1304"/>
                  <a:pt x="896" y="1304"/>
                </a:cubicBezTo>
                <a:cubicBezTo>
                  <a:pt x="766" y="1304"/>
                  <a:pt x="635" y="1350"/>
                  <a:pt x="530" y="1444"/>
                </a:cubicBezTo>
                <a:cubicBezTo>
                  <a:pt x="305" y="1647"/>
                  <a:pt x="287" y="1993"/>
                  <a:pt x="489" y="2217"/>
                </a:cubicBezTo>
                <a:lnTo>
                  <a:pt x="1065" y="2858"/>
                </a:lnTo>
                <a:cubicBezTo>
                  <a:pt x="284" y="3675"/>
                  <a:pt x="1" y="4881"/>
                  <a:pt x="379" y="5980"/>
                </a:cubicBezTo>
                <a:cubicBezTo>
                  <a:pt x="516" y="6423"/>
                  <a:pt x="2619" y="13186"/>
                  <a:pt x="2756" y="13629"/>
                </a:cubicBezTo>
                <a:cubicBezTo>
                  <a:pt x="2828" y="13859"/>
                  <a:pt x="3039" y="14014"/>
                  <a:pt x="3280" y="14014"/>
                </a:cubicBezTo>
                <a:cubicBezTo>
                  <a:pt x="3519" y="14014"/>
                  <a:pt x="3730" y="13859"/>
                  <a:pt x="3802" y="13629"/>
                </a:cubicBezTo>
                <a:lnTo>
                  <a:pt x="6180" y="5980"/>
                </a:lnTo>
                <a:cubicBezTo>
                  <a:pt x="6559" y="4881"/>
                  <a:pt x="6275" y="3675"/>
                  <a:pt x="5494" y="2858"/>
                </a:cubicBezTo>
                <a:lnTo>
                  <a:pt x="6069" y="2217"/>
                </a:lnTo>
                <a:cubicBezTo>
                  <a:pt x="6272" y="1993"/>
                  <a:pt x="6253" y="1647"/>
                  <a:pt x="6029" y="1444"/>
                </a:cubicBezTo>
                <a:cubicBezTo>
                  <a:pt x="5925" y="1350"/>
                  <a:pt x="5794" y="1304"/>
                  <a:pt x="5663" y="1304"/>
                </a:cubicBezTo>
                <a:cubicBezTo>
                  <a:pt x="5513" y="1304"/>
                  <a:pt x="5364" y="1365"/>
                  <a:pt x="5256" y="1484"/>
                </a:cubicBezTo>
                <a:lnTo>
                  <a:pt x="4602" y="2212"/>
                </a:lnTo>
                <a:cubicBezTo>
                  <a:pt x="4356" y="2093"/>
                  <a:pt x="4095" y="2010"/>
                  <a:pt x="3827" y="1961"/>
                </a:cubicBezTo>
                <a:lnTo>
                  <a:pt x="3827" y="549"/>
                </a:lnTo>
                <a:cubicBezTo>
                  <a:pt x="3827" y="246"/>
                  <a:pt x="3581" y="0"/>
                  <a:pt x="3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3"/>
          <p:cNvSpPr/>
          <p:nvPr/>
        </p:nvSpPr>
        <p:spPr>
          <a:xfrm>
            <a:off x="3360188" y="2672425"/>
            <a:ext cx="136900" cy="350375"/>
          </a:xfrm>
          <a:custGeom>
            <a:rect b="b" l="l" r="r" t="t"/>
            <a:pathLst>
              <a:path extrusionOk="0" h="14015" w="5476">
                <a:moveTo>
                  <a:pt x="3091" y="1096"/>
                </a:moveTo>
                <a:lnTo>
                  <a:pt x="2738" y="1632"/>
                </a:lnTo>
                <a:lnTo>
                  <a:pt x="2385" y="1096"/>
                </a:lnTo>
                <a:close/>
                <a:moveTo>
                  <a:pt x="4381" y="9197"/>
                </a:moveTo>
                <a:lnTo>
                  <a:pt x="4381" y="11277"/>
                </a:lnTo>
                <a:cubicBezTo>
                  <a:pt x="4381" y="12184"/>
                  <a:pt x="3643" y="12920"/>
                  <a:pt x="2738" y="12920"/>
                </a:cubicBezTo>
                <a:cubicBezTo>
                  <a:pt x="1833" y="12920"/>
                  <a:pt x="1097" y="12182"/>
                  <a:pt x="1097" y="11277"/>
                </a:cubicBezTo>
                <a:lnTo>
                  <a:pt x="1097" y="9197"/>
                </a:lnTo>
                <a:lnTo>
                  <a:pt x="2191" y="9197"/>
                </a:lnTo>
                <a:lnTo>
                  <a:pt x="2191" y="9745"/>
                </a:lnTo>
                <a:cubicBezTo>
                  <a:pt x="2191" y="10047"/>
                  <a:pt x="2437" y="10292"/>
                  <a:pt x="2738" y="10292"/>
                </a:cubicBezTo>
                <a:cubicBezTo>
                  <a:pt x="3041" y="10292"/>
                  <a:pt x="3285" y="10047"/>
                  <a:pt x="3285" y="9745"/>
                </a:cubicBezTo>
                <a:lnTo>
                  <a:pt x="3285" y="9197"/>
                </a:lnTo>
                <a:close/>
                <a:moveTo>
                  <a:pt x="1370" y="0"/>
                </a:moveTo>
                <a:cubicBezTo>
                  <a:pt x="1169" y="0"/>
                  <a:pt x="983" y="111"/>
                  <a:pt x="888" y="288"/>
                </a:cubicBezTo>
                <a:cubicBezTo>
                  <a:pt x="792" y="466"/>
                  <a:pt x="802" y="681"/>
                  <a:pt x="913" y="849"/>
                </a:cubicBezTo>
                <a:lnTo>
                  <a:pt x="2191" y="2793"/>
                </a:lnTo>
                <a:lnTo>
                  <a:pt x="2191" y="8103"/>
                </a:lnTo>
                <a:lnTo>
                  <a:pt x="550" y="8103"/>
                </a:lnTo>
                <a:cubicBezTo>
                  <a:pt x="247" y="8103"/>
                  <a:pt x="1" y="8347"/>
                  <a:pt x="1" y="8650"/>
                </a:cubicBezTo>
                <a:lnTo>
                  <a:pt x="1" y="11277"/>
                </a:lnTo>
                <a:cubicBezTo>
                  <a:pt x="1" y="12786"/>
                  <a:pt x="1229" y="14014"/>
                  <a:pt x="2738" y="14014"/>
                </a:cubicBezTo>
                <a:cubicBezTo>
                  <a:pt x="4247" y="14014"/>
                  <a:pt x="5475" y="12786"/>
                  <a:pt x="5475" y="11277"/>
                </a:cubicBezTo>
                <a:lnTo>
                  <a:pt x="5475" y="8650"/>
                </a:lnTo>
                <a:cubicBezTo>
                  <a:pt x="5475" y="8347"/>
                  <a:pt x="5231" y="8103"/>
                  <a:pt x="4928" y="8103"/>
                </a:cubicBezTo>
                <a:lnTo>
                  <a:pt x="3285" y="8103"/>
                </a:lnTo>
                <a:lnTo>
                  <a:pt x="3285" y="2793"/>
                </a:lnTo>
                <a:lnTo>
                  <a:pt x="4565" y="849"/>
                </a:lnTo>
                <a:cubicBezTo>
                  <a:pt x="4676" y="681"/>
                  <a:pt x="4684" y="466"/>
                  <a:pt x="4589" y="288"/>
                </a:cubicBezTo>
                <a:cubicBezTo>
                  <a:pt x="4493" y="111"/>
                  <a:pt x="4309" y="0"/>
                  <a:pt x="4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3"/>
          <p:cNvSpPr/>
          <p:nvPr/>
        </p:nvSpPr>
        <p:spPr>
          <a:xfrm>
            <a:off x="2601113" y="2672425"/>
            <a:ext cx="158800" cy="350375"/>
          </a:xfrm>
          <a:custGeom>
            <a:rect b="b" l="l" r="r" t="t"/>
            <a:pathLst>
              <a:path extrusionOk="0" h="14015" w="6352">
                <a:moveTo>
                  <a:pt x="2629" y="1182"/>
                </a:moveTo>
                <a:lnTo>
                  <a:pt x="2629" y="7580"/>
                </a:lnTo>
                <a:lnTo>
                  <a:pt x="1398" y="6723"/>
                </a:lnTo>
                <a:lnTo>
                  <a:pt x="1398" y="2875"/>
                </a:lnTo>
                <a:cubicBezTo>
                  <a:pt x="1398" y="2085"/>
                  <a:pt x="1915" y="1414"/>
                  <a:pt x="2629" y="1182"/>
                </a:cubicBezTo>
                <a:close/>
                <a:moveTo>
                  <a:pt x="3723" y="1182"/>
                </a:moveTo>
                <a:cubicBezTo>
                  <a:pt x="4438" y="1412"/>
                  <a:pt x="4956" y="2085"/>
                  <a:pt x="4956" y="2875"/>
                </a:cubicBezTo>
                <a:lnTo>
                  <a:pt x="4956" y="6723"/>
                </a:lnTo>
                <a:lnTo>
                  <a:pt x="3723" y="7580"/>
                </a:lnTo>
                <a:lnTo>
                  <a:pt x="3723" y="1182"/>
                </a:lnTo>
                <a:close/>
                <a:moveTo>
                  <a:pt x="1807" y="10245"/>
                </a:moveTo>
                <a:lnTo>
                  <a:pt x="1807" y="12920"/>
                </a:lnTo>
                <a:lnTo>
                  <a:pt x="1096" y="12920"/>
                </a:lnTo>
                <a:lnTo>
                  <a:pt x="1096" y="10740"/>
                </a:lnTo>
                <a:cubicBezTo>
                  <a:pt x="1270" y="10618"/>
                  <a:pt x="1526" y="10441"/>
                  <a:pt x="1807" y="10245"/>
                </a:cubicBezTo>
                <a:close/>
                <a:moveTo>
                  <a:pt x="4545" y="10245"/>
                </a:moveTo>
                <a:cubicBezTo>
                  <a:pt x="4821" y="10437"/>
                  <a:pt x="5073" y="10613"/>
                  <a:pt x="5249" y="10735"/>
                </a:cubicBezTo>
                <a:lnTo>
                  <a:pt x="5256" y="10740"/>
                </a:lnTo>
                <a:lnTo>
                  <a:pt x="5256" y="12920"/>
                </a:lnTo>
                <a:lnTo>
                  <a:pt x="4545" y="12920"/>
                </a:lnTo>
                <a:lnTo>
                  <a:pt x="4545" y="10245"/>
                </a:lnTo>
                <a:close/>
                <a:moveTo>
                  <a:pt x="3176" y="0"/>
                </a:moveTo>
                <a:cubicBezTo>
                  <a:pt x="1592" y="0"/>
                  <a:pt x="302" y="1290"/>
                  <a:pt x="302" y="2875"/>
                </a:cubicBezTo>
                <a:lnTo>
                  <a:pt x="302" y="7009"/>
                </a:lnTo>
                <a:cubicBezTo>
                  <a:pt x="302" y="7188"/>
                  <a:pt x="390" y="7355"/>
                  <a:pt x="538" y="7457"/>
                </a:cubicBezTo>
                <a:lnTo>
                  <a:pt x="2217" y="8627"/>
                </a:lnTo>
                <a:cubicBezTo>
                  <a:pt x="1884" y="8858"/>
                  <a:pt x="419" y="9878"/>
                  <a:pt x="236" y="10004"/>
                </a:cubicBezTo>
                <a:cubicBezTo>
                  <a:pt x="89" y="10106"/>
                  <a:pt x="1" y="10277"/>
                  <a:pt x="1" y="10454"/>
                </a:cubicBezTo>
                <a:lnTo>
                  <a:pt x="1" y="13467"/>
                </a:lnTo>
                <a:cubicBezTo>
                  <a:pt x="1" y="13770"/>
                  <a:pt x="246" y="14014"/>
                  <a:pt x="548" y="14014"/>
                </a:cubicBezTo>
                <a:lnTo>
                  <a:pt x="2355" y="14014"/>
                </a:lnTo>
                <a:cubicBezTo>
                  <a:pt x="2657" y="14014"/>
                  <a:pt x="2902" y="13770"/>
                  <a:pt x="2902" y="13467"/>
                </a:cubicBezTo>
                <a:lnTo>
                  <a:pt x="2902" y="9483"/>
                </a:lnTo>
                <a:cubicBezTo>
                  <a:pt x="3002" y="9413"/>
                  <a:pt x="3096" y="9350"/>
                  <a:pt x="3176" y="9293"/>
                </a:cubicBezTo>
                <a:cubicBezTo>
                  <a:pt x="3256" y="9350"/>
                  <a:pt x="3348" y="9413"/>
                  <a:pt x="3450" y="9483"/>
                </a:cubicBezTo>
                <a:lnTo>
                  <a:pt x="3450" y="13467"/>
                </a:lnTo>
                <a:cubicBezTo>
                  <a:pt x="3450" y="13770"/>
                  <a:pt x="3695" y="14014"/>
                  <a:pt x="3998" y="14014"/>
                </a:cubicBezTo>
                <a:lnTo>
                  <a:pt x="5803" y="14014"/>
                </a:lnTo>
                <a:cubicBezTo>
                  <a:pt x="6106" y="14014"/>
                  <a:pt x="6352" y="13770"/>
                  <a:pt x="6352" y="13467"/>
                </a:cubicBezTo>
                <a:lnTo>
                  <a:pt x="6352" y="10454"/>
                </a:lnTo>
                <a:cubicBezTo>
                  <a:pt x="6352" y="10275"/>
                  <a:pt x="6263" y="10106"/>
                  <a:pt x="6116" y="10004"/>
                </a:cubicBezTo>
                <a:cubicBezTo>
                  <a:pt x="5982" y="9912"/>
                  <a:pt x="4461" y="8853"/>
                  <a:pt x="4135" y="8627"/>
                </a:cubicBezTo>
                <a:lnTo>
                  <a:pt x="5815" y="7457"/>
                </a:lnTo>
                <a:cubicBezTo>
                  <a:pt x="5962" y="7355"/>
                  <a:pt x="6050" y="7188"/>
                  <a:pt x="6050" y="7009"/>
                </a:cubicBezTo>
                <a:lnTo>
                  <a:pt x="6050" y="2875"/>
                </a:lnTo>
                <a:cubicBezTo>
                  <a:pt x="6050" y="1290"/>
                  <a:pt x="4761" y="0"/>
                  <a:pt x="3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3"/>
          <p:cNvSpPr/>
          <p:nvPr/>
        </p:nvSpPr>
        <p:spPr>
          <a:xfrm>
            <a:off x="1754488" y="2828550"/>
            <a:ext cx="352175" cy="194475"/>
          </a:xfrm>
          <a:custGeom>
            <a:rect b="b" l="l" r="r" t="t"/>
            <a:pathLst>
              <a:path extrusionOk="0" h="7779" w="14087">
                <a:moveTo>
                  <a:pt x="10292" y="1095"/>
                </a:moveTo>
                <a:lnTo>
                  <a:pt x="10292" y="2574"/>
                </a:lnTo>
                <a:cubicBezTo>
                  <a:pt x="9818" y="2716"/>
                  <a:pt x="6256" y="3791"/>
                  <a:pt x="5744" y="3945"/>
                </a:cubicBezTo>
                <a:lnTo>
                  <a:pt x="3696" y="1095"/>
                </a:lnTo>
                <a:close/>
                <a:moveTo>
                  <a:pt x="10292" y="3717"/>
                </a:moveTo>
                <a:lnTo>
                  <a:pt x="10292" y="5703"/>
                </a:lnTo>
                <a:lnTo>
                  <a:pt x="8983" y="4112"/>
                </a:lnTo>
                <a:cubicBezTo>
                  <a:pt x="9231" y="4038"/>
                  <a:pt x="10041" y="3794"/>
                  <a:pt x="10292" y="3717"/>
                </a:cubicBezTo>
                <a:close/>
                <a:moveTo>
                  <a:pt x="2190" y="4493"/>
                </a:moveTo>
                <a:cubicBezTo>
                  <a:pt x="2480" y="4493"/>
                  <a:pt x="2743" y="4607"/>
                  <a:pt x="2938" y="4791"/>
                </a:cubicBezTo>
                <a:lnTo>
                  <a:pt x="2032" y="5064"/>
                </a:lnTo>
                <a:cubicBezTo>
                  <a:pt x="1742" y="5153"/>
                  <a:pt x="1578" y="5457"/>
                  <a:pt x="1665" y="5746"/>
                </a:cubicBezTo>
                <a:cubicBezTo>
                  <a:pt x="1737" y="5984"/>
                  <a:pt x="1955" y="6136"/>
                  <a:pt x="2189" y="6136"/>
                </a:cubicBezTo>
                <a:cubicBezTo>
                  <a:pt x="2242" y="6136"/>
                  <a:pt x="2296" y="6128"/>
                  <a:pt x="2348" y="6113"/>
                </a:cubicBezTo>
                <a:lnTo>
                  <a:pt x="3256" y="5838"/>
                </a:lnTo>
                <a:lnTo>
                  <a:pt x="3256" y="5838"/>
                </a:lnTo>
                <a:cubicBezTo>
                  <a:pt x="3142" y="6322"/>
                  <a:pt x="2707" y="6683"/>
                  <a:pt x="2190" y="6683"/>
                </a:cubicBezTo>
                <a:cubicBezTo>
                  <a:pt x="1586" y="6683"/>
                  <a:pt x="1095" y="6192"/>
                  <a:pt x="1095" y="5589"/>
                </a:cubicBezTo>
                <a:cubicBezTo>
                  <a:pt x="1095" y="4985"/>
                  <a:pt x="1586" y="4493"/>
                  <a:pt x="2190" y="4493"/>
                </a:cubicBezTo>
                <a:close/>
                <a:moveTo>
                  <a:pt x="13467" y="0"/>
                </a:moveTo>
                <a:cubicBezTo>
                  <a:pt x="13249" y="0"/>
                  <a:pt x="13042" y="131"/>
                  <a:pt x="12957" y="344"/>
                </a:cubicBezTo>
                <a:lnTo>
                  <a:pt x="12311" y="1965"/>
                </a:lnTo>
                <a:lnTo>
                  <a:pt x="11386" y="2245"/>
                </a:lnTo>
                <a:lnTo>
                  <a:pt x="11386" y="548"/>
                </a:lnTo>
                <a:cubicBezTo>
                  <a:pt x="11386" y="245"/>
                  <a:pt x="11142" y="1"/>
                  <a:pt x="10839" y="1"/>
                </a:cubicBezTo>
                <a:lnTo>
                  <a:pt x="2627" y="1"/>
                </a:lnTo>
                <a:cubicBezTo>
                  <a:pt x="2423" y="1"/>
                  <a:pt x="2234" y="115"/>
                  <a:pt x="2140" y="297"/>
                </a:cubicBezTo>
                <a:cubicBezTo>
                  <a:pt x="2047" y="481"/>
                  <a:pt x="2063" y="700"/>
                  <a:pt x="2184" y="868"/>
                </a:cubicBezTo>
                <a:lnTo>
                  <a:pt x="4637" y="4279"/>
                </a:lnTo>
                <a:lnTo>
                  <a:pt x="4061" y="4453"/>
                </a:lnTo>
                <a:cubicBezTo>
                  <a:pt x="3676" y="3821"/>
                  <a:pt x="2982" y="3399"/>
                  <a:pt x="2190" y="3399"/>
                </a:cubicBezTo>
                <a:cubicBezTo>
                  <a:pt x="982" y="3399"/>
                  <a:pt x="0" y="4381"/>
                  <a:pt x="0" y="5589"/>
                </a:cubicBezTo>
                <a:cubicBezTo>
                  <a:pt x="0" y="6796"/>
                  <a:pt x="982" y="7778"/>
                  <a:pt x="2190" y="7778"/>
                </a:cubicBezTo>
                <a:cubicBezTo>
                  <a:pt x="3397" y="7778"/>
                  <a:pt x="4379" y="6796"/>
                  <a:pt x="4379" y="5589"/>
                </a:cubicBezTo>
                <a:cubicBezTo>
                  <a:pt x="4379" y="5559"/>
                  <a:pt x="4379" y="5529"/>
                  <a:pt x="4377" y="5501"/>
                </a:cubicBezTo>
                <a:cubicBezTo>
                  <a:pt x="4506" y="5462"/>
                  <a:pt x="7777" y="4475"/>
                  <a:pt x="7847" y="4455"/>
                </a:cubicBezTo>
                <a:lnTo>
                  <a:pt x="10415" y="7579"/>
                </a:lnTo>
                <a:cubicBezTo>
                  <a:pt x="10522" y="7708"/>
                  <a:pt x="10678" y="7778"/>
                  <a:pt x="10838" y="7778"/>
                </a:cubicBezTo>
                <a:cubicBezTo>
                  <a:pt x="10900" y="7778"/>
                  <a:pt x="10963" y="7768"/>
                  <a:pt x="11023" y="7746"/>
                </a:cubicBezTo>
                <a:cubicBezTo>
                  <a:pt x="11240" y="7669"/>
                  <a:pt x="11386" y="7461"/>
                  <a:pt x="11386" y="7231"/>
                </a:cubicBezTo>
                <a:lnTo>
                  <a:pt x="11386" y="3387"/>
                </a:lnTo>
                <a:lnTo>
                  <a:pt x="12880" y="2937"/>
                </a:lnTo>
                <a:cubicBezTo>
                  <a:pt x="13039" y="2889"/>
                  <a:pt x="13168" y="2772"/>
                  <a:pt x="13230" y="2616"/>
                </a:cubicBezTo>
                <a:lnTo>
                  <a:pt x="13974" y="751"/>
                </a:lnTo>
                <a:cubicBezTo>
                  <a:pt x="14086" y="470"/>
                  <a:pt x="13951" y="152"/>
                  <a:pt x="13670" y="40"/>
                </a:cubicBezTo>
                <a:cubicBezTo>
                  <a:pt x="13603" y="13"/>
                  <a:pt x="13534" y="0"/>
                  <a:pt x="13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3"/>
          <p:cNvSpPr/>
          <p:nvPr/>
        </p:nvSpPr>
        <p:spPr>
          <a:xfrm>
            <a:off x="7866013" y="2108000"/>
            <a:ext cx="246350" cy="350375"/>
          </a:xfrm>
          <a:custGeom>
            <a:rect b="b" l="l" r="r" t="t"/>
            <a:pathLst>
              <a:path extrusionOk="0" h="14015" w="9854">
                <a:moveTo>
                  <a:pt x="8758" y="1095"/>
                </a:moveTo>
                <a:lnTo>
                  <a:pt x="8758" y="2355"/>
                </a:lnTo>
                <a:cubicBezTo>
                  <a:pt x="8758" y="3864"/>
                  <a:pt x="7531" y="5092"/>
                  <a:pt x="6020" y="5092"/>
                </a:cubicBezTo>
                <a:lnTo>
                  <a:pt x="3832" y="5092"/>
                </a:lnTo>
                <a:cubicBezTo>
                  <a:pt x="2323" y="5092"/>
                  <a:pt x="1095" y="3864"/>
                  <a:pt x="1095" y="2355"/>
                </a:cubicBezTo>
                <a:lnTo>
                  <a:pt x="1095" y="1095"/>
                </a:lnTo>
                <a:close/>
                <a:moveTo>
                  <a:pt x="5606" y="6186"/>
                </a:moveTo>
                <a:lnTo>
                  <a:pt x="6907" y="10839"/>
                </a:lnTo>
                <a:lnTo>
                  <a:pt x="2945" y="10839"/>
                </a:lnTo>
                <a:lnTo>
                  <a:pt x="4247" y="6186"/>
                </a:lnTo>
                <a:close/>
                <a:moveTo>
                  <a:pt x="548" y="1"/>
                </a:moveTo>
                <a:cubicBezTo>
                  <a:pt x="245" y="1"/>
                  <a:pt x="1" y="245"/>
                  <a:pt x="1" y="548"/>
                </a:cubicBezTo>
                <a:lnTo>
                  <a:pt x="1" y="2355"/>
                </a:lnTo>
                <a:cubicBezTo>
                  <a:pt x="1" y="4227"/>
                  <a:pt x="1351" y="5790"/>
                  <a:pt x="3128" y="6121"/>
                </a:cubicBezTo>
                <a:lnTo>
                  <a:pt x="1115" y="13318"/>
                </a:lnTo>
                <a:cubicBezTo>
                  <a:pt x="1035" y="13610"/>
                  <a:pt x="1204" y="13912"/>
                  <a:pt x="1495" y="13994"/>
                </a:cubicBezTo>
                <a:cubicBezTo>
                  <a:pt x="1543" y="14008"/>
                  <a:pt x="1593" y="14014"/>
                  <a:pt x="1641" y="14014"/>
                </a:cubicBezTo>
                <a:cubicBezTo>
                  <a:pt x="1880" y="14014"/>
                  <a:pt x="2101" y="13857"/>
                  <a:pt x="2169" y="13615"/>
                </a:cubicBezTo>
                <a:lnTo>
                  <a:pt x="2639" y="11933"/>
                </a:lnTo>
                <a:lnTo>
                  <a:pt x="7213" y="11933"/>
                </a:lnTo>
                <a:lnTo>
                  <a:pt x="7684" y="13615"/>
                </a:lnTo>
                <a:cubicBezTo>
                  <a:pt x="7752" y="13856"/>
                  <a:pt x="7972" y="14014"/>
                  <a:pt x="8212" y="14014"/>
                </a:cubicBezTo>
                <a:cubicBezTo>
                  <a:pt x="8260" y="14014"/>
                  <a:pt x="8309" y="14008"/>
                  <a:pt x="8358" y="13994"/>
                </a:cubicBezTo>
                <a:cubicBezTo>
                  <a:pt x="8649" y="13912"/>
                  <a:pt x="8820" y="13610"/>
                  <a:pt x="8738" y="13318"/>
                </a:cubicBezTo>
                <a:lnTo>
                  <a:pt x="6725" y="6121"/>
                </a:lnTo>
                <a:cubicBezTo>
                  <a:pt x="8503" y="5790"/>
                  <a:pt x="9854" y="4227"/>
                  <a:pt x="9854" y="2355"/>
                </a:cubicBezTo>
                <a:lnTo>
                  <a:pt x="9854" y="548"/>
                </a:lnTo>
                <a:cubicBezTo>
                  <a:pt x="9854" y="245"/>
                  <a:pt x="9608" y="1"/>
                  <a:pt x="93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3"/>
          <p:cNvSpPr/>
          <p:nvPr/>
        </p:nvSpPr>
        <p:spPr>
          <a:xfrm>
            <a:off x="7048538" y="2225550"/>
            <a:ext cx="350375" cy="142625"/>
          </a:xfrm>
          <a:custGeom>
            <a:rect b="b" l="l" r="r" t="t"/>
            <a:pathLst>
              <a:path extrusionOk="0" h="5705" w="14015">
                <a:moveTo>
                  <a:pt x="4794" y="1096"/>
                </a:moveTo>
                <a:cubicBezTo>
                  <a:pt x="5385" y="1096"/>
                  <a:pt x="5848" y="1613"/>
                  <a:pt x="5771" y="2209"/>
                </a:cubicBezTo>
                <a:cubicBezTo>
                  <a:pt x="5719" y="2603"/>
                  <a:pt x="5565" y="2958"/>
                  <a:pt x="5356" y="3258"/>
                </a:cubicBezTo>
                <a:cubicBezTo>
                  <a:pt x="4831" y="4012"/>
                  <a:pt x="3929" y="4464"/>
                  <a:pt x="2679" y="4603"/>
                </a:cubicBezTo>
                <a:cubicBezTo>
                  <a:pt x="2634" y="4608"/>
                  <a:pt x="2590" y="4610"/>
                  <a:pt x="2546" y="4610"/>
                </a:cubicBezTo>
                <a:cubicBezTo>
                  <a:pt x="1742" y="4610"/>
                  <a:pt x="1095" y="3803"/>
                  <a:pt x="1095" y="2955"/>
                </a:cubicBezTo>
                <a:lnTo>
                  <a:pt x="1095" y="2080"/>
                </a:lnTo>
                <a:cubicBezTo>
                  <a:pt x="1095" y="1538"/>
                  <a:pt x="1537" y="1096"/>
                  <a:pt x="2080" y="1096"/>
                </a:cubicBezTo>
                <a:close/>
                <a:moveTo>
                  <a:pt x="11935" y="1096"/>
                </a:moveTo>
                <a:cubicBezTo>
                  <a:pt x="12477" y="1096"/>
                  <a:pt x="12919" y="1538"/>
                  <a:pt x="12919" y="2080"/>
                </a:cubicBezTo>
                <a:lnTo>
                  <a:pt x="12919" y="2955"/>
                </a:lnTo>
                <a:cubicBezTo>
                  <a:pt x="12919" y="3803"/>
                  <a:pt x="12272" y="4610"/>
                  <a:pt x="11467" y="4610"/>
                </a:cubicBezTo>
                <a:cubicBezTo>
                  <a:pt x="11423" y="4610"/>
                  <a:pt x="11379" y="4608"/>
                  <a:pt x="11334" y="4603"/>
                </a:cubicBezTo>
                <a:cubicBezTo>
                  <a:pt x="10110" y="4467"/>
                  <a:pt x="9219" y="4029"/>
                  <a:pt x="8689" y="3303"/>
                </a:cubicBezTo>
                <a:cubicBezTo>
                  <a:pt x="8463" y="2992"/>
                  <a:pt x="8298" y="2620"/>
                  <a:pt x="8244" y="2209"/>
                </a:cubicBezTo>
                <a:cubicBezTo>
                  <a:pt x="8167" y="1621"/>
                  <a:pt x="8622" y="1096"/>
                  <a:pt x="9219" y="1096"/>
                </a:cubicBezTo>
                <a:close/>
                <a:moveTo>
                  <a:pt x="2080" y="0"/>
                </a:moveTo>
                <a:cubicBezTo>
                  <a:pt x="933" y="0"/>
                  <a:pt x="1" y="934"/>
                  <a:pt x="1" y="2080"/>
                </a:cubicBezTo>
                <a:lnTo>
                  <a:pt x="1" y="2955"/>
                </a:lnTo>
                <a:cubicBezTo>
                  <a:pt x="1" y="4396"/>
                  <a:pt x="1122" y="5705"/>
                  <a:pt x="2542" y="5705"/>
                </a:cubicBezTo>
                <a:cubicBezTo>
                  <a:pt x="2627" y="5705"/>
                  <a:pt x="2713" y="5700"/>
                  <a:pt x="2800" y="5690"/>
                </a:cubicBezTo>
                <a:cubicBezTo>
                  <a:pt x="4766" y="5473"/>
                  <a:pt x="5763" y="4588"/>
                  <a:pt x="6253" y="3885"/>
                </a:cubicBezTo>
                <a:cubicBezTo>
                  <a:pt x="6762" y="3157"/>
                  <a:pt x="6845" y="2480"/>
                  <a:pt x="6857" y="2336"/>
                </a:cubicBezTo>
                <a:cubicBezTo>
                  <a:pt x="6885" y="2116"/>
                  <a:pt x="6877" y="1896"/>
                  <a:pt x="6835" y="1681"/>
                </a:cubicBezTo>
                <a:cubicBezTo>
                  <a:pt x="6892" y="1677"/>
                  <a:pt x="6949" y="1675"/>
                  <a:pt x="7007" y="1675"/>
                </a:cubicBezTo>
                <a:cubicBezTo>
                  <a:pt x="7064" y="1675"/>
                  <a:pt x="7121" y="1677"/>
                  <a:pt x="7178" y="1681"/>
                </a:cubicBezTo>
                <a:cubicBezTo>
                  <a:pt x="7138" y="1896"/>
                  <a:pt x="7130" y="2116"/>
                  <a:pt x="7157" y="2336"/>
                </a:cubicBezTo>
                <a:cubicBezTo>
                  <a:pt x="7168" y="2480"/>
                  <a:pt x="7254" y="3157"/>
                  <a:pt x="7760" y="3885"/>
                </a:cubicBezTo>
                <a:cubicBezTo>
                  <a:pt x="8649" y="5160"/>
                  <a:pt x="10130" y="5570"/>
                  <a:pt x="11214" y="5690"/>
                </a:cubicBezTo>
                <a:cubicBezTo>
                  <a:pt x="11301" y="5700"/>
                  <a:pt x="11387" y="5705"/>
                  <a:pt x="11472" y="5705"/>
                </a:cubicBezTo>
                <a:cubicBezTo>
                  <a:pt x="12896" y="5705"/>
                  <a:pt x="14015" y="4391"/>
                  <a:pt x="14015" y="2955"/>
                </a:cubicBezTo>
                <a:lnTo>
                  <a:pt x="14015" y="2080"/>
                </a:lnTo>
                <a:cubicBezTo>
                  <a:pt x="14015" y="934"/>
                  <a:pt x="13081" y="0"/>
                  <a:pt x="11935" y="0"/>
                </a:cubicBezTo>
                <a:lnTo>
                  <a:pt x="9219" y="0"/>
                </a:lnTo>
                <a:cubicBezTo>
                  <a:pt x="8644" y="0"/>
                  <a:pt x="8097" y="239"/>
                  <a:pt x="7704" y="658"/>
                </a:cubicBezTo>
                <a:cubicBezTo>
                  <a:pt x="7477" y="606"/>
                  <a:pt x="7242" y="580"/>
                  <a:pt x="7007" y="580"/>
                </a:cubicBezTo>
                <a:cubicBezTo>
                  <a:pt x="6772" y="580"/>
                  <a:pt x="6537" y="606"/>
                  <a:pt x="6310" y="658"/>
                </a:cubicBezTo>
                <a:cubicBezTo>
                  <a:pt x="5918" y="239"/>
                  <a:pt x="5370" y="0"/>
                  <a:pt x="4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4" name="Google Shape;11304;p73"/>
          <p:cNvGrpSpPr/>
          <p:nvPr/>
        </p:nvGrpSpPr>
        <p:grpSpPr>
          <a:xfrm>
            <a:off x="6328863" y="2117750"/>
            <a:ext cx="287375" cy="350325"/>
            <a:chOff x="6328863" y="2117750"/>
            <a:chExt cx="287375" cy="350325"/>
          </a:xfrm>
        </p:grpSpPr>
        <p:sp>
          <p:nvSpPr>
            <p:cNvPr id="11305" name="Google Shape;11305;p73"/>
            <p:cNvSpPr/>
            <p:nvPr/>
          </p:nvSpPr>
          <p:spPr>
            <a:xfrm>
              <a:off x="6496513" y="2214200"/>
              <a:ext cx="34225" cy="34250"/>
            </a:xfrm>
            <a:custGeom>
              <a:rect b="b" l="l" r="r" t="t"/>
              <a:pathLst>
                <a:path extrusionOk="0" h="1370" w="1369">
                  <a:moveTo>
                    <a:pt x="684" y="1"/>
                  </a:moveTo>
                  <a:cubicBezTo>
                    <a:pt x="306" y="1"/>
                    <a:pt x="0" y="307"/>
                    <a:pt x="0" y="685"/>
                  </a:cubicBezTo>
                  <a:cubicBezTo>
                    <a:pt x="0" y="1063"/>
                    <a:pt x="306" y="1369"/>
                    <a:pt x="684" y="1369"/>
                  </a:cubicBezTo>
                  <a:cubicBezTo>
                    <a:pt x="1061" y="1369"/>
                    <a:pt x="1369" y="1063"/>
                    <a:pt x="1369" y="685"/>
                  </a:cubicBezTo>
                  <a:cubicBezTo>
                    <a:pt x="1369" y="307"/>
                    <a:pt x="1061"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3"/>
            <p:cNvSpPr/>
            <p:nvPr/>
          </p:nvSpPr>
          <p:spPr>
            <a:xfrm>
              <a:off x="6328863" y="2117750"/>
              <a:ext cx="287375" cy="350325"/>
            </a:xfrm>
            <a:custGeom>
              <a:rect b="b" l="l" r="r" t="t"/>
              <a:pathLst>
                <a:path extrusionOk="0" h="14013" w="11495">
                  <a:moveTo>
                    <a:pt x="4258" y="1339"/>
                  </a:moveTo>
                  <a:cubicBezTo>
                    <a:pt x="4447" y="1640"/>
                    <a:pt x="4548" y="1991"/>
                    <a:pt x="4548" y="2353"/>
                  </a:cubicBezTo>
                  <a:cubicBezTo>
                    <a:pt x="4548" y="3410"/>
                    <a:pt x="3688" y="4269"/>
                    <a:pt x="2632" y="4269"/>
                  </a:cubicBezTo>
                  <a:cubicBezTo>
                    <a:pt x="2209" y="4269"/>
                    <a:pt x="1811" y="4135"/>
                    <a:pt x="1483" y="3887"/>
                  </a:cubicBezTo>
                  <a:cubicBezTo>
                    <a:pt x="2010" y="2684"/>
                    <a:pt x="3017" y="1759"/>
                    <a:pt x="4258" y="1339"/>
                  </a:cubicBezTo>
                  <a:close/>
                  <a:moveTo>
                    <a:pt x="5747" y="1095"/>
                  </a:moveTo>
                  <a:cubicBezTo>
                    <a:pt x="8312" y="1095"/>
                    <a:pt x="10400" y="3181"/>
                    <a:pt x="10400" y="5748"/>
                  </a:cubicBezTo>
                  <a:lnTo>
                    <a:pt x="10400" y="6459"/>
                  </a:lnTo>
                  <a:lnTo>
                    <a:pt x="1095" y="6459"/>
                  </a:lnTo>
                  <a:lnTo>
                    <a:pt x="1095" y="5748"/>
                  </a:lnTo>
                  <a:cubicBezTo>
                    <a:pt x="1095" y="5488"/>
                    <a:pt x="1116" y="5231"/>
                    <a:pt x="1158" y="4978"/>
                  </a:cubicBezTo>
                  <a:cubicBezTo>
                    <a:pt x="1605" y="5227"/>
                    <a:pt x="2113" y="5364"/>
                    <a:pt x="2632" y="5364"/>
                  </a:cubicBezTo>
                  <a:cubicBezTo>
                    <a:pt x="4292" y="5364"/>
                    <a:pt x="5644" y="4014"/>
                    <a:pt x="5644" y="2353"/>
                  </a:cubicBezTo>
                  <a:cubicBezTo>
                    <a:pt x="5644" y="1919"/>
                    <a:pt x="5550" y="1496"/>
                    <a:pt x="5374" y="1110"/>
                  </a:cubicBezTo>
                  <a:cubicBezTo>
                    <a:pt x="5498" y="1100"/>
                    <a:pt x="5622" y="1095"/>
                    <a:pt x="5747" y="1095"/>
                  </a:cubicBezTo>
                  <a:close/>
                  <a:moveTo>
                    <a:pt x="6308" y="7554"/>
                  </a:moveTo>
                  <a:lnTo>
                    <a:pt x="6942" y="12299"/>
                  </a:lnTo>
                  <a:cubicBezTo>
                    <a:pt x="6986" y="12626"/>
                    <a:pt x="6733" y="12918"/>
                    <a:pt x="6398" y="12918"/>
                  </a:cubicBezTo>
                  <a:lnTo>
                    <a:pt x="5097" y="12918"/>
                  </a:lnTo>
                  <a:cubicBezTo>
                    <a:pt x="4762" y="12918"/>
                    <a:pt x="4509" y="12624"/>
                    <a:pt x="4553" y="12299"/>
                  </a:cubicBezTo>
                  <a:lnTo>
                    <a:pt x="5187" y="7554"/>
                  </a:lnTo>
                  <a:close/>
                  <a:moveTo>
                    <a:pt x="5747" y="0"/>
                  </a:moveTo>
                  <a:cubicBezTo>
                    <a:pt x="2587" y="0"/>
                    <a:pt x="0" y="2560"/>
                    <a:pt x="0" y="5748"/>
                  </a:cubicBezTo>
                  <a:lnTo>
                    <a:pt x="0" y="7006"/>
                  </a:lnTo>
                  <a:cubicBezTo>
                    <a:pt x="0" y="7309"/>
                    <a:pt x="245" y="7554"/>
                    <a:pt x="547" y="7554"/>
                  </a:cubicBezTo>
                  <a:lnTo>
                    <a:pt x="4083" y="7554"/>
                  </a:lnTo>
                  <a:lnTo>
                    <a:pt x="3469" y="12154"/>
                  </a:lnTo>
                  <a:cubicBezTo>
                    <a:pt x="3337" y="13136"/>
                    <a:pt x="4101" y="14013"/>
                    <a:pt x="5095" y="14013"/>
                  </a:cubicBezTo>
                  <a:lnTo>
                    <a:pt x="6398" y="14013"/>
                  </a:lnTo>
                  <a:cubicBezTo>
                    <a:pt x="7390" y="14013"/>
                    <a:pt x="8158" y="13139"/>
                    <a:pt x="8026" y="12154"/>
                  </a:cubicBezTo>
                  <a:lnTo>
                    <a:pt x="7412" y="7554"/>
                  </a:lnTo>
                  <a:lnTo>
                    <a:pt x="10947" y="7554"/>
                  </a:lnTo>
                  <a:cubicBezTo>
                    <a:pt x="11250" y="7554"/>
                    <a:pt x="11495" y="7309"/>
                    <a:pt x="11495" y="7006"/>
                  </a:cubicBezTo>
                  <a:lnTo>
                    <a:pt x="11495" y="5748"/>
                  </a:lnTo>
                  <a:cubicBezTo>
                    <a:pt x="11495" y="2579"/>
                    <a:pt x="8916" y="0"/>
                    <a:pt x="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7" name="Google Shape;11307;p73"/>
          <p:cNvSpPr/>
          <p:nvPr/>
        </p:nvSpPr>
        <p:spPr>
          <a:xfrm>
            <a:off x="5529863" y="2156975"/>
            <a:ext cx="350875" cy="273075"/>
          </a:xfrm>
          <a:custGeom>
            <a:rect b="b" l="l" r="r" t="t"/>
            <a:pathLst>
              <a:path extrusionOk="0" h="10923" w="14035">
                <a:moveTo>
                  <a:pt x="2316" y="3568"/>
                </a:moveTo>
                <a:lnTo>
                  <a:pt x="2790" y="4486"/>
                </a:lnTo>
                <a:cubicBezTo>
                  <a:pt x="2659" y="4619"/>
                  <a:pt x="2551" y="4727"/>
                  <a:pt x="2407" y="4871"/>
                </a:cubicBezTo>
                <a:lnTo>
                  <a:pt x="1487" y="4398"/>
                </a:lnTo>
                <a:lnTo>
                  <a:pt x="2316" y="3568"/>
                </a:lnTo>
                <a:close/>
                <a:moveTo>
                  <a:pt x="11306" y="4682"/>
                </a:moveTo>
                <a:lnTo>
                  <a:pt x="11306" y="4682"/>
                </a:lnTo>
                <a:cubicBezTo>
                  <a:pt x="12208" y="4687"/>
                  <a:pt x="12941" y="5422"/>
                  <a:pt x="12941" y="6323"/>
                </a:cubicBezTo>
                <a:cubicBezTo>
                  <a:pt x="12941" y="7048"/>
                  <a:pt x="12479" y="7660"/>
                  <a:pt x="11828" y="7879"/>
                </a:cubicBezTo>
                <a:lnTo>
                  <a:pt x="11306" y="4682"/>
                </a:lnTo>
                <a:close/>
                <a:moveTo>
                  <a:pt x="9892" y="2820"/>
                </a:moveTo>
                <a:lnTo>
                  <a:pt x="11037" y="9829"/>
                </a:lnTo>
                <a:lnTo>
                  <a:pt x="4660" y="9829"/>
                </a:lnTo>
                <a:lnTo>
                  <a:pt x="5805" y="2820"/>
                </a:lnTo>
                <a:lnTo>
                  <a:pt x="7301" y="2820"/>
                </a:lnTo>
                <a:lnTo>
                  <a:pt x="7301" y="3998"/>
                </a:lnTo>
                <a:cubicBezTo>
                  <a:pt x="7301" y="4299"/>
                  <a:pt x="7547" y="4545"/>
                  <a:pt x="7849" y="4545"/>
                </a:cubicBezTo>
                <a:cubicBezTo>
                  <a:pt x="8150" y="4545"/>
                  <a:pt x="8396" y="4299"/>
                  <a:pt x="8396" y="3998"/>
                </a:cubicBezTo>
                <a:lnTo>
                  <a:pt x="8396" y="2820"/>
                </a:lnTo>
                <a:close/>
                <a:moveTo>
                  <a:pt x="7849" y="1"/>
                </a:moveTo>
                <a:cubicBezTo>
                  <a:pt x="7547" y="1"/>
                  <a:pt x="7302" y="247"/>
                  <a:pt x="7302" y="548"/>
                </a:cubicBezTo>
                <a:lnTo>
                  <a:pt x="7302" y="1726"/>
                </a:lnTo>
                <a:lnTo>
                  <a:pt x="5340" y="1726"/>
                </a:lnTo>
                <a:cubicBezTo>
                  <a:pt x="5070" y="1726"/>
                  <a:pt x="4843" y="1920"/>
                  <a:pt x="4799" y="2184"/>
                </a:cubicBezTo>
                <a:lnTo>
                  <a:pt x="4249" y="5555"/>
                </a:lnTo>
                <a:lnTo>
                  <a:pt x="3760" y="5067"/>
                </a:lnTo>
                <a:lnTo>
                  <a:pt x="3847" y="4978"/>
                </a:lnTo>
                <a:cubicBezTo>
                  <a:pt x="4015" y="4811"/>
                  <a:pt x="4055" y="4553"/>
                  <a:pt x="3946" y="4341"/>
                </a:cubicBezTo>
                <a:lnTo>
                  <a:pt x="2947" y="2398"/>
                </a:lnTo>
                <a:cubicBezTo>
                  <a:pt x="2867" y="2243"/>
                  <a:pt x="2718" y="2136"/>
                  <a:pt x="2544" y="2109"/>
                </a:cubicBezTo>
                <a:cubicBezTo>
                  <a:pt x="2516" y="2105"/>
                  <a:pt x="2488" y="2102"/>
                  <a:pt x="2460" y="2102"/>
                </a:cubicBezTo>
                <a:cubicBezTo>
                  <a:pt x="2316" y="2102"/>
                  <a:pt x="2176" y="2159"/>
                  <a:pt x="2072" y="2263"/>
                </a:cubicBezTo>
                <a:lnTo>
                  <a:pt x="182" y="4153"/>
                </a:lnTo>
                <a:cubicBezTo>
                  <a:pt x="58" y="4277"/>
                  <a:pt x="1" y="4453"/>
                  <a:pt x="28" y="4625"/>
                </a:cubicBezTo>
                <a:cubicBezTo>
                  <a:pt x="54" y="4798"/>
                  <a:pt x="163" y="4948"/>
                  <a:pt x="317" y="5027"/>
                </a:cubicBezTo>
                <a:lnTo>
                  <a:pt x="2260" y="6027"/>
                </a:lnTo>
                <a:cubicBezTo>
                  <a:pt x="2339" y="6068"/>
                  <a:pt x="2425" y="6088"/>
                  <a:pt x="2510" y="6088"/>
                </a:cubicBezTo>
                <a:cubicBezTo>
                  <a:pt x="2652" y="6088"/>
                  <a:pt x="2792" y="6033"/>
                  <a:pt x="2897" y="5927"/>
                </a:cubicBezTo>
                <a:lnTo>
                  <a:pt x="2986" y="5840"/>
                </a:lnTo>
                <a:lnTo>
                  <a:pt x="4031" y="6886"/>
                </a:lnTo>
                <a:lnTo>
                  <a:pt x="3476" y="10287"/>
                </a:lnTo>
                <a:cubicBezTo>
                  <a:pt x="3451" y="10446"/>
                  <a:pt x="3496" y="10607"/>
                  <a:pt x="3600" y="10729"/>
                </a:cubicBezTo>
                <a:cubicBezTo>
                  <a:pt x="3703" y="10853"/>
                  <a:pt x="3856" y="10923"/>
                  <a:pt x="4016" y="10923"/>
                </a:cubicBezTo>
                <a:lnTo>
                  <a:pt x="11681" y="10923"/>
                </a:lnTo>
                <a:cubicBezTo>
                  <a:pt x="11841" y="10923"/>
                  <a:pt x="11994" y="10853"/>
                  <a:pt x="12097" y="10729"/>
                </a:cubicBezTo>
                <a:cubicBezTo>
                  <a:pt x="12201" y="10607"/>
                  <a:pt x="12246" y="10446"/>
                  <a:pt x="12221" y="10287"/>
                </a:cubicBezTo>
                <a:lnTo>
                  <a:pt x="12005" y="8969"/>
                </a:lnTo>
                <a:cubicBezTo>
                  <a:pt x="13165" y="8659"/>
                  <a:pt x="14035" y="7600"/>
                  <a:pt x="14035" y="6323"/>
                </a:cubicBezTo>
                <a:cubicBezTo>
                  <a:pt x="14035" y="4814"/>
                  <a:pt x="12807" y="3586"/>
                  <a:pt x="11298" y="3586"/>
                </a:cubicBezTo>
                <a:lnTo>
                  <a:pt x="11127" y="3586"/>
                </a:lnTo>
                <a:lnTo>
                  <a:pt x="10898" y="2184"/>
                </a:lnTo>
                <a:cubicBezTo>
                  <a:pt x="10856" y="1920"/>
                  <a:pt x="10627" y="1726"/>
                  <a:pt x="10359" y="1726"/>
                </a:cubicBezTo>
                <a:lnTo>
                  <a:pt x="8396" y="1726"/>
                </a:lnTo>
                <a:lnTo>
                  <a:pt x="8396" y="548"/>
                </a:lnTo>
                <a:cubicBezTo>
                  <a:pt x="8396" y="245"/>
                  <a:pt x="8150" y="1"/>
                  <a:pt x="78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3"/>
          <p:cNvSpPr/>
          <p:nvPr/>
        </p:nvSpPr>
        <p:spPr>
          <a:xfrm>
            <a:off x="4764963" y="2196050"/>
            <a:ext cx="362800" cy="205300"/>
          </a:xfrm>
          <a:custGeom>
            <a:rect b="b" l="l" r="r" t="t"/>
            <a:pathLst>
              <a:path extrusionOk="0" h="8212" w="14512">
                <a:moveTo>
                  <a:pt x="9678" y="1123"/>
                </a:moveTo>
                <a:cubicBezTo>
                  <a:pt x="9727" y="1213"/>
                  <a:pt x="9752" y="1304"/>
                  <a:pt x="9752" y="1394"/>
                </a:cubicBezTo>
                <a:cubicBezTo>
                  <a:pt x="9752" y="2094"/>
                  <a:pt x="8437" y="2616"/>
                  <a:pt x="7262" y="2616"/>
                </a:cubicBezTo>
                <a:cubicBezTo>
                  <a:pt x="6086" y="2616"/>
                  <a:pt x="4771" y="2094"/>
                  <a:pt x="4771" y="1394"/>
                </a:cubicBezTo>
                <a:cubicBezTo>
                  <a:pt x="4771" y="1304"/>
                  <a:pt x="4796" y="1213"/>
                  <a:pt x="4845" y="1123"/>
                </a:cubicBezTo>
                <a:cubicBezTo>
                  <a:pt x="5350" y="1188"/>
                  <a:pt x="5832" y="1364"/>
                  <a:pt x="6248" y="1642"/>
                </a:cubicBezTo>
                <a:cubicBezTo>
                  <a:pt x="6457" y="1782"/>
                  <a:pt x="6856" y="1871"/>
                  <a:pt x="7262" y="1871"/>
                </a:cubicBezTo>
                <a:cubicBezTo>
                  <a:pt x="7667" y="1871"/>
                  <a:pt x="8065" y="1782"/>
                  <a:pt x="8274" y="1642"/>
                </a:cubicBezTo>
                <a:cubicBezTo>
                  <a:pt x="8693" y="1364"/>
                  <a:pt x="9173" y="1188"/>
                  <a:pt x="9678" y="1123"/>
                </a:cubicBezTo>
                <a:close/>
                <a:moveTo>
                  <a:pt x="3693" y="1165"/>
                </a:moveTo>
                <a:lnTo>
                  <a:pt x="3693" y="1165"/>
                </a:lnTo>
                <a:cubicBezTo>
                  <a:pt x="3683" y="1240"/>
                  <a:pt x="3677" y="1317"/>
                  <a:pt x="3677" y="1394"/>
                </a:cubicBezTo>
                <a:cubicBezTo>
                  <a:pt x="3677" y="2070"/>
                  <a:pt x="4090" y="2682"/>
                  <a:pt x="4838" y="3117"/>
                </a:cubicBezTo>
                <a:cubicBezTo>
                  <a:pt x="5494" y="3501"/>
                  <a:pt x="6355" y="3711"/>
                  <a:pt x="7262" y="3711"/>
                </a:cubicBezTo>
                <a:cubicBezTo>
                  <a:pt x="8169" y="3711"/>
                  <a:pt x="9029" y="3501"/>
                  <a:pt x="9685" y="3117"/>
                </a:cubicBezTo>
                <a:cubicBezTo>
                  <a:pt x="10434" y="2682"/>
                  <a:pt x="10846" y="2070"/>
                  <a:pt x="10846" y="1394"/>
                </a:cubicBezTo>
                <a:cubicBezTo>
                  <a:pt x="10846" y="1317"/>
                  <a:pt x="10841" y="1240"/>
                  <a:pt x="10829" y="1165"/>
                </a:cubicBezTo>
                <a:lnTo>
                  <a:pt x="10829" y="1165"/>
                </a:lnTo>
                <a:cubicBezTo>
                  <a:pt x="12375" y="1478"/>
                  <a:pt x="13330" y="2744"/>
                  <a:pt x="13151" y="4028"/>
                </a:cubicBezTo>
                <a:cubicBezTo>
                  <a:pt x="13054" y="4732"/>
                  <a:pt x="12641" y="5358"/>
                  <a:pt x="11990" y="5791"/>
                </a:cubicBezTo>
                <a:cubicBezTo>
                  <a:pt x="10664" y="6675"/>
                  <a:pt x="8963" y="7117"/>
                  <a:pt x="7261" y="7117"/>
                </a:cubicBezTo>
                <a:cubicBezTo>
                  <a:pt x="5560" y="7117"/>
                  <a:pt x="3858" y="6675"/>
                  <a:pt x="2532" y="5791"/>
                </a:cubicBezTo>
                <a:cubicBezTo>
                  <a:pt x="1881" y="5358"/>
                  <a:pt x="1470" y="4732"/>
                  <a:pt x="1371" y="4028"/>
                </a:cubicBezTo>
                <a:cubicBezTo>
                  <a:pt x="1192" y="2741"/>
                  <a:pt x="2154" y="1476"/>
                  <a:pt x="3693" y="1165"/>
                </a:cubicBezTo>
                <a:close/>
                <a:moveTo>
                  <a:pt x="4398" y="0"/>
                </a:moveTo>
                <a:cubicBezTo>
                  <a:pt x="4208" y="0"/>
                  <a:pt x="4017" y="12"/>
                  <a:pt x="3826" y="36"/>
                </a:cubicBezTo>
                <a:cubicBezTo>
                  <a:pt x="1622" y="308"/>
                  <a:pt x="1" y="2124"/>
                  <a:pt x="287" y="4178"/>
                </a:cubicBezTo>
                <a:cubicBezTo>
                  <a:pt x="429" y="5197"/>
                  <a:pt x="1010" y="6092"/>
                  <a:pt x="1925" y="6703"/>
                </a:cubicBezTo>
                <a:cubicBezTo>
                  <a:pt x="3434" y="7708"/>
                  <a:pt x="5348" y="8211"/>
                  <a:pt x="7262" y="8211"/>
                </a:cubicBezTo>
                <a:cubicBezTo>
                  <a:pt x="9174" y="8211"/>
                  <a:pt x="11087" y="7709"/>
                  <a:pt x="12598" y="6703"/>
                </a:cubicBezTo>
                <a:cubicBezTo>
                  <a:pt x="13513" y="6092"/>
                  <a:pt x="14095" y="5197"/>
                  <a:pt x="14236" y="4178"/>
                </a:cubicBezTo>
                <a:cubicBezTo>
                  <a:pt x="14512" y="2199"/>
                  <a:pt x="12986" y="318"/>
                  <a:pt x="10697" y="36"/>
                </a:cubicBezTo>
                <a:cubicBezTo>
                  <a:pt x="10506" y="12"/>
                  <a:pt x="10314" y="0"/>
                  <a:pt x="10124" y="0"/>
                </a:cubicBezTo>
                <a:cubicBezTo>
                  <a:pt x="9253" y="0"/>
                  <a:pt x="8406" y="246"/>
                  <a:pt x="7692" y="715"/>
                </a:cubicBezTo>
                <a:cubicBezTo>
                  <a:pt x="7639" y="735"/>
                  <a:pt x="7483" y="777"/>
                  <a:pt x="7262" y="777"/>
                </a:cubicBezTo>
                <a:cubicBezTo>
                  <a:pt x="7040" y="777"/>
                  <a:pt x="6884" y="735"/>
                  <a:pt x="6832" y="715"/>
                </a:cubicBezTo>
                <a:cubicBezTo>
                  <a:pt x="6117" y="246"/>
                  <a:pt x="5270" y="0"/>
                  <a:pt x="4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3"/>
          <p:cNvSpPr/>
          <p:nvPr/>
        </p:nvSpPr>
        <p:spPr>
          <a:xfrm>
            <a:off x="4060213" y="2108000"/>
            <a:ext cx="273700" cy="350375"/>
          </a:xfrm>
          <a:custGeom>
            <a:rect b="b" l="l" r="r" t="t"/>
            <a:pathLst>
              <a:path extrusionOk="0" h="14015" w="10948">
                <a:moveTo>
                  <a:pt x="4982" y="1095"/>
                </a:moveTo>
                <a:cubicBezTo>
                  <a:pt x="5253" y="1095"/>
                  <a:pt x="5475" y="1316"/>
                  <a:pt x="5475" y="1588"/>
                </a:cubicBezTo>
                <a:cubicBezTo>
                  <a:pt x="5475" y="1859"/>
                  <a:pt x="5253" y="2080"/>
                  <a:pt x="4982" y="2080"/>
                </a:cubicBezTo>
                <a:cubicBezTo>
                  <a:pt x="4711" y="2080"/>
                  <a:pt x="4490" y="1859"/>
                  <a:pt x="4490" y="1588"/>
                </a:cubicBezTo>
                <a:cubicBezTo>
                  <a:pt x="4490" y="1316"/>
                  <a:pt x="4711" y="1095"/>
                  <a:pt x="4982" y="1095"/>
                </a:cubicBezTo>
                <a:close/>
                <a:moveTo>
                  <a:pt x="9362" y="5694"/>
                </a:moveTo>
                <a:cubicBezTo>
                  <a:pt x="9633" y="5694"/>
                  <a:pt x="9854" y="5915"/>
                  <a:pt x="9854" y="6186"/>
                </a:cubicBezTo>
                <a:cubicBezTo>
                  <a:pt x="9854" y="6457"/>
                  <a:pt x="9633" y="6680"/>
                  <a:pt x="9362" y="6680"/>
                </a:cubicBezTo>
                <a:cubicBezTo>
                  <a:pt x="9089" y="6680"/>
                  <a:pt x="8868" y="6457"/>
                  <a:pt x="8868" y="6186"/>
                </a:cubicBezTo>
                <a:cubicBezTo>
                  <a:pt x="8868" y="5915"/>
                  <a:pt x="9089" y="5694"/>
                  <a:pt x="9362" y="5694"/>
                </a:cubicBezTo>
                <a:close/>
                <a:moveTo>
                  <a:pt x="4982" y="1"/>
                </a:moveTo>
                <a:cubicBezTo>
                  <a:pt x="4107" y="1"/>
                  <a:pt x="3394" y="712"/>
                  <a:pt x="3394" y="1588"/>
                </a:cubicBezTo>
                <a:cubicBezTo>
                  <a:pt x="3394" y="2271"/>
                  <a:pt x="3827" y="2855"/>
                  <a:pt x="4435" y="3077"/>
                </a:cubicBezTo>
                <a:lnTo>
                  <a:pt x="4435" y="5686"/>
                </a:lnTo>
                <a:lnTo>
                  <a:pt x="990" y="2241"/>
                </a:lnTo>
                <a:cubicBezTo>
                  <a:pt x="883" y="2134"/>
                  <a:pt x="742" y="2080"/>
                  <a:pt x="602" y="2080"/>
                </a:cubicBezTo>
                <a:cubicBezTo>
                  <a:pt x="462" y="2080"/>
                  <a:pt x="322" y="2134"/>
                  <a:pt x="215" y="2241"/>
                </a:cubicBezTo>
                <a:cubicBezTo>
                  <a:pt x="1" y="2455"/>
                  <a:pt x="1" y="2801"/>
                  <a:pt x="215" y="3016"/>
                </a:cubicBezTo>
                <a:lnTo>
                  <a:pt x="4435" y="7233"/>
                </a:lnTo>
                <a:lnTo>
                  <a:pt x="4435" y="13467"/>
                </a:lnTo>
                <a:cubicBezTo>
                  <a:pt x="4435" y="13769"/>
                  <a:pt x="4679" y="14014"/>
                  <a:pt x="4982" y="14014"/>
                </a:cubicBezTo>
                <a:cubicBezTo>
                  <a:pt x="5283" y="14014"/>
                  <a:pt x="5529" y="13769"/>
                  <a:pt x="5529" y="13467"/>
                </a:cubicBezTo>
                <a:lnTo>
                  <a:pt x="5529" y="10792"/>
                </a:lnTo>
                <a:lnTo>
                  <a:pt x="8694" y="7627"/>
                </a:lnTo>
                <a:cubicBezTo>
                  <a:pt x="8897" y="7720"/>
                  <a:pt x="9123" y="7774"/>
                  <a:pt x="9360" y="7774"/>
                </a:cubicBezTo>
                <a:cubicBezTo>
                  <a:pt x="10235" y="7774"/>
                  <a:pt x="10948" y="7061"/>
                  <a:pt x="10948" y="6186"/>
                </a:cubicBezTo>
                <a:cubicBezTo>
                  <a:pt x="10948" y="5311"/>
                  <a:pt x="10237" y="4598"/>
                  <a:pt x="9362" y="4598"/>
                </a:cubicBezTo>
                <a:cubicBezTo>
                  <a:pt x="8485" y="4598"/>
                  <a:pt x="7774" y="5311"/>
                  <a:pt x="7774" y="6186"/>
                </a:cubicBezTo>
                <a:cubicBezTo>
                  <a:pt x="7774" y="6424"/>
                  <a:pt x="7826" y="6650"/>
                  <a:pt x="7921" y="6852"/>
                </a:cubicBezTo>
                <a:lnTo>
                  <a:pt x="5529" y="9243"/>
                </a:lnTo>
                <a:lnTo>
                  <a:pt x="5529" y="7008"/>
                </a:lnTo>
                <a:lnTo>
                  <a:pt x="5529" y="7006"/>
                </a:lnTo>
                <a:lnTo>
                  <a:pt x="5529" y="3077"/>
                </a:lnTo>
                <a:cubicBezTo>
                  <a:pt x="6136" y="2855"/>
                  <a:pt x="6569" y="2271"/>
                  <a:pt x="6569" y="1588"/>
                </a:cubicBezTo>
                <a:cubicBezTo>
                  <a:pt x="6569" y="713"/>
                  <a:pt x="5857" y="1"/>
                  <a:pt x="4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0" name="Google Shape;11310;p73"/>
          <p:cNvGrpSpPr/>
          <p:nvPr/>
        </p:nvGrpSpPr>
        <p:grpSpPr>
          <a:xfrm>
            <a:off x="3311563" y="2117700"/>
            <a:ext cx="246325" cy="350375"/>
            <a:chOff x="3311563" y="2117700"/>
            <a:chExt cx="246325" cy="350375"/>
          </a:xfrm>
        </p:grpSpPr>
        <p:sp>
          <p:nvSpPr>
            <p:cNvPr id="11311" name="Google Shape;11311;p73"/>
            <p:cNvSpPr/>
            <p:nvPr/>
          </p:nvSpPr>
          <p:spPr>
            <a:xfrm>
              <a:off x="3417588" y="2246375"/>
              <a:ext cx="34275" cy="34225"/>
            </a:xfrm>
            <a:custGeom>
              <a:rect b="b" l="l" r="r" t="t"/>
              <a:pathLst>
                <a:path extrusionOk="0" h="1369" w="1371">
                  <a:moveTo>
                    <a:pt x="685" y="0"/>
                  </a:moveTo>
                  <a:cubicBezTo>
                    <a:pt x="308" y="0"/>
                    <a:pt x="0" y="306"/>
                    <a:pt x="0" y="685"/>
                  </a:cubicBezTo>
                  <a:cubicBezTo>
                    <a:pt x="0" y="1063"/>
                    <a:pt x="308" y="1369"/>
                    <a:pt x="685" y="1369"/>
                  </a:cubicBezTo>
                  <a:cubicBezTo>
                    <a:pt x="1063" y="1369"/>
                    <a:pt x="1371" y="1063"/>
                    <a:pt x="1371" y="685"/>
                  </a:cubicBezTo>
                  <a:cubicBezTo>
                    <a:pt x="1371" y="306"/>
                    <a:pt x="1063" y="0"/>
                    <a:pt x="6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3"/>
            <p:cNvSpPr/>
            <p:nvPr/>
          </p:nvSpPr>
          <p:spPr>
            <a:xfrm>
              <a:off x="3311563" y="2117700"/>
              <a:ext cx="246325" cy="350375"/>
            </a:xfrm>
            <a:custGeom>
              <a:rect b="b" l="l" r="r" t="t"/>
              <a:pathLst>
                <a:path extrusionOk="0" h="14015" w="9853">
                  <a:moveTo>
                    <a:pt x="7961" y="1170"/>
                  </a:moveTo>
                  <a:lnTo>
                    <a:pt x="7961" y="1170"/>
                  </a:lnTo>
                  <a:cubicBezTo>
                    <a:pt x="7952" y="1829"/>
                    <a:pt x="7700" y="2423"/>
                    <a:pt x="7491" y="2803"/>
                  </a:cubicBezTo>
                  <a:cubicBezTo>
                    <a:pt x="7030" y="2520"/>
                    <a:pt x="6520" y="2313"/>
                    <a:pt x="5976" y="2194"/>
                  </a:cubicBezTo>
                  <a:cubicBezTo>
                    <a:pt x="6386" y="1806"/>
                    <a:pt x="7034" y="1361"/>
                    <a:pt x="7961" y="1170"/>
                  </a:cubicBezTo>
                  <a:close/>
                  <a:moveTo>
                    <a:pt x="1892" y="1170"/>
                  </a:moveTo>
                  <a:lnTo>
                    <a:pt x="1892" y="1170"/>
                  </a:lnTo>
                  <a:cubicBezTo>
                    <a:pt x="2665" y="1328"/>
                    <a:pt x="3333" y="1681"/>
                    <a:pt x="3875" y="2196"/>
                  </a:cubicBezTo>
                  <a:cubicBezTo>
                    <a:pt x="3331" y="2315"/>
                    <a:pt x="2821" y="2522"/>
                    <a:pt x="2361" y="2805"/>
                  </a:cubicBezTo>
                  <a:cubicBezTo>
                    <a:pt x="2152" y="2427"/>
                    <a:pt x="1899" y="1833"/>
                    <a:pt x="1892" y="1170"/>
                  </a:cubicBezTo>
                  <a:close/>
                  <a:moveTo>
                    <a:pt x="4929" y="3176"/>
                  </a:moveTo>
                  <a:cubicBezTo>
                    <a:pt x="7041" y="3178"/>
                    <a:pt x="8759" y="4896"/>
                    <a:pt x="8759" y="7008"/>
                  </a:cubicBezTo>
                  <a:cubicBezTo>
                    <a:pt x="8759" y="9368"/>
                    <a:pt x="6888" y="11492"/>
                    <a:pt x="4926" y="12817"/>
                  </a:cubicBezTo>
                  <a:cubicBezTo>
                    <a:pt x="4002" y="12191"/>
                    <a:pt x="1094" y="9987"/>
                    <a:pt x="1094" y="7008"/>
                  </a:cubicBezTo>
                  <a:cubicBezTo>
                    <a:pt x="1094" y="4896"/>
                    <a:pt x="2813" y="3176"/>
                    <a:pt x="4926" y="3176"/>
                  </a:cubicBezTo>
                  <a:close/>
                  <a:moveTo>
                    <a:pt x="1405" y="1"/>
                  </a:moveTo>
                  <a:cubicBezTo>
                    <a:pt x="1145" y="1"/>
                    <a:pt x="917" y="183"/>
                    <a:pt x="867" y="442"/>
                  </a:cubicBezTo>
                  <a:cubicBezTo>
                    <a:pt x="609" y="1727"/>
                    <a:pt x="1133" y="2882"/>
                    <a:pt x="1489" y="3482"/>
                  </a:cubicBezTo>
                  <a:cubicBezTo>
                    <a:pt x="571" y="4378"/>
                    <a:pt x="0" y="5627"/>
                    <a:pt x="0" y="7008"/>
                  </a:cubicBezTo>
                  <a:cubicBezTo>
                    <a:pt x="0" y="8955"/>
                    <a:pt x="996" y="10682"/>
                    <a:pt x="2344" y="12074"/>
                  </a:cubicBezTo>
                  <a:cubicBezTo>
                    <a:pt x="3477" y="13243"/>
                    <a:pt x="4601" y="13911"/>
                    <a:pt x="4650" y="13939"/>
                  </a:cubicBezTo>
                  <a:cubicBezTo>
                    <a:pt x="4735" y="13990"/>
                    <a:pt x="4830" y="14015"/>
                    <a:pt x="4927" y="14015"/>
                  </a:cubicBezTo>
                  <a:cubicBezTo>
                    <a:pt x="5023" y="14015"/>
                    <a:pt x="5120" y="13990"/>
                    <a:pt x="5205" y="13939"/>
                  </a:cubicBezTo>
                  <a:cubicBezTo>
                    <a:pt x="5252" y="13911"/>
                    <a:pt x="6376" y="13243"/>
                    <a:pt x="7511" y="12074"/>
                  </a:cubicBezTo>
                  <a:cubicBezTo>
                    <a:pt x="8859" y="10682"/>
                    <a:pt x="9853" y="8955"/>
                    <a:pt x="9853" y="7008"/>
                  </a:cubicBezTo>
                  <a:cubicBezTo>
                    <a:pt x="9853" y="5627"/>
                    <a:pt x="9282" y="4378"/>
                    <a:pt x="8364" y="3482"/>
                  </a:cubicBezTo>
                  <a:cubicBezTo>
                    <a:pt x="8720" y="2884"/>
                    <a:pt x="9244" y="1727"/>
                    <a:pt x="8988" y="442"/>
                  </a:cubicBezTo>
                  <a:cubicBezTo>
                    <a:pt x="8936" y="184"/>
                    <a:pt x="8709" y="1"/>
                    <a:pt x="8449" y="1"/>
                  </a:cubicBezTo>
                  <a:cubicBezTo>
                    <a:pt x="8435" y="1"/>
                    <a:pt x="8420" y="1"/>
                    <a:pt x="8406" y="2"/>
                  </a:cubicBezTo>
                  <a:cubicBezTo>
                    <a:pt x="6607" y="153"/>
                    <a:pt x="5500" y="1062"/>
                    <a:pt x="4927" y="1709"/>
                  </a:cubicBezTo>
                  <a:cubicBezTo>
                    <a:pt x="4355" y="1062"/>
                    <a:pt x="3246" y="153"/>
                    <a:pt x="1449" y="2"/>
                  </a:cubicBezTo>
                  <a:cubicBezTo>
                    <a:pt x="1434" y="1"/>
                    <a:pt x="1420" y="1"/>
                    <a:pt x="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3"/>
            <p:cNvSpPr/>
            <p:nvPr/>
          </p:nvSpPr>
          <p:spPr>
            <a:xfrm>
              <a:off x="3417588" y="2332575"/>
              <a:ext cx="34275" cy="34250"/>
            </a:xfrm>
            <a:custGeom>
              <a:rect b="b" l="l" r="r" t="t"/>
              <a:pathLst>
                <a:path extrusionOk="0" h="1370" w="1371">
                  <a:moveTo>
                    <a:pt x="685" y="0"/>
                  </a:moveTo>
                  <a:cubicBezTo>
                    <a:pt x="308" y="0"/>
                    <a:pt x="0" y="307"/>
                    <a:pt x="0" y="685"/>
                  </a:cubicBezTo>
                  <a:cubicBezTo>
                    <a:pt x="0" y="1063"/>
                    <a:pt x="308" y="1369"/>
                    <a:pt x="685" y="1369"/>
                  </a:cubicBezTo>
                  <a:cubicBezTo>
                    <a:pt x="1063" y="1369"/>
                    <a:pt x="1371" y="1063"/>
                    <a:pt x="1371" y="685"/>
                  </a:cubicBezTo>
                  <a:cubicBezTo>
                    <a:pt x="1371" y="307"/>
                    <a:pt x="1063" y="0"/>
                    <a:pt x="6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3"/>
            <p:cNvSpPr/>
            <p:nvPr/>
          </p:nvSpPr>
          <p:spPr>
            <a:xfrm>
              <a:off x="3388388" y="2289500"/>
              <a:ext cx="34250" cy="34225"/>
            </a:xfrm>
            <a:custGeom>
              <a:rect b="b" l="l" r="r" t="t"/>
              <a:pathLst>
                <a:path extrusionOk="0" h="1369" w="1370">
                  <a:moveTo>
                    <a:pt x="685" y="0"/>
                  </a:moveTo>
                  <a:cubicBezTo>
                    <a:pt x="307" y="0"/>
                    <a:pt x="1" y="306"/>
                    <a:pt x="1" y="684"/>
                  </a:cubicBezTo>
                  <a:cubicBezTo>
                    <a:pt x="1" y="1063"/>
                    <a:pt x="307" y="1369"/>
                    <a:pt x="685" y="1369"/>
                  </a:cubicBezTo>
                  <a:cubicBezTo>
                    <a:pt x="1063" y="1369"/>
                    <a:pt x="1369" y="1063"/>
                    <a:pt x="1369" y="684"/>
                  </a:cubicBezTo>
                  <a:cubicBezTo>
                    <a:pt x="1369" y="306"/>
                    <a:pt x="1063" y="0"/>
                    <a:pt x="6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3"/>
            <p:cNvSpPr/>
            <p:nvPr/>
          </p:nvSpPr>
          <p:spPr>
            <a:xfrm>
              <a:off x="3446813" y="2289500"/>
              <a:ext cx="34250" cy="34225"/>
            </a:xfrm>
            <a:custGeom>
              <a:rect b="b" l="l" r="r" t="t"/>
              <a:pathLst>
                <a:path extrusionOk="0" h="1369" w="1370">
                  <a:moveTo>
                    <a:pt x="685" y="0"/>
                  </a:moveTo>
                  <a:cubicBezTo>
                    <a:pt x="307" y="0"/>
                    <a:pt x="1" y="306"/>
                    <a:pt x="1" y="684"/>
                  </a:cubicBezTo>
                  <a:cubicBezTo>
                    <a:pt x="1" y="1063"/>
                    <a:pt x="307" y="1369"/>
                    <a:pt x="685" y="1369"/>
                  </a:cubicBezTo>
                  <a:cubicBezTo>
                    <a:pt x="1063" y="1369"/>
                    <a:pt x="1369" y="1063"/>
                    <a:pt x="1369" y="684"/>
                  </a:cubicBezTo>
                  <a:cubicBezTo>
                    <a:pt x="1369" y="306"/>
                    <a:pt x="1063" y="0"/>
                    <a:pt x="6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6" name="Google Shape;11316;p73"/>
          <p:cNvSpPr/>
          <p:nvPr/>
        </p:nvSpPr>
        <p:spPr>
          <a:xfrm>
            <a:off x="2513538" y="2117700"/>
            <a:ext cx="273725" cy="350375"/>
          </a:xfrm>
          <a:custGeom>
            <a:rect b="b" l="l" r="r" t="t"/>
            <a:pathLst>
              <a:path extrusionOk="0" h="14015" w="10949">
                <a:moveTo>
                  <a:pt x="3042" y="1180"/>
                </a:moveTo>
                <a:cubicBezTo>
                  <a:pt x="3472" y="1292"/>
                  <a:pt x="3865" y="1517"/>
                  <a:pt x="4188" y="1840"/>
                </a:cubicBezTo>
                <a:cubicBezTo>
                  <a:pt x="4509" y="2161"/>
                  <a:pt x="4735" y="2554"/>
                  <a:pt x="4847" y="2984"/>
                </a:cubicBezTo>
                <a:cubicBezTo>
                  <a:pt x="4417" y="2872"/>
                  <a:pt x="4024" y="2646"/>
                  <a:pt x="3703" y="2325"/>
                </a:cubicBezTo>
                <a:cubicBezTo>
                  <a:pt x="3380" y="2003"/>
                  <a:pt x="3156" y="1609"/>
                  <a:pt x="3042" y="1180"/>
                </a:cubicBezTo>
                <a:close/>
                <a:moveTo>
                  <a:pt x="4931" y="4195"/>
                </a:moveTo>
                <a:lnTo>
                  <a:pt x="4931" y="7009"/>
                </a:lnTo>
                <a:cubicBezTo>
                  <a:pt x="4931" y="7311"/>
                  <a:pt x="5175" y="7556"/>
                  <a:pt x="5478" y="7556"/>
                </a:cubicBezTo>
                <a:cubicBezTo>
                  <a:pt x="5779" y="7556"/>
                  <a:pt x="6025" y="7311"/>
                  <a:pt x="6025" y="7009"/>
                </a:cubicBezTo>
                <a:lnTo>
                  <a:pt x="6025" y="4197"/>
                </a:lnTo>
                <a:cubicBezTo>
                  <a:pt x="8182" y="4468"/>
                  <a:pt x="9855" y="6313"/>
                  <a:pt x="9855" y="8542"/>
                </a:cubicBezTo>
                <a:cubicBezTo>
                  <a:pt x="9855" y="10956"/>
                  <a:pt x="7890" y="12920"/>
                  <a:pt x="5474" y="12920"/>
                </a:cubicBezTo>
                <a:cubicBezTo>
                  <a:pt x="3060" y="12920"/>
                  <a:pt x="1096" y="10956"/>
                  <a:pt x="1096" y="8542"/>
                </a:cubicBezTo>
                <a:cubicBezTo>
                  <a:pt x="1096" y="6312"/>
                  <a:pt x="2772" y="4465"/>
                  <a:pt x="4931" y="4195"/>
                </a:cubicBezTo>
                <a:close/>
                <a:moveTo>
                  <a:pt x="2414" y="1"/>
                </a:moveTo>
                <a:cubicBezTo>
                  <a:pt x="2269" y="2"/>
                  <a:pt x="2128" y="58"/>
                  <a:pt x="2025" y="161"/>
                </a:cubicBezTo>
                <a:cubicBezTo>
                  <a:pt x="1921" y="265"/>
                  <a:pt x="1864" y="406"/>
                  <a:pt x="1864" y="553"/>
                </a:cubicBezTo>
                <a:cubicBezTo>
                  <a:pt x="1871" y="1515"/>
                  <a:pt x="2247" y="2418"/>
                  <a:pt x="2928" y="3099"/>
                </a:cubicBezTo>
                <a:cubicBezTo>
                  <a:pt x="3069" y="3240"/>
                  <a:pt x="3221" y="3369"/>
                  <a:pt x="3381" y="3484"/>
                </a:cubicBezTo>
                <a:cubicBezTo>
                  <a:pt x="1399" y="4307"/>
                  <a:pt x="0" y="6265"/>
                  <a:pt x="0" y="8542"/>
                </a:cubicBezTo>
                <a:cubicBezTo>
                  <a:pt x="0" y="11560"/>
                  <a:pt x="2456" y="14015"/>
                  <a:pt x="5474" y="14015"/>
                </a:cubicBezTo>
                <a:cubicBezTo>
                  <a:pt x="8493" y="14015"/>
                  <a:pt x="10949" y="11560"/>
                  <a:pt x="10949" y="8542"/>
                </a:cubicBezTo>
                <a:cubicBezTo>
                  <a:pt x="10949" y="5694"/>
                  <a:pt x="8765" y="3349"/>
                  <a:pt x="5985" y="3091"/>
                </a:cubicBezTo>
                <a:cubicBezTo>
                  <a:pt x="5871" y="2326"/>
                  <a:pt x="5518" y="1620"/>
                  <a:pt x="4961" y="1065"/>
                </a:cubicBezTo>
                <a:cubicBezTo>
                  <a:pt x="4282" y="384"/>
                  <a:pt x="3376" y="7"/>
                  <a:pt x="2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3"/>
          <p:cNvSpPr/>
          <p:nvPr/>
        </p:nvSpPr>
        <p:spPr>
          <a:xfrm>
            <a:off x="1777238" y="2108000"/>
            <a:ext cx="270950" cy="350375"/>
          </a:xfrm>
          <a:custGeom>
            <a:rect b="b" l="l" r="r" t="t"/>
            <a:pathLst>
              <a:path extrusionOk="0" h="14015" w="10838">
                <a:moveTo>
                  <a:pt x="7170" y="1095"/>
                </a:moveTo>
                <a:cubicBezTo>
                  <a:pt x="7441" y="1095"/>
                  <a:pt x="7663" y="1316"/>
                  <a:pt x="7663" y="1588"/>
                </a:cubicBezTo>
                <a:lnTo>
                  <a:pt x="7663" y="5365"/>
                </a:lnTo>
                <a:cubicBezTo>
                  <a:pt x="7663" y="5667"/>
                  <a:pt x="7908" y="5912"/>
                  <a:pt x="8210" y="5912"/>
                </a:cubicBezTo>
                <a:cubicBezTo>
                  <a:pt x="8512" y="5912"/>
                  <a:pt x="8758" y="5667"/>
                  <a:pt x="8758" y="5365"/>
                </a:cubicBezTo>
                <a:lnTo>
                  <a:pt x="8758" y="2135"/>
                </a:lnTo>
                <a:cubicBezTo>
                  <a:pt x="8758" y="1864"/>
                  <a:pt x="8978" y="1642"/>
                  <a:pt x="9249" y="1642"/>
                </a:cubicBezTo>
                <a:cubicBezTo>
                  <a:pt x="9522" y="1642"/>
                  <a:pt x="9743" y="1864"/>
                  <a:pt x="9743" y="2135"/>
                </a:cubicBezTo>
                <a:lnTo>
                  <a:pt x="9743" y="12919"/>
                </a:lnTo>
                <a:lnTo>
                  <a:pt x="4597" y="12919"/>
                </a:lnTo>
                <a:lnTo>
                  <a:pt x="4597" y="10043"/>
                </a:lnTo>
                <a:cubicBezTo>
                  <a:pt x="4597" y="9847"/>
                  <a:pt x="4493" y="9666"/>
                  <a:pt x="4324" y="9567"/>
                </a:cubicBezTo>
                <a:lnTo>
                  <a:pt x="1727" y="8068"/>
                </a:lnTo>
                <a:cubicBezTo>
                  <a:pt x="1372" y="7864"/>
                  <a:pt x="1250" y="7409"/>
                  <a:pt x="1456" y="7054"/>
                </a:cubicBezTo>
                <a:cubicBezTo>
                  <a:pt x="1593" y="6816"/>
                  <a:pt x="1844" y="6683"/>
                  <a:pt x="2101" y="6683"/>
                </a:cubicBezTo>
                <a:cubicBezTo>
                  <a:pt x="2226" y="6683"/>
                  <a:pt x="2354" y="6715"/>
                  <a:pt x="2470" y="6782"/>
                </a:cubicBezTo>
                <a:lnTo>
                  <a:pt x="3777" y="7536"/>
                </a:lnTo>
                <a:cubicBezTo>
                  <a:pt x="3861" y="7585"/>
                  <a:pt x="3956" y="7609"/>
                  <a:pt x="4050" y="7609"/>
                </a:cubicBezTo>
                <a:cubicBezTo>
                  <a:pt x="4145" y="7609"/>
                  <a:pt x="4239" y="7585"/>
                  <a:pt x="4324" y="7536"/>
                </a:cubicBezTo>
                <a:cubicBezTo>
                  <a:pt x="4493" y="7438"/>
                  <a:pt x="4597" y="7257"/>
                  <a:pt x="4597" y="7061"/>
                </a:cubicBezTo>
                <a:lnTo>
                  <a:pt x="4597" y="2135"/>
                </a:lnTo>
                <a:cubicBezTo>
                  <a:pt x="4597" y="1864"/>
                  <a:pt x="4817" y="1642"/>
                  <a:pt x="5090" y="1642"/>
                </a:cubicBezTo>
                <a:cubicBezTo>
                  <a:pt x="5361" y="1642"/>
                  <a:pt x="5582" y="1864"/>
                  <a:pt x="5582" y="2135"/>
                </a:cubicBezTo>
                <a:lnTo>
                  <a:pt x="5582" y="5365"/>
                </a:lnTo>
                <a:cubicBezTo>
                  <a:pt x="5582" y="5667"/>
                  <a:pt x="5828" y="5912"/>
                  <a:pt x="6129" y="5912"/>
                </a:cubicBezTo>
                <a:cubicBezTo>
                  <a:pt x="6432" y="5912"/>
                  <a:pt x="6678" y="5667"/>
                  <a:pt x="6678" y="5365"/>
                </a:cubicBezTo>
                <a:lnTo>
                  <a:pt x="6678" y="1588"/>
                </a:lnTo>
                <a:cubicBezTo>
                  <a:pt x="6678" y="1316"/>
                  <a:pt x="6899" y="1095"/>
                  <a:pt x="7170" y="1095"/>
                </a:cubicBezTo>
                <a:close/>
                <a:moveTo>
                  <a:pt x="7170" y="1"/>
                </a:moveTo>
                <a:cubicBezTo>
                  <a:pt x="6609" y="1"/>
                  <a:pt x="6116" y="292"/>
                  <a:pt x="5833" y="732"/>
                </a:cubicBezTo>
                <a:cubicBezTo>
                  <a:pt x="5610" y="615"/>
                  <a:pt x="5358" y="548"/>
                  <a:pt x="5090" y="548"/>
                </a:cubicBezTo>
                <a:cubicBezTo>
                  <a:pt x="4215" y="548"/>
                  <a:pt x="3502" y="1260"/>
                  <a:pt x="3502" y="2135"/>
                </a:cubicBezTo>
                <a:lnTo>
                  <a:pt x="3502" y="6114"/>
                </a:lnTo>
                <a:lnTo>
                  <a:pt x="3017" y="5835"/>
                </a:lnTo>
                <a:cubicBezTo>
                  <a:pt x="2727" y="5667"/>
                  <a:pt x="2411" y="5587"/>
                  <a:pt x="2099" y="5587"/>
                </a:cubicBezTo>
                <a:cubicBezTo>
                  <a:pt x="1464" y="5587"/>
                  <a:pt x="847" y="5917"/>
                  <a:pt x="507" y="6507"/>
                </a:cubicBezTo>
                <a:cubicBezTo>
                  <a:pt x="1" y="7384"/>
                  <a:pt x="302" y="8510"/>
                  <a:pt x="1180" y="9017"/>
                </a:cubicBezTo>
                <a:lnTo>
                  <a:pt x="3502" y="10359"/>
                </a:lnTo>
                <a:lnTo>
                  <a:pt x="3502" y="13467"/>
                </a:lnTo>
                <a:cubicBezTo>
                  <a:pt x="3502" y="13770"/>
                  <a:pt x="3747" y="14014"/>
                  <a:pt x="4049" y="14014"/>
                </a:cubicBezTo>
                <a:lnTo>
                  <a:pt x="10290" y="14014"/>
                </a:lnTo>
                <a:cubicBezTo>
                  <a:pt x="10593" y="14014"/>
                  <a:pt x="10837" y="13769"/>
                  <a:pt x="10837" y="13467"/>
                </a:cubicBezTo>
                <a:lnTo>
                  <a:pt x="10837" y="2135"/>
                </a:lnTo>
                <a:cubicBezTo>
                  <a:pt x="10837" y="1260"/>
                  <a:pt x="10126" y="548"/>
                  <a:pt x="9249" y="548"/>
                </a:cubicBezTo>
                <a:cubicBezTo>
                  <a:pt x="8982" y="548"/>
                  <a:pt x="8729" y="615"/>
                  <a:pt x="8507" y="732"/>
                </a:cubicBezTo>
                <a:cubicBezTo>
                  <a:pt x="8224" y="292"/>
                  <a:pt x="7730" y="1"/>
                  <a:pt x="71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3"/>
          <p:cNvSpPr/>
          <p:nvPr/>
        </p:nvSpPr>
        <p:spPr>
          <a:xfrm>
            <a:off x="1014838" y="3791600"/>
            <a:ext cx="310325" cy="350375"/>
          </a:xfrm>
          <a:custGeom>
            <a:rect b="b" l="l" r="r" t="t"/>
            <a:pathLst>
              <a:path extrusionOk="0" h="14015" w="12413">
                <a:moveTo>
                  <a:pt x="6590" y="1095"/>
                </a:moveTo>
                <a:cubicBezTo>
                  <a:pt x="7970" y="1095"/>
                  <a:pt x="9141" y="2067"/>
                  <a:pt x="9426" y="3380"/>
                </a:cubicBezTo>
                <a:cubicBezTo>
                  <a:pt x="9571" y="4054"/>
                  <a:pt x="10177" y="4543"/>
                  <a:pt x="10868" y="4543"/>
                </a:cubicBezTo>
                <a:cubicBezTo>
                  <a:pt x="11099" y="4543"/>
                  <a:pt x="11291" y="4722"/>
                  <a:pt x="11296" y="4943"/>
                </a:cubicBezTo>
                <a:cubicBezTo>
                  <a:pt x="11301" y="5179"/>
                  <a:pt x="11112" y="5364"/>
                  <a:pt x="10886" y="5364"/>
                </a:cubicBezTo>
                <a:lnTo>
                  <a:pt x="10585" y="5364"/>
                </a:lnTo>
                <a:cubicBezTo>
                  <a:pt x="9810" y="5364"/>
                  <a:pt x="9402" y="5774"/>
                  <a:pt x="9103" y="6072"/>
                </a:cubicBezTo>
                <a:cubicBezTo>
                  <a:pt x="8862" y="6313"/>
                  <a:pt x="8736" y="6428"/>
                  <a:pt x="8490" y="6455"/>
                </a:cubicBezTo>
                <a:cubicBezTo>
                  <a:pt x="8451" y="6459"/>
                  <a:pt x="8414" y="6461"/>
                  <a:pt x="8379" y="6461"/>
                </a:cubicBezTo>
                <a:cubicBezTo>
                  <a:pt x="8079" y="6461"/>
                  <a:pt x="7926" y="6310"/>
                  <a:pt x="7687" y="6072"/>
                </a:cubicBezTo>
                <a:cubicBezTo>
                  <a:pt x="7389" y="5774"/>
                  <a:pt x="6979" y="5364"/>
                  <a:pt x="6207" y="5364"/>
                </a:cubicBezTo>
                <a:cubicBezTo>
                  <a:pt x="5432" y="5364"/>
                  <a:pt x="5022" y="5774"/>
                  <a:pt x="4724" y="6072"/>
                </a:cubicBezTo>
                <a:cubicBezTo>
                  <a:pt x="4486" y="6310"/>
                  <a:pt x="4332" y="6461"/>
                  <a:pt x="4032" y="6461"/>
                </a:cubicBezTo>
                <a:cubicBezTo>
                  <a:pt x="3997" y="6461"/>
                  <a:pt x="3960" y="6459"/>
                  <a:pt x="3921" y="6455"/>
                </a:cubicBezTo>
                <a:cubicBezTo>
                  <a:pt x="3675" y="6428"/>
                  <a:pt x="3548" y="6313"/>
                  <a:pt x="3309" y="6072"/>
                </a:cubicBezTo>
                <a:cubicBezTo>
                  <a:pt x="3009" y="5774"/>
                  <a:pt x="2601" y="5364"/>
                  <a:pt x="1826" y="5364"/>
                </a:cubicBezTo>
                <a:lnTo>
                  <a:pt x="1525" y="5364"/>
                </a:lnTo>
                <a:cubicBezTo>
                  <a:pt x="1298" y="5364"/>
                  <a:pt x="1109" y="5179"/>
                  <a:pt x="1115" y="4943"/>
                </a:cubicBezTo>
                <a:cubicBezTo>
                  <a:pt x="1120" y="4724"/>
                  <a:pt x="1313" y="4543"/>
                  <a:pt x="1545" y="4543"/>
                </a:cubicBezTo>
                <a:cubicBezTo>
                  <a:pt x="2235" y="4543"/>
                  <a:pt x="2840" y="4054"/>
                  <a:pt x="2987" y="3380"/>
                </a:cubicBezTo>
                <a:cubicBezTo>
                  <a:pt x="3270" y="2065"/>
                  <a:pt x="4441" y="1095"/>
                  <a:pt x="5823" y="1095"/>
                </a:cubicBezTo>
                <a:close/>
                <a:moveTo>
                  <a:pt x="6205" y="6459"/>
                </a:moveTo>
                <a:cubicBezTo>
                  <a:pt x="6513" y="6459"/>
                  <a:pt x="6645" y="6577"/>
                  <a:pt x="6913" y="6847"/>
                </a:cubicBezTo>
                <a:cubicBezTo>
                  <a:pt x="7187" y="7119"/>
                  <a:pt x="7428" y="7335"/>
                  <a:pt x="7799" y="7461"/>
                </a:cubicBezTo>
                <a:lnTo>
                  <a:pt x="6205" y="11859"/>
                </a:lnTo>
                <a:lnTo>
                  <a:pt x="4612" y="7461"/>
                </a:lnTo>
                <a:cubicBezTo>
                  <a:pt x="4983" y="7335"/>
                  <a:pt x="5224" y="7119"/>
                  <a:pt x="5497" y="6847"/>
                </a:cubicBezTo>
                <a:cubicBezTo>
                  <a:pt x="5766" y="6577"/>
                  <a:pt x="5899" y="6459"/>
                  <a:pt x="6205" y="6459"/>
                </a:cubicBezTo>
                <a:close/>
                <a:moveTo>
                  <a:pt x="5823" y="0"/>
                </a:moveTo>
                <a:cubicBezTo>
                  <a:pt x="3906" y="0"/>
                  <a:pt x="2305" y="1351"/>
                  <a:pt x="1917" y="3148"/>
                </a:cubicBezTo>
                <a:cubicBezTo>
                  <a:pt x="1880" y="3322"/>
                  <a:pt x="1723" y="3449"/>
                  <a:pt x="1545" y="3449"/>
                </a:cubicBezTo>
                <a:cubicBezTo>
                  <a:pt x="724" y="3449"/>
                  <a:pt x="41" y="4106"/>
                  <a:pt x="21" y="4916"/>
                </a:cubicBezTo>
                <a:cubicBezTo>
                  <a:pt x="1" y="5749"/>
                  <a:pt x="667" y="6459"/>
                  <a:pt x="1525" y="6459"/>
                </a:cubicBezTo>
                <a:lnTo>
                  <a:pt x="1826" y="6459"/>
                </a:lnTo>
                <a:cubicBezTo>
                  <a:pt x="2134" y="6459"/>
                  <a:pt x="2266" y="6577"/>
                  <a:pt x="2534" y="6847"/>
                </a:cubicBezTo>
                <a:cubicBezTo>
                  <a:pt x="2747" y="7059"/>
                  <a:pt x="3023" y="7334"/>
                  <a:pt x="3451" y="7471"/>
                </a:cubicBezTo>
                <a:lnTo>
                  <a:pt x="5691" y="13653"/>
                </a:lnTo>
                <a:cubicBezTo>
                  <a:pt x="5770" y="13869"/>
                  <a:pt x="5976" y="14014"/>
                  <a:pt x="6207" y="14014"/>
                </a:cubicBezTo>
                <a:cubicBezTo>
                  <a:pt x="6436" y="14014"/>
                  <a:pt x="6642" y="13869"/>
                  <a:pt x="6720" y="13653"/>
                </a:cubicBezTo>
                <a:lnTo>
                  <a:pt x="8960" y="7471"/>
                </a:lnTo>
                <a:cubicBezTo>
                  <a:pt x="9389" y="7334"/>
                  <a:pt x="9665" y="7059"/>
                  <a:pt x="9877" y="6847"/>
                </a:cubicBezTo>
                <a:cubicBezTo>
                  <a:pt x="10147" y="6577"/>
                  <a:pt x="10277" y="6460"/>
                  <a:pt x="10585" y="6460"/>
                </a:cubicBezTo>
                <a:lnTo>
                  <a:pt x="10886" y="6460"/>
                </a:lnTo>
                <a:cubicBezTo>
                  <a:pt x="11746" y="6460"/>
                  <a:pt x="12412" y="5749"/>
                  <a:pt x="12392" y="4918"/>
                </a:cubicBezTo>
                <a:cubicBezTo>
                  <a:pt x="12370" y="4106"/>
                  <a:pt x="11688" y="3449"/>
                  <a:pt x="10866" y="3449"/>
                </a:cubicBezTo>
                <a:cubicBezTo>
                  <a:pt x="10689" y="3449"/>
                  <a:pt x="10533" y="3322"/>
                  <a:pt x="10495" y="3148"/>
                </a:cubicBezTo>
                <a:cubicBezTo>
                  <a:pt x="10107" y="1347"/>
                  <a:pt x="8504" y="0"/>
                  <a:pt x="65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9" name="Google Shape;11319;p73"/>
          <p:cNvGrpSpPr/>
          <p:nvPr/>
        </p:nvGrpSpPr>
        <p:grpSpPr>
          <a:xfrm>
            <a:off x="1053788" y="3227125"/>
            <a:ext cx="246350" cy="350375"/>
            <a:chOff x="1053788" y="3227125"/>
            <a:chExt cx="246350" cy="350375"/>
          </a:xfrm>
        </p:grpSpPr>
        <p:sp>
          <p:nvSpPr>
            <p:cNvPr id="11320" name="Google Shape;11320;p73"/>
            <p:cNvSpPr/>
            <p:nvPr/>
          </p:nvSpPr>
          <p:spPr>
            <a:xfrm>
              <a:off x="1114788" y="3373150"/>
              <a:ext cx="124400" cy="110375"/>
            </a:xfrm>
            <a:custGeom>
              <a:rect b="b" l="l" r="r" t="t"/>
              <a:pathLst>
                <a:path extrusionOk="0" h="4415" w="4976">
                  <a:moveTo>
                    <a:pt x="3129" y="1095"/>
                  </a:moveTo>
                  <a:lnTo>
                    <a:pt x="3771" y="2208"/>
                  </a:lnTo>
                  <a:lnTo>
                    <a:pt x="3129" y="3319"/>
                  </a:lnTo>
                  <a:lnTo>
                    <a:pt x="1845" y="3319"/>
                  </a:lnTo>
                  <a:lnTo>
                    <a:pt x="1203" y="2208"/>
                  </a:lnTo>
                  <a:lnTo>
                    <a:pt x="1845" y="1095"/>
                  </a:lnTo>
                  <a:close/>
                  <a:moveTo>
                    <a:pt x="1529" y="1"/>
                  </a:moveTo>
                  <a:cubicBezTo>
                    <a:pt x="1333" y="1"/>
                    <a:pt x="1153" y="105"/>
                    <a:pt x="1056" y="273"/>
                  </a:cubicBezTo>
                  <a:lnTo>
                    <a:pt x="97" y="1933"/>
                  </a:lnTo>
                  <a:cubicBezTo>
                    <a:pt x="0" y="2102"/>
                    <a:pt x="0" y="2311"/>
                    <a:pt x="97" y="2480"/>
                  </a:cubicBezTo>
                  <a:lnTo>
                    <a:pt x="1056" y="4140"/>
                  </a:lnTo>
                  <a:cubicBezTo>
                    <a:pt x="1153" y="4309"/>
                    <a:pt x="1333" y="4414"/>
                    <a:pt x="1529" y="4414"/>
                  </a:cubicBezTo>
                  <a:lnTo>
                    <a:pt x="3445" y="4414"/>
                  </a:lnTo>
                  <a:cubicBezTo>
                    <a:pt x="3641" y="4414"/>
                    <a:pt x="3821" y="4309"/>
                    <a:pt x="3920" y="4140"/>
                  </a:cubicBezTo>
                  <a:lnTo>
                    <a:pt x="4877" y="2480"/>
                  </a:lnTo>
                  <a:cubicBezTo>
                    <a:pt x="4976" y="2311"/>
                    <a:pt x="4976" y="2102"/>
                    <a:pt x="4877" y="1933"/>
                  </a:cubicBezTo>
                  <a:lnTo>
                    <a:pt x="3920" y="273"/>
                  </a:lnTo>
                  <a:cubicBezTo>
                    <a:pt x="3821" y="105"/>
                    <a:pt x="3641" y="1"/>
                    <a:pt x="34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3"/>
            <p:cNvSpPr/>
            <p:nvPr/>
          </p:nvSpPr>
          <p:spPr>
            <a:xfrm>
              <a:off x="1053788" y="3227125"/>
              <a:ext cx="246350" cy="350375"/>
            </a:xfrm>
            <a:custGeom>
              <a:rect b="b" l="l" r="r" t="t"/>
              <a:pathLst>
                <a:path extrusionOk="0" h="14015" w="9854">
                  <a:moveTo>
                    <a:pt x="7116" y="1097"/>
                  </a:moveTo>
                  <a:lnTo>
                    <a:pt x="7116" y="2081"/>
                  </a:lnTo>
                  <a:lnTo>
                    <a:pt x="2738" y="2081"/>
                  </a:lnTo>
                  <a:lnTo>
                    <a:pt x="2738" y="1097"/>
                  </a:lnTo>
                  <a:close/>
                  <a:moveTo>
                    <a:pt x="8212" y="3177"/>
                  </a:moveTo>
                  <a:cubicBezTo>
                    <a:pt x="8513" y="3177"/>
                    <a:pt x="8759" y="3422"/>
                    <a:pt x="8759" y="3724"/>
                  </a:cubicBezTo>
                  <a:lnTo>
                    <a:pt x="8759" y="12374"/>
                  </a:lnTo>
                  <a:cubicBezTo>
                    <a:pt x="8759" y="12675"/>
                    <a:pt x="8513" y="12921"/>
                    <a:pt x="8212" y="12921"/>
                  </a:cubicBezTo>
                  <a:lnTo>
                    <a:pt x="1644" y="12921"/>
                  </a:lnTo>
                  <a:cubicBezTo>
                    <a:pt x="1341" y="12921"/>
                    <a:pt x="1095" y="12675"/>
                    <a:pt x="1095" y="12374"/>
                  </a:cubicBezTo>
                  <a:lnTo>
                    <a:pt x="1095" y="3724"/>
                  </a:lnTo>
                  <a:cubicBezTo>
                    <a:pt x="1095" y="3422"/>
                    <a:pt x="1341" y="3177"/>
                    <a:pt x="1644" y="3177"/>
                  </a:cubicBezTo>
                  <a:close/>
                  <a:moveTo>
                    <a:pt x="2191" y="1"/>
                  </a:moveTo>
                  <a:cubicBezTo>
                    <a:pt x="1888" y="1"/>
                    <a:pt x="1644" y="247"/>
                    <a:pt x="1644" y="548"/>
                  </a:cubicBezTo>
                  <a:lnTo>
                    <a:pt x="1644" y="2081"/>
                  </a:lnTo>
                  <a:cubicBezTo>
                    <a:pt x="737" y="2081"/>
                    <a:pt x="1" y="2818"/>
                    <a:pt x="1" y="3724"/>
                  </a:cubicBezTo>
                  <a:lnTo>
                    <a:pt x="1" y="12374"/>
                  </a:lnTo>
                  <a:cubicBezTo>
                    <a:pt x="1" y="13279"/>
                    <a:pt x="737" y="14015"/>
                    <a:pt x="1644" y="14015"/>
                  </a:cubicBezTo>
                  <a:lnTo>
                    <a:pt x="8212" y="14015"/>
                  </a:lnTo>
                  <a:cubicBezTo>
                    <a:pt x="9117" y="14015"/>
                    <a:pt x="9854" y="13279"/>
                    <a:pt x="9854" y="12374"/>
                  </a:cubicBezTo>
                  <a:lnTo>
                    <a:pt x="9854" y="3724"/>
                  </a:lnTo>
                  <a:cubicBezTo>
                    <a:pt x="9854" y="2818"/>
                    <a:pt x="9117" y="2081"/>
                    <a:pt x="8212" y="2081"/>
                  </a:cubicBezTo>
                  <a:lnTo>
                    <a:pt x="8212" y="548"/>
                  </a:lnTo>
                  <a:cubicBezTo>
                    <a:pt x="8212" y="247"/>
                    <a:pt x="7966" y="1"/>
                    <a:pt x="76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73"/>
          <p:cNvGrpSpPr/>
          <p:nvPr/>
        </p:nvGrpSpPr>
        <p:grpSpPr>
          <a:xfrm>
            <a:off x="995413" y="2672425"/>
            <a:ext cx="350350" cy="350375"/>
            <a:chOff x="995413" y="2672425"/>
            <a:chExt cx="350350" cy="350375"/>
          </a:xfrm>
        </p:grpSpPr>
        <p:sp>
          <p:nvSpPr>
            <p:cNvPr id="11323" name="Google Shape;11323;p73"/>
            <p:cNvSpPr/>
            <p:nvPr/>
          </p:nvSpPr>
          <p:spPr>
            <a:xfrm>
              <a:off x="1056213" y="2724450"/>
              <a:ext cx="228775" cy="246350"/>
            </a:xfrm>
            <a:custGeom>
              <a:rect b="b" l="l" r="r" t="t"/>
              <a:pathLst>
                <a:path extrusionOk="0" h="9854" w="9151">
                  <a:moveTo>
                    <a:pt x="4575" y="1100"/>
                  </a:moveTo>
                  <a:cubicBezTo>
                    <a:pt x="4719" y="1175"/>
                    <a:pt x="5057" y="1746"/>
                    <a:pt x="5057" y="2738"/>
                  </a:cubicBezTo>
                  <a:cubicBezTo>
                    <a:pt x="5057" y="2863"/>
                    <a:pt x="5050" y="2996"/>
                    <a:pt x="5040" y="3133"/>
                  </a:cubicBezTo>
                  <a:cubicBezTo>
                    <a:pt x="5012" y="3474"/>
                    <a:pt x="5288" y="3726"/>
                    <a:pt x="5588" y="3726"/>
                  </a:cubicBezTo>
                  <a:cubicBezTo>
                    <a:pt x="5692" y="3726"/>
                    <a:pt x="5799" y="3696"/>
                    <a:pt x="5897" y="3628"/>
                  </a:cubicBezTo>
                  <a:cubicBezTo>
                    <a:pt x="6009" y="3549"/>
                    <a:pt x="6123" y="3479"/>
                    <a:pt x="6231" y="3416"/>
                  </a:cubicBezTo>
                  <a:cubicBezTo>
                    <a:pt x="6832" y="3069"/>
                    <a:pt x="7336" y="2967"/>
                    <a:pt x="7632" y="2967"/>
                  </a:cubicBezTo>
                  <a:cubicBezTo>
                    <a:pt x="7760" y="2967"/>
                    <a:pt x="7848" y="2986"/>
                    <a:pt x="7889" y="3012"/>
                  </a:cubicBezTo>
                  <a:cubicBezTo>
                    <a:pt x="7898" y="3176"/>
                    <a:pt x="7571" y="3753"/>
                    <a:pt x="6711" y="4249"/>
                  </a:cubicBezTo>
                  <a:cubicBezTo>
                    <a:pt x="6603" y="4312"/>
                    <a:pt x="6486" y="4374"/>
                    <a:pt x="6362" y="4433"/>
                  </a:cubicBezTo>
                  <a:cubicBezTo>
                    <a:pt x="5944" y="4629"/>
                    <a:pt x="5944" y="5224"/>
                    <a:pt x="6362" y="5422"/>
                  </a:cubicBezTo>
                  <a:cubicBezTo>
                    <a:pt x="6486" y="5480"/>
                    <a:pt x="6603" y="5542"/>
                    <a:pt x="6711" y="5606"/>
                  </a:cubicBezTo>
                  <a:cubicBezTo>
                    <a:pt x="7571" y="6101"/>
                    <a:pt x="7898" y="6678"/>
                    <a:pt x="7889" y="6840"/>
                  </a:cubicBezTo>
                  <a:cubicBezTo>
                    <a:pt x="7848" y="6867"/>
                    <a:pt x="7759" y="6886"/>
                    <a:pt x="7630" y="6886"/>
                  </a:cubicBezTo>
                  <a:cubicBezTo>
                    <a:pt x="7334" y="6886"/>
                    <a:pt x="6830" y="6784"/>
                    <a:pt x="6231" y="6439"/>
                  </a:cubicBezTo>
                  <a:cubicBezTo>
                    <a:pt x="6121" y="6375"/>
                    <a:pt x="6009" y="6305"/>
                    <a:pt x="5897" y="6226"/>
                  </a:cubicBezTo>
                  <a:cubicBezTo>
                    <a:pt x="5798" y="6158"/>
                    <a:pt x="5691" y="6128"/>
                    <a:pt x="5587" y="6128"/>
                  </a:cubicBezTo>
                  <a:cubicBezTo>
                    <a:pt x="5287" y="6128"/>
                    <a:pt x="5012" y="6379"/>
                    <a:pt x="5040" y="6722"/>
                  </a:cubicBezTo>
                  <a:cubicBezTo>
                    <a:pt x="5050" y="6857"/>
                    <a:pt x="5057" y="6991"/>
                    <a:pt x="5057" y="7116"/>
                  </a:cubicBezTo>
                  <a:cubicBezTo>
                    <a:pt x="5057" y="8109"/>
                    <a:pt x="4719" y="8679"/>
                    <a:pt x="4575" y="8754"/>
                  </a:cubicBezTo>
                  <a:cubicBezTo>
                    <a:pt x="4431" y="8679"/>
                    <a:pt x="4093" y="8109"/>
                    <a:pt x="4093" y="7116"/>
                  </a:cubicBezTo>
                  <a:cubicBezTo>
                    <a:pt x="4093" y="6991"/>
                    <a:pt x="4100" y="6857"/>
                    <a:pt x="4111" y="6722"/>
                  </a:cubicBezTo>
                  <a:cubicBezTo>
                    <a:pt x="4137" y="6402"/>
                    <a:pt x="3884" y="6129"/>
                    <a:pt x="3564" y="6129"/>
                  </a:cubicBezTo>
                  <a:cubicBezTo>
                    <a:pt x="3327" y="6129"/>
                    <a:pt x="3258" y="6243"/>
                    <a:pt x="2920" y="6439"/>
                  </a:cubicBezTo>
                  <a:cubicBezTo>
                    <a:pt x="2320" y="6784"/>
                    <a:pt x="1816" y="6886"/>
                    <a:pt x="1520" y="6886"/>
                  </a:cubicBezTo>
                  <a:cubicBezTo>
                    <a:pt x="1392" y="6886"/>
                    <a:pt x="1302" y="6867"/>
                    <a:pt x="1261" y="6840"/>
                  </a:cubicBezTo>
                  <a:cubicBezTo>
                    <a:pt x="1254" y="6678"/>
                    <a:pt x="1580" y="6101"/>
                    <a:pt x="2438" y="5606"/>
                  </a:cubicBezTo>
                  <a:cubicBezTo>
                    <a:pt x="2547" y="5542"/>
                    <a:pt x="2664" y="5480"/>
                    <a:pt x="2788" y="5422"/>
                  </a:cubicBezTo>
                  <a:cubicBezTo>
                    <a:pt x="3206" y="5226"/>
                    <a:pt x="3206" y="4629"/>
                    <a:pt x="2788" y="4433"/>
                  </a:cubicBezTo>
                  <a:cubicBezTo>
                    <a:pt x="2664" y="4374"/>
                    <a:pt x="2547" y="4312"/>
                    <a:pt x="2438" y="4249"/>
                  </a:cubicBezTo>
                  <a:cubicBezTo>
                    <a:pt x="1580" y="3753"/>
                    <a:pt x="1254" y="3176"/>
                    <a:pt x="1261" y="3012"/>
                  </a:cubicBezTo>
                  <a:cubicBezTo>
                    <a:pt x="1302" y="2986"/>
                    <a:pt x="1391" y="2967"/>
                    <a:pt x="1519" y="2967"/>
                  </a:cubicBezTo>
                  <a:cubicBezTo>
                    <a:pt x="1816" y="2967"/>
                    <a:pt x="2320" y="3069"/>
                    <a:pt x="2920" y="3416"/>
                  </a:cubicBezTo>
                  <a:cubicBezTo>
                    <a:pt x="3029" y="3479"/>
                    <a:pt x="3141" y="3549"/>
                    <a:pt x="3253" y="3628"/>
                  </a:cubicBezTo>
                  <a:cubicBezTo>
                    <a:pt x="3351" y="3696"/>
                    <a:pt x="3458" y="3726"/>
                    <a:pt x="3562" y="3726"/>
                  </a:cubicBezTo>
                  <a:cubicBezTo>
                    <a:pt x="3862" y="3726"/>
                    <a:pt x="4138" y="3474"/>
                    <a:pt x="4110" y="3133"/>
                  </a:cubicBezTo>
                  <a:cubicBezTo>
                    <a:pt x="4100" y="2996"/>
                    <a:pt x="4093" y="2863"/>
                    <a:pt x="4093" y="2738"/>
                  </a:cubicBezTo>
                  <a:cubicBezTo>
                    <a:pt x="4093" y="1746"/>
                    <a:pt x="4431" y="1175"/>
                    <a:pt x="4575" y="1100"/>
                  </a:cubicBezTo>
                  <a:close/>
                  <a:moveTo>
                    <a:pt x="4575" y="1"/>
                  </a:moveTo>
                  <a:cubicBezTo>
                    <a:pt x="4285" y="1"/>
                    <a:pt x="3743" y="125"/>
                    <a:pt x="3352" y="956"/>
                  </a:cubicBezTo>
                  <a:cubicBezTo>
                    <a:pt x="3183" y="1317"/>
                    <a:pt x="3069" y="1761"/>
                    <a:pt x="3022" y="2238"/>
                  </a:cubicBezTo>
                  <a:cubicBezTo>
                    <a:pt x="2586" y="2040"/>
                    <a:pt x="2146" y="1916"/>
                    <a:pt x="1747" y="1883"/>
                  </a:cubicBezTo>
                  <a:cubicBezTo>
                    <a:pt x="1671" y="1876"/>
                    <a:pt x="1597" y="1873"/>
                    <a:pt x="1528" y="1873"/>
                  </a:cubicBezTo>
                  <a:cubicBezTo>
                    <a:pt x="770" y="1873"/>
                    <a:pt x="440" y="2235"/>
                    <a:pt x="309" y="2464"/>
                  </a:cubicBezTo>
                  <a:cubicBezTo>
                    <a:pt x="165" y="2714"/>
                    <a:pt x="1" y="3247"/>
                    <a:pt x="524" y="4001"/>
                  </a:cubicBezTo>
                  <a:cubicBezTo>
                    <a:pt x="754" y="4329"/>
                    <a:pt x="1080" y="4647"/>
                    <a:pt x="1471" y="4926"/>
                  </a:cubicBezTo>
                  <a:cubicBezTo>
                    <a:pt x="1080" y="5206"/>
                    <a:pt x="754" y="5525"/>
                    <a:pt x="524" y="5853"/>
                  </a:cubicBezTo>
                  <a:cubicBezTo>
                    <a:pt x="1" y="6608"/>
                    <a:pt x="165" y="7140"/>
                    <a:pt x="309" y="7389"/>
                  </a:cubicBezTo>
                  <a:cubicBezTo>
                    <a:pt x="558" y="7823"/>
                    <a:pt x="1032" y="7981"/>
                    <a:pt x="1533" y="7981"/>
                  </a:cubicBezTo>
                  <a:cubicBezTo>
                    <a:pt x="1604" y="7981"/>
                    <a:pt x="1676" y="7977"/>
                    <a:pt x="1747" y="7971"/>
                  </a:cubicBezTo>
                  <a:cubicBezTo>
                    <a:pt x="2146" y="7938"/>
                    <a:pt x="2586" y="7814"/>
                    <a:pt x="3022" y="7615"/>
                  </a:cubicBezTo>
                  <a:cubicBezTo>
                    <a:pt x="3069" y="8092"/>
                    <a:pt x="3183" y="8537"/>
                    <a:pt x="3352" y="8897"/>
                  </a:cubicBezTo>
                  <a:cubicBezTo>
                    <a:pt x="3743" y="9730"/>
                    <a:pt x="4285" y="9854"/>
                    <a:pt x="4575" y="9854"/>
                  </a:cubicBezTo>
                  <a:cubicBezTo>
                    <a:pt x="4864" y="9854"/>
                    <a:pt x="5406" y="9730"/>
                    <a:pt x="5798" y="8897"/>
                  </a:cubicBezTo>
                  <a:cubicBezTo>
                    <a:pt x="5969" y="8535"/>
                    <a:pt x="6081" y="8092"/>
                    <a:pt x="6128" y="7615"/>
                  </a:cubicBezTo>
                  <a:cubicBezTo>
                    <a:pt x="6564" y="7814"/>
                    <a:pt x="7004" y="7938"/>
                    <a:pt x="7402" y="7971"/>
                  </a:cubicBezTo>
                  <a:cubicBezTo>
                    <a:pt x="7479" y="7978"/>
                    <a:pt x="7552" y="7981"/>
                    <a:pt x="7622" y="7981"/>
                  </a:cubicBezTo>
                  <a:cubicBezTo>
                    <a:pt x="8380" y="7981"/>
                    <a:pt x="8710" y="7619"/>
                    <a:pt x="8841" y="7389"/>
                  </a:cubicBezTo>
                  <a:cubicBezTo>
                    <a:pt x="8985" y="7140"/>
                    <a:pt x="9151" y="6608"/>
                    <a:pt x="8626" y="5853"/>
                  </a:cubicBezTo>
                  <a:cubicBezTo>
                    <a:pt x="8396" y="5525"/>
                    <a:pt x="8070" y="5206"/>
                    <a:pt x="7680" y="4926"/>
                  </a:cubicBezTo>
                  <a:cubicBezTo>
                    <a:pt x="8070" y="4649"/>
                    <a:pt x="8396" y="4329"/>
                    <a:pt x="8626" y="4001"/>
                  </a:cubicBezTo>
                  <a:cubicBezTo>
                    <a:pt x="9151" y="3247"/>
                    <a:pt x="8985" y="2713"/>
                    <a:pt x="8841" y="2464"/>
                  </a:cubicBezTo>
                  <a:cubicBezTo>
                    <a:pt x="8710" y="2234"/>
                    <a:pt x="8381" y="1873"/>
                    <a:pt x="7626" y="1873"/>
                  </a:cubicBezTo>
                  <a:cubicBezTo>
                    <a:pt x="7555" y="1873"/>
                    <a:pt x="7481" y="1876"/>
                    <a:pt x="7402" y="1883"/>
                  </a:cubicBezTo>
                  <a:cubicBezTo>
                    <a:pt x="7004" y="1916"/>
                    <a:pt x="6564" y="2040"/>
                    <a:pt x="6128" y="2238"/>
                  </a:cubicBezTo>
                  <a:cubicBezTo>
                    <a:pt x="6081" y="1761"/>
                    <a:pt x="5967" y="1317"/>
                    <a:pt x="5798" y="956"/>
                  </a:cubicBezTo>
                  <a:cubicBezTo>
                    <a:pt x="5406" y="125"/>
                    <a:pt x="4864" y="1"/>
                    <a:pt x="4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3"/>
            <p:cNvSpPr/>
            <p:nvPr/>
          </p:nvSpPr>
          <p:spPr>
            <a:xfrm>
              <a:off x="995413" y="2672425"/>
              <a:ext cx="350350" cy="350375"/>
            </a:xfrm>
            <a:custGeom>
              <a:rect b="b" l="l" r="r" t="t"/>
              <a:pathLst>
                <a:path extrusionOk="0" h="14015" w="14014">
                  <a:moveTo>
                    <a:pt x="7007" y="1096"/>
                  </a:moveTo>
                  <a:cubicBezTo>
                    <a:pt x="10274" y="1096"/>
                    <a:pt x="12920" y="3740"/>
                    <a:pt x="12920" y="7007"/>
                  </a:cubicBezTo>
                  <a:cubicBezTo>
                    <a:pt x="12920" y="10275"/>
                    <a:pt x="10274" y="12920"/>
                    <a:pt x="7007" y="12920"/>
                  </a:cubicBezTo>
                  <a:cubicBezTo>
                    <a:pt x="3739" y="12920"/>
                    <a:pt x="1094" y="10275"/>
                    <a:pt x="1094" y="7007"/>
                  </a:cubicBezTo>
                  <a:cubicBezTo>
                    <a:pt x="1094" y="3740"/>
                    <a:pt x="3739" y="1096"/>
                    <a:pt x="7007" y="1096"/>
                  </a:cubicBezTo>
                  <a:close/>
                  <a:moveTo>
                    <a:pt x="7007" y="0"/>
                  </a:moveTo>
                  <a:cubicBezTo>
                    <a:pt x="3134" y="0"/>
                    <a:pt x="0" y="3134"/>
                    <a:pt x="0" y="7007"/>
                  </a:cubicBezTo>
                  <a:cubicBezTo>
                    <a:pt x="0" y="10881"/>
                    <a:pt x="3134" y="14014"/>
                    <a:pt x="7007" y="14014"/>
                  </a:cubicBezTo>
                  <a:cubicBezTo>
                    <a:pt x="10880" y="14014"/>
                    <a:pt x="14014" y="10881"/>
                    <a:pt x="14014" y="7007"/>
                  </a:cubicBezTo>
                  <a:cubicBezTo>
                    <a:pt x="14014" y="3136"/>
                    <a:pt x="10880" y="0"/>
                    <a:pt x="70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5" name="Google Shape;11325;p73"/>
          <p:cNvSpPr/>
          <p:nvPr/>
        </p:nvSpPr>
        <p:spPr>
          <a:xfrm>
            <a:off x="1034338" y="2108000"/>
            <a:ext cx="273700" cy="350375"/>
          </a:xfrm>
          <a:custGeom>
            <a:rect b="b" l="l" r="r" t="t"/>
            <a:pathLst>
              <a:path extrusionOk="0" h="14015" w="10948">
                <a:moveTo>
                  <a:pt x="7369" y="1095"/>
                </a:moveTo>
                <a:cubicBezTo>
                  <a:pt x="7766" y="1095"/>
                  <a:pt x="8145" y="1217"/>
                  <a:pt x="8463" y="1438"/>
                </a:cubicBezTo>
                <a:cubicBezTo>
                  <a:pt x="8145" y="1659"/>
                  <a:pt x="7766" y="1779"/>
                  <a:pt x="7369" y="1779"/>
                </a:cubicBezTo>
                <a:cubicBezTo>
                  <a:pt x="6974" y="1779"/>
                  <a:pt x="6594" y="1659"/>
                  <a:pt x="6276" y="1438"/>
                </a:cubicBezTo>
                <a:cubicBezTo>
                  <a:pt x="6594" y="1217"/>
                  <a:pt x="6974" y="1095"/>
                  <a:pt x="7369" y="1095"/>
                </a:cubicBezTo>
                <a:close/>
                <a:moveTo>
                  <a:pt x="5475" y="4160"/>
                </a:moveTo>
                <a:cubicBezTo>
                  <a:pt x="7889" y="4160"/>
                  <a:pt x="9854" y="6126"/>
                  <a:pt x="9854" y="8540"/>
                </a:cubicBezTo>
                <a:cubicBezTo>
                  <a:pt x="9854" y="10954"/>
                  <a:pt x="7889" y="12919"/>
                  <a:pt x="5475" y="12919"/>
                </a:cubicBezTo>
                <a:cubicBezTo>
                  <a:pt x="3059" y="12919"/>
                  <a:pt x="1095" y="10954"/>
                  <a:pt x="1095" y="8540"/>
                </a:cubicBezTo>
                <a:cubicBezTo>
                  <a:pt x="1095" y="6126"/>
                  <a:pt x="3059" y="4160"/>
                  <a:pt x="5475" y="4160"/>
                </a:cubicBezTo>
                <a:close/>
                <a:moveTo>
                  <a:pt x="5473" y="1"/>
                </a:moveTo>
                <a:cubicBezTo>
                  <a:pt x="5172" y="1"/>
                  <a:pt x="4926" y="245"/>
                  <a:pt x="4926" y="548"/>
                </a:cubicBezTo>
                <a:lnTo>
                  <a:pt x="4926" y="3092"/>
                </a:lnTo>
                <a:cubicBezTo>
                  <a:pt x="2164" y="3369"/>
                  <a:pt x="1" y="5706"/>
                  <a:pt x="1" y="8540"/>
                </a:cubicBezTo>
                <a:cubicBezTo>
                  <a:pt x="1" y="11558"/>
                  <a:pt x="2455" y="14014"/>
                  <a:pt x="5475" y="14014"/>
                </a:cubicBezTo>
                <a:cubicBezTo>
                  <a:pt x="8493" y="14014"/>
                  <a:pt x="10948" y="11558"/>
                  <a:pt x="10948" y="8540"/>
                </a:cubicBezTo>
                <a:cubicBezTo>
                  <a:pt x="10948" y="5706"/>
                  <a:pt x="8784" y="3369"/>
                  <a:pt x="6022" y="3092"/>
                </a:cubicBezTo>
                <a:lnTo>
                  <a:pt x="6022" y="2557"/>
                </a:lnTo>
                <a:cubicBezTo>
                  <a:pt x="6435" y="2763"/>
                  <a:pt x="6894" y="2873"/>
                  <a:pt x="7369" y="2873"/>
                </a:cubicBezTo>
                <a:cubicBezTo>
                  <a:pt x="8267" y="2873"/>
                  <a:pt x="9111" y="2478"/>
                  <a:pt x="9685" y="1787"/>
                </a:cubicBezTo>
                <a:cubicBezTo>
                  <a:pt x="9854" y="1585"/>
                  <a:pt x="9854" y="1291"/>
                  <a:pt x="9685" y="1086"/>
                </a:cubicBezTo>
                <a:cubicBezTo>
                  <a:pt x="9111" y="397"/>
                  <a:pt x="8267" y="1"/>
                  <a:pt x="7369" y="1"/>
                </a:cubicBezTo>
                <a:cubicBezTo>
                  <a:pt x="6879" y="1"/>
                  <a:pt x="6404" y="119"/>
                  <a:pt x="5980" y="339"/>
                </a:cubicBezTo>
                <a:cubicBezTo>
                  <a:pt x="5898" y="141"/>
                  <a:pt x="5703" y="1"/>
                  <a:pt x="5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3"/>
          <p:cNvSpPr/>
          <p:nvPr/>
        </p:nvSpPr>
        <p:spPr>
          <a:xfrm>
            <a:off x="7865988" y="1553300"/>
            <a:ext cx="191625" cy="350350"/>
          </a:xfrm>
          <a:custGeom>
            <a:rect b="b" l="l" r="r" t="t"/>
            <a:pathLst>
              <a:path extrusionOk="0" h="14014" w="7665">
                <a:moveTo>
                  <a:pt x="3833" y="1094"/>
                </a:moveTo>
                <a:cubicBezTo>
                  <a:pt x="4471" y="1094"/>
                  <a:pt x="5145" y="1615"/>
                  <a:pt x="5685" y="2521"/>
                </a:cubicBezTo>
                <a:cubicBezTo>
                  <a:pt x="6239" y="3452"/>
                  <a:pt x="6570" y="4658"/>
                  <a:pt x="6570" y="5747"/>
                </a:cubicBezTo>
                <a:cubicBezTo>
                  <a:pt x="6570" y="6597"/>
                  <a:pt x="6053" y="7633"/>
                  <a:pt x="5076" y="8742"/>
                </a:cubicBezTo>
                <a:cubicBezTo>
                  <a:pt x="4839" y="9013"/>
                  <a:pt x="4598" y="9257"/>
                  <a:pt x="4380" y="9468"/>
                </a:cubicBezTo>
                <a:lnTo>
                  <a:pt x="4380" y="7696"/>
                </a:lnTo>
                <a:lnTo>
                  <a:pt x="5690" y="6385"/>
                </a:lnTo>
                <a:cubicBezTo>
                  <a:pt x="5904" y="6170"/>
                  <a:pt x="5904" y="5824"/>
                  <a:pt x="5690" y="5610"/>
                </a:cubicBezTo>
                <a:cubicBezTo>
                  <a:pt x="5584" y="5504"/>
                  <a:pt x="5444" y="5451"/>
                  <a:pt x="5304" y="5451"/>
                </a:cubicBezTo>
                <a:cubicBezTo>
                  <a:pt x="5164" y="5451"/>
                  <a:pt x="5023" y="5504"/>
                  <a:pt x="4917" y="5610"/>
                </a:cubicBezTo>
                <a:lnTo>
                  <a:pt x="4380" y="6147"/>
                </a:lnTo>
                <a:lnTo>
                  <a:pt x="4380" y="4544"/>
                </a:lnTo>
                <a:cubicBezTo>
                  <a:pt x="4380" y="4241"/>
                  <a:pt x="4134" y="3995"/>
                  <a:pt x="3833" y="3995"/>
                </a:cubicBezTo>
                <a:cubicBezTo>
                  <a:pt x="3530" y="3995"/>
                  <a:pt x="3286" y="4241"/>
                  <a:pt x="3286" y="4544"/>
                </a:cubicBezTo>
                <a:lnTo>
                  <a:pt x="3286" y="6147"/>
                </a:lnTo>
                <a:lnTo>
                  <a:pt x="2749" y="5610"/>
                </a:lnTo>
                <a:cubicBezTo>
                  <a:pt x="2642" y="5504"/>
                  <a:pt x="2502" y="5451"/>
                  <a:pt x="2362" y="5451"/>
                </a:cubicBezTo>
                <a:cubicBezTo>
                  <a:pt x="2221" y="5451"/>
                  <a:pt x="2081" y="5504"/>
                  <a:pt x="1974" y="5610"/>
                </a:cubicBezTo>
                <a:cubicBezTo>
                  <a:pt x="1762" y="5824"/>
                  <a:pt x="1762" y="6172"/>
                  <a:pt x="1974" y="6385"/>
                </a:cubicBezTo>
                <a:lnTo>
                  <a:pt x="3286" y="7696"/>
                </a:lnTo>
                <a:lnTo>
                  <a:pt x="3286" y="9468"/>
                </a:lnTo>
                <a:cubicBezTo>
                  <a:pt x="3072" y="9262"/>
                  <a:pt x="2836" y="9021"/>
                  <a:pt x="2602" y="8755"/>
                </a:cubicBezTo>
                <a:cubicBezTo>
                  <a:pt x="1616" y="7641"/>
                  <a:pt x="1096" y="6602"/>
                  <a:pt x="1096" y="5747"/>
                </a:cubicBezTo>
                <a:cubicBezTo>
                  <a:pt x="1096" y="4658"/>
                  <a:pt x="1427" y="3452"/>
                  <a:pt x="1981" y="2521"/>
                </a:cubicBezTo>
                <a:cubicBezTo>
                  <a:pt x="2520" y="1615"/>
                  <a:pt x="3196" y="1094"/>
                  <a:pt x="3833" y="1094"/>
                </a:cubicBezTo>
                <a:close/>
                <a:moveTo>
                  <a:pt x="3833" y="0"/>
                </a:moveTo>
                <a:cubicBezTo>
                  <a:pt x="2786" y="0"/>
                  <a:pt x="1794" y="696"/>
                  <a:pt x="1039" y="1961"/>
                </a:cubicBezTo>
                <a:cubicBezTo>
                  <a:pt x="390" y="3053"/>
                  <a:pt x="0" y="4469"/>
                  <a:pt x="0" y="5749"/>
                </a:cubicBezTo>
                <a:cubicBezTo>
                  <a:pt x="0" y="6888"/>
                  <a:pt x="599" y="8145"/>
                  <a:pt x="1780" y="9481"/>
                </a:cubicBezTo>
                <a:cubicBezTo>
                  <a:pt x="2381" y="10161"/>
                  <a:pt x="2976" y="10681"/>
                  <a:pt x="3286" y="10937"/>
                </a:cubicBezTo>
                <a:lnTo>
                  <a:pt x="3286" y="13467"/>
                </a:lnTo>
                <a:cubicBezTo>
                  <a:pt x="3286" y="13770"/>
                  <a:pt x="3530" y="14014"/>
                  <a:pt x="3833" y="14014"/>
                </a:cubicBezTo>
                <a:cubicBezTo>
                  <a:pt x="4134" y="14014"/>
                  <a:pt x="4380" y="13768"/>
                  <a:pt x="4380" y="13467"/>
                </a:cubicBezTo>
                <a:lnTo>
                  <a:pt x="4380" y="10937"/>
                </a:lnTo>
                <a:cubicBezTo>
                  <a:pt x="4688" y="10681"/>
                  <a:pt x="5284" y="10161"/>
                  <a:pt x="5884" y="9481"/>
                </a:cubicBezTo>
                <a:cubicBezTo>
                  <a:pt x="7066" y="8145"/>
                  <a:pt x="7664" y="6888"/>
                  <a:pt x="7664" y="5749"/>
                </a:cubicBezTo>
                <a:cubicBezTo>
                  <a:pt x="7664" y="4469"/>
                  <a:pt x="7276" y="3053"/>
                  <a:pt x="6625" y="1961"/>
                </a:cubicBezTo>
                <a:cubicBezTo>
                  <a:pt x="5873" y="696"/>
                  <a:pt x="4880" y="0"/>
                  <a:pt x="3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3"/>
          <p:cNvSpPr/>
          <p:nvPr/>
        </p:nvSpPr>
        <p:spPr>
          <a:xfrm>
            <a:off x="7077938" y="1553300"/>
            <a:ext cx="302475" cy="350350"/>
          </a:xfrm>
          <a:custGeom>
            <a:rect b="b" l="l" r="r" t="t"/>
            <a:pathLst>
              <a:path extrusionOk="0" h="14014" w="12099">
                <a:moveTo>
                  <a:pt x="5914" y="1094"/>
                </a:moveTo>
                <a:lnTo>
                  <a:pt x="5914" y="2463"/>
                </a:lnTo>
                <a:lnTo>
                  <a:pt x="1097" y="2463"/>
                </a:lnTo>
                <a:lnTo>
                  <a:pt x="1097" y="1094"/>
                </a:lnTo>
                <a:close/>
                <a:moveTo>
                  <a:pt x="5914" y="3559"/>
                </a:moveTo>
                <a:lnTo>
                  <a:pt x="5914" y="7828"/>
                </a:lnTo>
                <a:cubicBezTo>
                  <a:pt x="5914" y="8131"/>
                  <a:pt x="6158" y="8376"/>
                  <a:pt x="6461" y="8376"/>
                </a:cubicBezTo>
                <a:lnTo>
                  <a:pt x="10456" y="8376"/>
                </a:lnTo>
                <a:cubicBezTo>
                  <a:pt x="10759" y="8376"/>
                  <a:pt x="11003" y="8621"/>
                  <a:pt x="11003" y="8923"/>
                </a:cubicBezTo>
                <a:lnTo>
                  <a:pt x="11003" y="12920"/>
                </a:lnTo>
                <a:lnTo>
                  <a:pt x="4848" y="12920"/>
                </a:lnTo>
                <a:lnTo>
                  <a:pt x="4056" y="12128"/>
                </a:lnTo>
                <a:cubicBezTo>
                  <a:pt x="3950" y="12021"/>
                  <a:pt x="3810" y="11968"/>
                  <a:pt x="3671" y="11968"/>
                </a:cubicBezTo>
                <a:cubicBezTo>
                  <a:pt x="3531" y="11968"/>
                  <a:pt x="3391" y="12021"/>
                  <a:pt x="3283" y="12128"/>
                </a:cubicBezTo>
                <a:lnTo>
                  <a:pt x="2492" y="12920"/>
                </a:lnTo>
                <a:lnTo>
                  <a:pt x="1095" y="12920"/>
                </a:lnTo>
                <a:lnTo>
                  <a:pt x="1095" y="3559"/>
                </a:lnTo>
                <a:close/>
                <a:moveTo>
                  <a:pt x="548" y="0"/>
                </a:moveTo>
                <a:cubicBezTo>
                  <a:pt x="247" y="0"/>
                  <a:pt x="1" y="246"/>
                  <a:pt x="1" y="547"/>
                </a:cubicBezTo>
                <a:lnTo>
                  <a:pt x="1" y="13467"/>
                </a:lnTo>
                <a:cubicBezTo>
                  <a:pt x="1" y="13770"/>
                  <a:pt x="247" y="14014"/>
                  <a:pt x="548" y="14014"/>
                </a:cubicBezTo>
                <a:lnTo>
                  <a:pt x="2720" y="14014"/>
                </a:lnTo>
                <a:cubicBezTo>
                  <a:pt x="2865" y="14014"/>
                  <a:pt x="3004" y="13955"/>
                  <a:pt x="3108" y="13853"/>
                </a:cubicBezTo>
                <a:lnTo>
                  <a:pt x="3670" y="13289"/>
                </a:lnTo>
                <a:lnTo>
                  <a:pt x="4234" y="13853"/>
                </a:lnTo>
                <a:cubicBezTo>
                  <a:pt x="4336" y="13955"/>
                  <a:pt x="4476" y="14014"/>
                  <a:pt x="4620" y="14014"/>
                </a:cubicBezTo>
                <a:lnTo>
                  <a:pt x="11552" y="14014"/>
                </a:lnTo>
                <a:cubicBezTo>
                  <a:pt x="11853" y="14014"/>
                  <a:pt x="12099" y="13768"/>
                  <a:pt x="12099" y="13467"/>
                </a:cubicBezTo>
                <a:lnTo>
                  <a:pt x="12099" y="8923"/>
                </a:lnTo>
                <a:cubicBezTo>
                  <a:pt x="12099" y="8017"/>
                  <a:pt x="11363" y="7281"/>
                  <a:pt x="10456" y="7281"/>
                </a:cubicBezTo>
                <a:lnTo>
                  <a:pt x="7008" y="7281"/>
                </a:lnTo>
                <a:lnTo>
                  <a:pt x="7008" y="547"/>
                </a:lnTo>
                <a:cubicBezTo>
                  <a:pt x="7008" y="244"/>
                  <a:pt x="6764" y="0"/>
                  <a:pt x="64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8" name="Google Shape;11328;p73"/>
          <p:cNvGrpSpPr/>
          <p:nvPr/>
        </p:nvGrpSpPr>
        <p:grpSpPr>
          <a:xfrm>
            <a:off x="6280588" y="1563125"/>
            <a:ext cx="368075" cy="341025"/>
            <a:chOff x="6280588" y="1563125"/>
            <a:chExt cx="368075" cy="341025"/>
          </a:xfrm>
        </p:grpSpPr>
        <p:sp>
          <p:nvSpPr>
            <p:cNvPr id="11329" name="Google Shape;11329;p73"/>
            <p:cNvSpPr/>
            <p:nvPr/>
          </p:nvSpPr>
          <p:spPr>
            <a:xfrm>
              <a:off x="6280588" y="1563125"/>
              <a:ext cx="368075" cy="341025"/>
            </a:xfrm>
            <a:custGeom>
              <a:rect b="b" l="l" r="r" t="t"/>
              <a:pathLst>
                <a:path extrusionOk="0" h="13641" w="14723">
                  <a:moveTo>
                    <a:pt x="7362" y="1096"/>
                  </a:moveTo>
                  <a:cubicBezTo>
                    <a:pt x="8543" y="1096"/>
                    <a:pt x="9504" y="2056"/>
                    <a:pt x="9504" y="3236"/>
                  </a:cubicBezTo>
                  <a:lnTo>
                    <a:pt x="9504" y="3499"/>
                  </a:lnTo>
                  <a:cubicBezTo>
                    <a:pt x="9504" y="3812"/>
                    <a:pt x="9760" y="4047"/>
                    <a:pt x="10051" y="4047"/>
                  </a:cubicBezTo>
                  <a:cubicBezTo>
                    <a:pt x="10107" y="4047"/>
                    <a:pt x="10163" y="4039"/>
                    <a:pt x="10220" y="4021"/>
                  </a:cubicBezTo>
                  <a:lnTo>
                    <a:pt x="10469" y="3939"/>
                  </a:lnTo>
                  <a:cubicBezTo>
                    <a:pt x="10690" y="3867"/>
                    <a:pt x="10913" y="3833"/>
                    <a:pt x="11133" y="3833"/>
                  </a:cubicBezTo>
                  <a:cubicBezTo>
                    <a:pt x="12035" y="3833"/>
                    <a:pt x="12873" y="4408"/>
                    <a:pt x="13168" y="5314"/>
                  </a:cubicBezTo>
                  <a:cubicBezTo>
                    <a:pt x="13534" y="6438"/>
                    <a:pt x="12919" y="7646"/>
                    <a:pt x="11793" y="8011"/>
                  </a:cubicBezTo>
                  <a:lnTo>
                    <a:pt x="11543" y="8093"/>
                  </a:lnTo>
                  <a:cubicBezTo>
                    <a:pt x="11190" y="8207"/>
                    <a:pt x="11051" y="8635"/>
                    <a:pt x="11269" y="8935"/>
                  </a:cubicBezTo>
                  <a:lnTo>
                    <a:pt x="11425" y="9147"/>
                  </a:lnTo>
                  <a:cubicBezTo>
                    <a:pt x="12119" y="10102"/>
                    <a:pt x="11906" y="11444"/>
                    <a:pt x="10951" y="12139"/>
                  </a:cubicBezTo>
                  <a:cubicBezTo>
                    <a:pt x="10572" y="12414"/>
                    <a:pt x="10131" y="12547"/>
                    <a:pt x="9695" y="12547"/>
                  </a:cubicBezTo>
                  <a:cubicBezTo>
                    <a:pt x="9032" y="12547"/>
                    <a:pt x="8378" y="12241"/>
                    <a:pt x="7960" y="11665"/>
                  </a:cubicBezTo>
                  <a:lnTo>
                    <a:pt x="7806" y="11453"/>
                  </a:lnTo>
                  <a:cubicBezTo>
                    <a:pt x="7696" y="11302"/>
                    <a:pt x="7529" y="11227"/>
                    <a:pt x="7362" y="11227"/>
                  </a:cubicBezTo>
                  <a:cubicBezTo>
                    <a:pt x="7195" y="11227"/>
                    <a:pt x="7028" y="11302"/>
                    <a:pt x="6919" y="11453"/>
                  </a:cubicBezTo>
                  <a:lnTo>
                    <a:pt x="6765" y="11665"/>
                  </a:lnTo>
                  <a:cubicBezTo>
                    <a:pt x="6346" y="12241"/>
                    <a:pt x="5692" y="12547"/>
                    <a:pt x="5030" y="12547"/>
                  </a:cubicBezTo>
                  <a:cubicBezTo>
                    <a:pt x="4593" y="12547"/>
                    <a:pt x="4153" y="12414"/>
                    <a:pt x="3773" y="12139"/>
                  </a:cubicBezTo>
                  <a:cubicBezTo>
                    <a:pt x="2818" y="11444"/>
                    <a:pt x="2606" y="10102"/>
                    <a:pt x="3300" y="9147"/>
                  </a:cubicBezTo>
                  <a:lnTo>
                    <a:pt x="3454" y="8935"/>
                  </a:lnTo>
                  <a:cubicBezTo>
                    <a:pt x="3673" y="8633"/>
                    <a:pt x="3534" y="8207"/>
                    <a:pt x="3181" y="8093"/>
                  </a:cubicBezTo>
                  <a:lnTo>
                    <a:pt x="2930" y="8011"/>
                  </a:lnTo>
                  <a:cubicBezTo>
                    <a:pt x="1806" y="7646"/>
                    <a:pt x="1190" y="6438"/>
                    <a:pt x="1557" y="5314"/>
                  </a:cubicBezTo>
                  <a:cubicBezTo>
                    <a:pt x="1849" y="4412"/>
                    <a:pt x="2687" y="3833"/>
                    <a:pt x="3591" y="3833"/>
                  </a:cubicBezTo>
                  <a:cubicBezTo>
                    <a:pt x="3810" y="3833"/>
                    <a:pt x="4033" y="3867"/>
                    <a:pt x="4254" y="3939"/>
                  </a:cubicBezTo>
                  <a:lnTo>
                    <a:pt x="4505" y="4021"/>
                  </a:lnTo>
                  <a:cubicBezTo>
                    <a:pt x="4561" y="4039"/>
                    <a:pt x="4618" y="4047"/>
                    <a:pt x="4673" y="4047"/>
                  </a:cubicBezTo>
                  <a:cubicBezTo>
                    <a:pt x="4965" y="4047"/>
                    <a:pt x="5221" y="3812"/>
                    <a:pt x="5221" y="3499"/>
                  </a:cubicBezTo>
                  <a:lnTo>
                    <a:pt x="5221" y="3236"/>
                  </a:lnTo>
                  <a:cubicBezTo>
                    <a:pt x="5221" y="2056"/>
                    <a:pt x="6181" y="1096"/>
                    <a:pt x="7362" y="1096"/>
                  </a:cubicBezTo>
                  <a:close/>
                  <a:moveTo>
                    <a:pt x="7362" y="0"/>
                  </a:moveTo>
                  <a:cubicBezTo>
                    <a:pt x="5729" y="0"/>
                    <a:pt x="4376" y="1215"/>
                    <a:pt x="4157" y="2788"/>
                  </a:cubicBezTo>
                  <a:cubicBezTo>
                    <a:pt x="3970" y="2754"/>
                    <a:pt x="3782" y="2738"/>
                    <a:pt x="3595" y="2738"/>
                  </a:cubicBezTo>
                  <a:cubicBezTo>
                    <a:pt x="2249" y="2738"/>
                    <a:pt x="967" y="3586"/>
                    <a:pt x="516" y="4974"/>
                  </a:cubicBezTo>
                  <a:cubicBezTo>
                    <a:pt x="1" y="6557"/>
                    <a:pt x="772" y="8205"/>
                    <a:pt x="2176" y="8884"/>
                  </a:cubicBezTo>
                  <a:cubicBezTo>
                    <a:pt x="1429" y="10286"/>
                    <a:pt x="1811" y="12065"/>
                    <a:pt x="3131" y="13024"/>
                  </a:cubicBezTo>
                  <a:cubicBezTo>
                    <a:pt x="3702" y="13439"/>
                    <a:pt x="4368" y="13640"/>
                    <a:pt x="5030" y="13640"/>
                  </a:cubicBezTo>
                  <a:cubicBezTo>
                    <a:pt x="5886" y="13640"/>
                    <a:pt x="6736" y="13302"/>
                    <a:pt x="7362" y="12652"/>
                  </a:cubicBezTo>
                  <a:cubicBezTo>
                    <a:pt x="7989" y="13303"/>
                    <a:pt x="8839" y="13641"/>
                    <a:pt x="9695" y="13641"/>
                  </a:cubicBezTo>
                  <a:cubicBezTo>
                    <a:pt x="10357" y="13641"/>
                    <a:pt x="11023" y="13439"/>
                    <a:pt x="11593" y="13024"/>
                  </a:cubicBezTo>
                  <a:cubicBezTo>
                    <a:pt x="12914" y="12065"/>
                    <a:pt x="13295" y="10286"/>
                    <a:pt x="12549" y="8884"/>
                  </a:cubicBezTo>
                  <a:cubicBezTo>
                    <a:pt x="13953" y="8205"/>
                    <a:pt x="14722" y="6557"/>
                    <a:pt x="14209" y="4974"/>
                  </a:cubicBezTo>
                  <a:cubicBezTo>
                    <a:pt x="13757" y="3586"/>
                    <a:pt x="12475" y="2738"/>
                    <a:pt x="11129" y="2738"/>
                  </a:cubicBezTo>
                  <a:cubicBezTo>
                    <a:pt x="10943" y="2738"/>
                    <a:pt x="10755" y="2754"/>
                    <a:pt x="10568" y="2788"/>
                  </a:cubicBezTo>
                  <a:cubicBezTo>
                    <a:pt x="10349" y="1215"/>
                    <a:pt x="8995"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3"/>
            <p:cNvSpPr/>
            <p:nvPr/>
          </p:nvSpPr>
          <p:spPr>
            <a:xfrm>
              <a:off x="6409888" y="1687225"/>
              <a:ext cx="109525" cy="109475"/>
            </a:xfrm>
            <a:custGeom>
              <a:rect b="b" l="l" r="r" t="t"/>
              <a:pathLst>
                <a:path extrusionOk="0" h="4379" w="4381">
                  <a:moveTo>
                    <a:pt x="2190" y="1094"/>
                  </a:moveTo>
                  <a:cubicBezTo>
                    <a:pt x="2794" y="1094"/>
                    <a:pt x="3284" y="1585"/>
                    <a:pt x="3284" y="2189"/>
                  </a:cubicBezTo>
                  <a:cubicBezTo>
                    <a:pt x="3284" y="2793"/>
                    <a:pt x="2794" y="3283"/>
                    <a:pt x="2190" y="3283"/>
                  </a:cubicBezTo>
                  <a:cubicBezTo>
                    <a:pt x="1586" y="3283"/>
                    <a:pt x="1096" y="2793"/>
                    <a:pt x="1096" y="2189"/>
                  </a:cubicBezTo>
                  <a:cubicBezTo>
                    <a:pt x="1096" y="1585"/>
                    <a:pt x="1586" y="1094"/>
                    <a:pt x="2190" y="1094"/>
                  </a:cubicBezTo>
                  <a:close/>
                  <a:moveTo>
                    <a:pt x="2190" y="0"/>
                  </a:moveTo>
                  <a:cubicBezTo>
                    <a:pt x="982" y="0"/>
                    <a:pt x="0" y="982"/>
                    <a:pt x="0" y="2189"/>
                  </a:cubicBezTo>
                  <a:cubicBezTo>
                    <a:pt x="0" y="3397"/>
                    <a:pt x="982" y="4379"/>
                    <a:pt x="2190" y="4379"/>
                  </a:cubicBezTo>
                  <a:cubicBezTo>
                    <a:pt x="3397" y="4379"/>
                    <a:pt x="4379" y="3397"/>
                    <a:pt x="4379" y="2189"/>
                  </a:cubicBezTo>
                  <a:cubicBezTo>
                    <a:pt x="4380" y="982"/>
                    <a:pt x="339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1" name="Google Shape;11331;p73"/>
          <p:cNvSpPr/>
          <p:nvPr/>
        </p:nvSpPr>
        <p:spPr>
          <a:xfrm>
            <a:off x="5530363" y="1553300"/>
            <a:ext cx="350375" cy="350350"/>
          </a:xfrm>
          <a:custGeom>
            <a:rect b="b" l="l" r="r" t="t"/>
            <a:pathLst>
              <a:path extrusionOk="0" h="14014" w="14015">
                <a:moveTo>
                  <a:pt x="12921" y="1094"/>
                </a:moveTo>
                <a:lnTo>
                  <a:pt x="12921" y="3723"/>
                </a:lnTo>
                <a:lnTo>
                  <a:pt x="11114" y="3723"/>
                </a:lnTo>
                <a:cubicBezTo>
                  <a:pt x="10811" y="3723"/>
                  <a:pt x="10567" y="3967"/>
                  <a:pt x="10567" y="4270"/>
                </a:cubicBezTo>
                <a:lnTo>
                  <a:pt x="10567" y="5648"/>
                </a:lnTo>
                <a:lnTo>
                  <a:pt x="9061" y="6853"/>
                </a:lnTo>
                <a:lnTo>
                  <a:pt x="7351" y="5484"/>
                </a:lnTo>
                <a:cubicBezTo>
                  <a:pt x="7250" y="5404"/>
                  <a:pt x="7129" y="5364"/>
                  <a:pt x="7008" y="5364"/>
                </a:cubicBezTo>
                <a:cubicBezTo>
                  <a:pt x="6887" y="5364"/>
                  <a:pt x="6766" y="5404"/>
                  <a:pt x="6667" y="5484"/>
                </a:cubicBezTo>
                <a:lnTo>
                  <a:pt x="4955" y="6853"/>
                </a:lnTo>
                <a:lnTo>
                  <a:pt x="3451" y="5648"/>
                </a:lnTo>
                <a:lnTo>
                  <a:pt x="3451" y="4270"/>
                </a:lnTo>
                <a:cubicBezTo>
                  <a:pt x="3451" y="3967"/>
                  <a:pt x="3205" y="3723"/>
                  <a:pt x="2904" y="3723"/>
                </a:cubicBezTo>
                <a:lnTo>
                  <a:pt x="1097" y="3723"/>
                </a:lnTo>
                <a:lnTo>
                  <a:pt x="1097" y="1094"/>
                </a:lnTo>
                <a:lnTo>
                  <a:pt x="4575" y="1094"/>
                </a:lnTo>
                <a:cubicBezTo>
                  <a:pt x="4759" y="2272"/>
                  <a:pt x="5780" y="3176"/>
                  <a:pt x="7008" y="3176"/>
                </a:cubicBezTo>
                <a:cubicBezTo>
                  <a:pt x="8236" y="3176"/>
                  <a:pt x="9256" y="2272"/>
                  <a:pt x="9442" y="1094"/>
                </a:cubicBezTo>
                <a:close/>
                <a:moveTo>
                  <a:pt x="7008" y="6614"/>
                </a:moveTo>
                <a:lnTo>
                  <a:pt x="8719" y="7982"/>
                </a:lnTo>
                <a:cubicBezTo>
                  <a:pt x="8819" y="8062"/>
                  <a:pt x="8940" y="8102"/>
                  <a:pt x="9061" y="8102"/>
                </a:cubicBezTo>
                <a:cubicBezTo>
                  <a:pt x="9182" y="8102"/>
                  <a:pt x="9303" y="8062"/>
                  <a:pt x="9404" y="7982"/>
                </a:cubicBezTo>
                <a:lnTo>
                  <a:pt x="10567" y="7050"/>
                </a:lnTo>
                <a:lnTo>
                  <a:pt x="10567" y="12920"/>
                </a:lnTo>
                <a:lnTo>
                  <a:pt x="3451" y="12920"/>
                </a:lnTo>
                <a:lnTo>
                  <a:pt x="3451" y="7050"/>
                </a:lnTo>
                <a:lnTo>
                  <a:pt x="4614" y="7982"/>
                </a:lnTo>
                <a:cubicBezTo>
                  <a:pt x="4713" y="8062"/>
                  <a:pt x="4834" y="8102"/>
                  <a:pt x="4955" y="8102"/>
                </a:cubicBezTo>
                <a:cubicBezTo>
                  <a:pt x="5076" y="8102"/>
                  <a:pt x="5198" y="8062"/>
                  <a:pt x="5298" y="7982"/>
                </a:cubicBezTo>
                <a:lnTo>
                  <a:pt x="7008" y="6614"/>
                </a:lnTo>
                <a:close/>
                <a:moveTo>
                  <a:pt x="548" y="0"/>
                </a:moveTo>
                <a:cubicBezTo>
                  <a:pt x="247" y="0"/>
                  <a:pt x="1" y="246"/>
                  <a:pt x="1" y="547"/>
                </a:cubicBezTo>
                <a:lnTo>
                  <a:pt x="1" y="4270"/>
                </a:lnTo>
                <a:cubicBezTo>
                  <a:pt x="1" y="4573"/>
                  <a:pt x="247" y="4817"/>
                  <a:pt x="548" y="4817"/>
                </a:cubicBezTo>
                <a:lnTo>
                  <a:pt x="2355" y="4817"/>
                </a:lnTo>
                <a:lnTo>
                  <a:pt x="2355" y="13467"/>
                </a:lnTo>
                <a:cubicBezTo>
                  <a:pt x="2355" y="13770"/>
                  <a:pt x="2601" y="14014"/>
                  <a:pt x="2902" y="14014"/>
                </a:cubicBezTo>
                <a:lnTo>
                  <a:pt x="11114" y="14014"/>
                </a:lnTo>
                <a:cubicBezTo>
                  <a:pt x="11416" y="14014"/>
                  <a:pt x="11661" y="13768"/>
                  <a:pt x="11661" y="13467"/>
                </a:cubicBezTo>
                <a:lnTo>
                  <a:pt x="11661" y="4817"/>
                </a:lnTo>
                <a:lnTo>
                  <a:pt x="13468" y="4817"/>
                </a:lnTo>
                <a:cubicBezTo>
                  <a:pt x="13771" y="4817"/>
                  <a:pt x="14015" y="4573"/>
                  <a:pt x="14015" y="4270"/>
                </a:cubicBezTo>
                <a:lnTo>
                  <a:pt x="14015" y="547"/>
                </a:lnTo>
                <a:cubicBezTo>
                  <a:pt x="14015" y="246"/>
                  <a:pt x="13771" y="0"/>
                  <a:pt x="13468" y="0"/>
                </a:cubicBezTo>
                <a:lnTo>
                  <a:pt x="8917" y="0"/>
                </a:lnTo>
                <a:cubicBezTo>
                  <a:pt x="8763" y="0"/>
                  <a:pt x="8617" y="64"/>
                  <a:pt x="8514" y="177"/>
                </a:cubicBezTo>
                <a:cubicBezTo>
                  <a:pt x="8410" y="289"/>
                  <a:pt x="8358" y="442"/>
                  <a:pt x="8371" y="594"/>
                </a:cubicBezTo>
                <a:cubicBezTo>
                  <a:pt x="8440" y="1404"/>
                  <a:pt x="7799" y="2080"/>
                  <a:pt x="7008" y="2080"/>
                </a:cubicBezTo>
                <a:cubicBezTo>
                  <a:pt x="6218" y="2080"/>
                  <a:pt x="5576" y="1404"/>
                  <a:pt x="5646" y="594"/>
                </a:cubicBezTo>
                <a:cubicBezTo>
                  <a:pt x="5658" y="442"/>
                  <a:pt x="5606" y="289"/>
                  <a:pt x="5502" y="177"/>
                </a:cubicBezTo>
                <a:cubicBezTo>
                  <a:pt x="5398" y="64"/>
                  <a:pt x="5253" y="0"/>
                  <a:pt x="5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3"/>
          <p:cNvSpPr/>
          <p:nvPr/>
        </p:nvSpPr>
        <p:spPr>
          <a:xfrm>
            <a:off x="4771288" y="1612550"/>
            <a:ext cx="350375" cy="233650"/>
          </a:xfrm>
          <a:custGeom>
            <a:rect b="b" l="l" r="r" t="t"/>
            <a:pathLst>
              <a:path extrusionOk="0" h="9346" w="14015">
                <a:moveTo>
                  <a:pt x="2507" y="5432"/>
                </a:moveTo>
                <a:cubicBezTo>
                  <a:pt x="3089" y="5432"/>
                  <a:pt x="3589" y="5786"/>
                  <a:pt x="3803" y="6292"/>
                </a:cubicBezTo>
                <a:lnTo>
                  <a:pt x="2507" y="6292"/>
                </a:lnTo>
                <a:cubicBezTo>
                  <a:pt x="2204" y="6292"/>
                  <a:pt x="1958" y="6536"/>
                  <a:pt x="1958" y="6840"/>
                </a:cubicBezTo>
                <a:cubicBezTo>
                  <a:pt x="1958" y="7143"/>
                  <a:pt x="2204" y="7389"/>
                  <a:pt x="2507" y="7389"/>
                </a:cubicBezTo>
                <a:lnTo>
                  <a:pt x="3803" y="7389"/>
                </a:lnTo>
                <a:cubicBezTo>
                  <a:pt x="3589" y="7893"/>
                  <a:pt x="3089" y="8249"/>
                  <a:pt x="2507" y="8249"/>
                </a:cubicBezTo>
                <a:cubicBezTo>
                  <a:pt x="1731" y="8249"/>
                  <a:pt x="1098" y="7617"/>
                  <a:pt x="1098" y="6840"/>
                </a:cubicBezTo>
                <a:cubicBezTo>
                  <a:pt x="1098" y="6064"/>
                  <a:pt x="1731" y="5432"/>
                  <a:pt x="2507" y="5432"/>
                </a:cubicBezTo>
                <a:close/>
                <a:moveTo>
                  <a:pt x="11607" y="5435"/>
                </a:moveTo>
                <a:lnTo>
                  <a:pt x="11607" y="5435"/>
                </a:lnTo>
                <a:cubicBezTo>
                  <a:pt x="12338" y="5485"/>
                  <a:pt x="12917" y="6096"/>
                  <a:pt x="12917" y="6840"/>
                </a:cubicBezTo>
                <a:cubicBezTo>
                  <a:pt x="12919" y="7617"/>
                  <a:pt x="12286" y="8249"/>
                  <a:pt x="11510" y="8249"/>
                </a:cubicBezTo>
                <a:cubicBezTo>
                  <a:pt x="10733" y="8249"/>
                  <a:pt x="10101" y="7617"/>
                  <a:pt x="10101" y="6840"/>
                </a:cubicBezTo>
                <a:cubicBezTo>
                  <a:pt x="10101" y="6424"/>
                  <a:pt x="10282" y="6051"/>
                  <a:pt x="10569" y="5793"/>
                </a:cubicBezTo>
                <a:lnTo>
                  <a:pt x="10991" y="7018"/>
                </a:lnTo>
                <a:cubicBezTo>
                  <a:pt x="11068" y="7245"/>
                  <a:pt x="11282" y="7389"/>
                  <a:pt x="11510" y="7389"/>
                </a:cubicBezTo>
                <a:cubicBezTo>
                  <a:pt x="11568" y="7389"/>
                  <a:pt x="11629" y="7379"/>
                  <a:pt x="11687" y="7359"/>
                </a:cubicBezTo>
                <a:cubicBezTo>
                  <a:pt x="11975" y="7260"/>
                  <a:pt x="12127" y="6947"/>
                  <a:pt x="12028" y="6661"/>
                </a:cubicBezTo>
                <a:lnTo>
                  <a:pt x="11607" y="5435"/>
                </a:lnTo>
                <a:close/>
                <a:moveTo>
                  <a:pt x="7255" y="1"/>
                </a:moveTo>
                <a:cubicBezTo>
                  <a:pt x="6952" y="1"/>
                  <a:pt x="6706" y="247"/>
                  <a:pt x="6706" y="550"/>
                </a:cubicBezTo>
                <a:cubicBezTo>
                  <a:pt x="6706" y="852"/>
                  <a:pt x="6952" y="1098"/>
                  <a:pt x="7255" y="1098"/>
                </a:cubicBezTo>
                <a:lnTo>
                  <a:pt x="8955" y="1098"/>
                </a:lnTo>
                <a:lnTo>
                  <a:pt x="9214" y="1856"/>
                </a:lnTo>
                <a:lnTo>
                  <a:pt x="6367" y="6292"/>
                </a:lnTo>
                <a:lnTo>
                  <a:pt x="4951" y="6292"/>
                </a:lnTo>
                <a:cubicBezTo>
                  <a:pt x="4702" y="5172"/>
                  <a:pt x="3700" y="4334"/>
                  <a:pt x="2507" y="4334"/>
                </a:cubicBezTo>
                <a:cubicBezTo>
                  <a:pt x="1125" y="4334"/>
                  <a:pt x="1" y="5458"/>
                  <a:pt x="1" y="6840"/>
                </a:cubicBezTo>
                <a:cubicBezTo>
                  <a:pt x="1" y="8222"/>
                  <a:pt x="1125" y="9345"/>
                  <a:pt x="2507" y="9345"/>
                </a:cubicBezTo>
                <a:cubicBezTo>
                  <a:pt x="3700" y="9345"/>
                  <a:pt x="4702" y="8507"/>
                  <a:pt x="4951" y="7389"/>
                </a:cubicBezTo>
                <a:lnTo>
                  <a:pt x="6666" y="7389"/>
                </a:lnTo>
                <a:cubicBezTo>
                  <a:pt x="6854" y="7389"/>
                  <a:pt x="7028" y="7294"/>
                  <a:pt x="7128" y="7137"/>
                </a:cubicBezTo>
                <a:lnTo>
                  <a:pt x="9669" y="3178"/>
                </a:lnTo>
                <a:lnTo>
                  <a:pt x="10195" y="4707"/>
                </a:lnTo>
                <a:cubicBezTo>
                  <a:pt x="9480" y="5149"/>
                  <a:pt x="9003" y="5940"/>
                  <a:pt x="9003" y="6840"/>
                </a:cubicBezTo>
                <a:cubicBezTo>
                  <a:pt x="9003" y="8222"/>
                  <a:pt x="10128" y="9345"/>
                  <a:pt x="11510" y="9345"/>
                </a:cubicBezTo>
                <a:cubicBezTo>
                  <a:pt x="12890" y="9345"/>
                  <a:pt x="14014" y="8222"/>
                  <a:pt x="14014" y="6840"/>
                </a:cubicBezTo>
                <a:cubicBezTo>
                  <a:pt x="14014" y="5458"/>
                  <a:pt x="12892" y="4334"/>
                  <a:pt x="11510" y="4334"/>
                </a:cubicBezTo>
                <a:cubicBezTo>
                  <a:pt x="11416" y="4334"/>
                  <a:pt x="11324" y="4339"/>
                  <a:pt x="11234" y="4349"/>
                </a:cubicBezTo>
                <a:lnTo>
                  <a:pt x="9865" y="371"/>
                </a:lnTo>
                <a:cubicBezTo>
                  <a:pt x="9788" y="150"/>
                  <a:pt x="9581" y="1"/>
                  <a:pt x="93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3"/>
          <p:cNvSpPr/>
          <p:nvPr/>
        </p:nvSpPr>
        <p:spPr>
          <a:xfrm>
            <a:off x="4129488" y="1553275"/>
            <a:ext cx="150550" cy="350375"/>
          </a:xfrm>
          <a:custGeom>
            <a:rect b="b" l="l" r="r" t="t"/>
            <a:pathLst>
              <a:path extrusionOk="0" h="14015" w="6022">
                <a:moveTo>
                  <a:pt x="3010" y="1323"/>
                </a:moveTo>
                <a:lnTo>
                  <a:pt x="3330" y="1642"/>
                </a:lnTo>
                <a:lnTo>
                  <a:pt x="3010" y="1912"/>
                </a:lnTo>
                <a:lnTo>
                  <a:pt x="2691" y="1642"/>
                </a:lnTo>
                <a:lnTo>
                  <a:pt x="3010" y="1323"/>
                </a:lnTo>
                <a:close/>
                <a:moveTo>
                  <a:pt x="4926" y="1728"/>
                </a:moveTo>
                <a:lnTo>
                  <a:pt x="4926" y="4545"/>
                </a:lnTo>
                <a:cubicBezTo>
                  <a:pt x="4926" y="5601"/>
                  <a:pt x="4066" y="6461"/>
                  <a:pt x="3010" y="6461"/>
                </a:cubicBezTo>
                <a:cubicBezTo>
                  <a:pt x="1955" y="6461"/>
                  <a:pt x="1095" y="5601"/>
                  <a:pt x="1095" y="4545"/>
                </a:cubicBezTo>
                <a:lnTo>
                  <a:pt x="1095" y="1728"/>
                </a:lnTo>
                <a:lnTo>
                  <a:pt x="2657" y="3048"/>
                </a:lnTo>
                <a:cubicBezTo>
                  <a:pt x="2759" y="3133"/>
                  <a:pt x="2885" y="3176"/>
                  <a:pt x="3010" y="3176"/>
                </a:cubicBezTo>
                <a:cubicBezTo>
                  <a:pt x="3136" y="3176"/>
                  <a:pt x="3261" y="3133"/>
                  <a:pt x="3363" y="3048"/>
                </a:cubicBezTo>
                <a:lnTo>
                  <a:pt x="4926" y="1728"/>
                </a:lnTo>
                <a:close/>
                <a:moveTo>
                  <a:pt x="547" y="1"/>
                </a:moveTo>
                <a:cubicBezTo>
                  <a:pt x="468" y="1"/>
                  <a:pt x="390" y="17"/>
                  <a:pt x="317" y="51"/>
                </a:cubicBezTo>
                <a:cubicBezTo>
                  <a:pt x="124" y="142"/>
                  <a:pt x="1" y="336"/>
                  <a:pt x="1" y="548"/>
                </a:cubicBezTo>
                <a:lnTo>
                  <a:pt x="1" y="4545"/>
                </a:lnTo>
                <a:cubicBezTo>
                  <a:pt x="1" y="6017"/>
                  <a:pt x="1063" y="7247"/>
                  <a:pt x="2463" y="7505"/>
                </a:cubicBezTo>
                <a:lnTo>
                  <a:pt x="2463" y="10066"/>
                </a:lnTo>
                <a:lnTo>
                  <a:pt x="1209" y="8810"/>
                </a:lnTo>
                <a:cubicBezTo>
                  <a:pt x="1101" y="8704"/>
                  <a:pt x="961" y="8650"/>
                  <a:pt x="821" y="8650"/>
                </a:cubicBezTo>
                <a:cubicBezTo>
                  <a:pt x="681" y="8650"/>
                  <a:pt x="541" y="8704"/>
                  <a:pt x="434" y="8810"/>
                </a:cubicBezTo>
                <a:cubicBezTo>
                  <a:pt x="220" y="9024"/>
                  <a:pt x="220" y="9370"/>
                  <a:pt x="434" y="9585"/>
                </a:cubicBezTo>
                <a:lnTo>
                  <a:pt x="2463" y="11614"/>
                </a:lnTo>
                <a:lnTo>
                  <a:pt x="2463" y="13468"/>
                </a:lnTo>
                <a:cubicBezTo>
                  <a:pt x="2463" y="13771"/>
                  <a:pt x="2709" y="14015"/>
                  <a:pt x="3010" y="14015"/>
                </a:cubicBezTo>
                <a:cubicBezTo>
                  <a:pt x="3313" y="14015"/>
                  <a:pt x="3558" y="13769"/>
                  <a:pt x="3558" y="13468"/>
                </a:cubicBezTo>
                <a:lnTo>
                  <a:pt x="3558" y="7505"/>
                </a:lnTo>
                <a:cubicBezTo>
                  <a:pt x="4958" y="7247"/>
                  <a:pt x="6022" y="6017"/>
                  <a:pt x="6022" y="4545"/>
                </a:cubicBezTo>
                <a:lnTo>
                  <a:pt x="6022" y="548"/>
                </a:lnTo>
                <a:cubicBezTo>
                  <a:pt x="6022" y="336"/>
                  <a:pt x="5898" y="142"/>
                  <a:pt x="5704" y="53"/>
                </a:cubicBezTo>
                <a:cubicBezTo>
                  <a:pt x="5630" y="18"/>
                  <a:pt x="5552" y="1"/>
                  <a:pt x="5473" y="1"/>
                </a:cubicBezTo>
                <a:cubicBezTo>
                  <a:pt x="5347" y="1"/>
                  <a:pt x="5221" y="45"/>
                  <a:pt x="5120" y="130"/>
                </a:cubicBezTo>
                <a:lnTo>
                  <a:pt x="4170" y="933"/>
                </a:lnTo>
                <a:lnTo>
                  <a:pt x="3397" y="162"/>
                </a:lnTo>
                <a:cubicBezTo>
                  <a:pt x="3291" y="55"/>
                  <a:pt x="3151" y="1"/>
                  <a:pt x="3011" y="1"/>
                </a:cubicBezTo>
                <a:cubicBezTo>
                  <a:pt x="2871" y="1"/>
                  <a:pt x="2731" y="55"/>
                  <a:pt x="2624" y="162"/>
                </a:cubicBezTo>
                <a:lnTo>
                  <a:pt x="1851" y="933"/>
                </a:lnTo>
                <a:lnTo>
                  <a:pt x="901" y="130"/>
                </a:lnTo>
                <a:cubicBezTo>
                  <a:pt x="800" y="45"/>
                  <a:pt x="674" y="1"/>
                  <a:pt x="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3"/>
          <p:cNvSpPr/>
          <p:nvPr/>
        </p:nvSpPr>
        <p:spPr>
          <a:xfrm>
            <a:off x="3253163" y="1651075"/>
            <a:ext cx="350375" cy="161475"/>
          </a:xfrm>
          <a:custGeom>
            <a:rect b="b" l="l" r="r" t="t"/>
            <a:pathLst>
              <a:path extrusionOk="0" h="6459" w="14015">
                <a:moveTo>
                  <a:pt x="12371" y="1095"/>
                </a:moveTo>
                <a:lnTo>
                  <a:pt x="12371" y="1916"/>
                </a:lnTo>
                <a:lnTo>
                  <a:pt x="1643" y="1916"/>
                </a:lnTo>
                <a:lnTo>
                  <a:pt x="1643" y="1095"/>
                </a:lnTo>
                <a:close/>
                <a:moveTo>
                  <a:pt x="12345" y="3011"/>
                </a:moveTo>
                <a:cubicBezTo>
                  <a:pt x="12159" y="4339"/>
                  <a:pt x="11014" y="5365"/>
                  <a:pt x="9634" y="5365"/>
                </a:cubicBezTo>
                <a:lnTo>
                  <a:pt x="4379" y="5365"/>
                </a:lnTo>
                <a:cubicBezTo>
                  <a:pt x="3000" y="5365"/>
                  <a:pt x="1856" y="4339"/>
                  <a:pt x="1670" y="3011"/>
                </a:cubicBezTo>
                <a:close/>
                <a:moveTo>
                  <a:pt x="1095" y="1"/>
                </a:moveTo>
                <a:cubicBezTo>
                  <a:pt x="794" y="1"/>
                  <a:pt x="548" y="245"/>
                  <a:pt x="548" y="548"/>
                </a:cubicBezTo>
                <a:lnTo>
                  <a:pt x="548" y="1916"/>
                </a:lnTo>
                <a:cubicBezTo>
                  <a:pt x="246" y="1916"/>
                  <a:pt x="0" y="2161"/>
                  <a:pt x="0" y="2464"/>
                </a:cubicBezTo>
                <a:cubicBezTo>
                  <a:pt x="0" y="2766"/>
                  <a:pt x="246" y="3011"/>
                  <a:pt x="548" y="3011"/>
                </a:cubicBezTo>
                <a:lnTo>
                  <a:pt x="568" y="3011"/>
                </a:lnTo>
                <a:cubicBezTo>
                  <a:pt x="760" y="4945"/>
                  <a:pt x="2396" y="6459"/>
                  <a:pt x="4381" y="6459"/>
                </a:cubicBezTo>
                <a:lnTo>
                  <a:pt x="9636" y="6459"/>
                </a:lnTo>
                <a:cubicBezTo>
                  <a:pt x="11618" y="6459"/>
                  <a:pt x="13255" y="4945"/>
                  <a:pt x="13447" y="3011"/>
                </a:cubicBezTo>
                <a:lnTo>
                  <a:pt x="13467" y="3011"/>
                </a:lnTo>
                <a:cubicBezTo>
                  <a:pt x="13770" y="3011"/>
                  <a:pt x="14014" y="2765"/>
                  <a:pt x="14014" y="2464"/>
                </a:cubicBezTo>
                <a:cubicBezTo>
                  <a:pt x="14014" y="2161"/>
                  <a:pt x="13768" y="1916"/>
                  <a:pt x="13467" y="1916"/>
                </a:cubicBezTo>
                <a:lnTo>
                  <a:pt x="13467" y="548"/>
                </a:lnTo>
                <a:cubicBezTo>
                  <a:pt x="13467" y="245"/>
                  <a:pt x="13221" y="1"/>
                  <a:pt x="129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3"/>
          <p:cNvSpPr/>
          <p:nvPr/>
        </p:nvSpPr>
        <p:spPr>
          <a:xfrm>
            <a:off x="2503813" y="1553300"/>
            <a:ext cx="350375" cy="350350"/>
          </a:xfrm>
          <a:custGeom>
            <a:rect b="b" l="l" r="r" t="t"/>
            <a:pathLst>
              <a:path extrusionOk="0" h="14014" w="14015">
                <a:moveTo>
                  <a:pt x="7008" y="1094"/>
                </a:moveTo>
                <a:cubicBezTo>
                  <a:pt x="8305" y="1094"/>
                  <a:pt x="9538" y="1509"/>
                  <a:pt x="10555" y="2277"/>
                </a:cubicBezTo>
                <a:cubicBezTo>
                  <a:pt x="10403" y="3611"/>
                  <a:pt x="9594" y="4146"/>
                  <a:pt x="8877" y="4621"/>
                </a:cubicBezTo>
                <a:cubicBezTo>
                  <a:pt x="8463" y="4895"/>
                  <a:pt x="8107" y="5131"/>
                  <a:pt x="7930" y="5503"/>
                </a:cubicBezTo>
                <a:cubicBezTo>
                  <a:pt x="7629" y="6134"/>
                  <a:pt x="8023" y="6694"/>
                  <a:pt x="8283" y="7065"/>
                </a:cubicBezTo>
                <a:cubicBezTo>
                  <a:pt x="8395" y="7223"/>
                  <a:pt x="8532" y="7420"/>
                  <a:pt x="8549" y="7527"/>
                </a:cubicBezTo>
                <a:cubicBezTo>
                  <a:pt x="8555" y="7567"/>
                  <a:pt x="8472" y="7643"/>
                  <a:pt x="8408" y="7693"/>
                </a:cubicBezTo>
                <a:cubicBezTo>
                  <a:pt x="8230" y="7787"/>
                  <a:pt x="8046" y="7833"/>
                  <a:pt x="7854" y="7833"/>
                </a:cubicBezTo>
                <a:cubicBezTo>
                  <a:pt x="7611" y="7833"/>
                  <a:pt x="7357" y="7758"/>
                  <a:pt x="7086" y="7608"/>
                </a:cubicBezTo>
                <a:cubicBezTo>
                  <a:pt x="5949" y="6975"/>
                  <a:pt x="4916" y="5173"/>
                  <a:pt x="4875" y="4313"/>
                </a:cubicBezTo>
                <a:cubicBezTo>
                  <a:pt x="4824" y="3264"/>
                  <a:pt x="4117" y="2605"/>
                  <a:pt x="3518" y="2234"/>
                </a:cubicBezTo>
                <a:cubicBezTo>
                  <a:pt x="4525" y="1494"/>
                  <a:pt x="5735" y="1094"/>
                  <a:pt x="7008" y="1094"/>
                </a:cubicBezTo>
                <a:close/>
                <a:moveTo>
                  <a:pt x="12623" y="8867"/>
                </a:moveTo>
                <a:cubicBezTo>
                  <a:pt x="12258" y="9970"/>
                  <a:pt x="11587" y="10899"/>
                  <a:pt x="10747" y="11586"/>
                </a:cubicBezTo>
                <a:cubicBezTo>
                  <a:pt x="10434" y="11041"/>
                  <a:pt x="10306" y="10571"/>
                  <a:pt x="10394" y="10285"/>
                </a:cubicBezTo>
                <a:cubicBezTo>
                  <a:pt x="10468" y="10050"/>
                  <a:pt x="10884" y="9839"/>
                  <a:pt x="11368" y="9595"/>
                </a:cubicBezTo>
                <a:cubicBezTo>
                  <a:pt x="11739" y="9406"/>
                  <a:pt x="12181" y="9182"/>
                  <a:pt x="12623" y="8867"/>
                </a:cubicBezTo>
                <a:close/>
                <a:moveTo>
                  <a:pt x="2654" y="3007"/>
                </a:moveTo>
                <a:cubicBezTo>
                  <a:pt x="3063" y="3204"/>
                  <a:pt x="3745" y="3641"/>
                  <a:pt x="3782" y="4367"/>
                </a:cubicBezTo>
                <a:cubicBezTo>
                  <a:pt x="3841" y="5586"/>
                  <a:pt x="5069" y="7738"/>
                  <a:pt x="6554" y="8565"/>
                </a:cubicBezTo>
                <a:cubicBezTo>
                  <a:pt x="6979" y="8800"/>
                  <a:pt x="7419" y="8929"/>
                  <a:pt x="7858" y="8929"/>
                </a:cubicBezTo>
                <a:cubicBezTo>
                  <a:pt x="8233" y="8929"/>
                  <a:pt x="8607" y="8835"/>
                  <a:pt x="8969" y="8633"/>
                </a:cubicBezTo>
                <a:cubicBezTo>
                  <a:pt x="9375" y="8409"/>
                  <a:pt x="9718" y="7904"/>
                  <a:pt x="9631" y="7357"/>
                </a:cubicBezTo>
                <a:cubicBezTo>
                  <a:pt x="9574" y="6999"/>
                  <a:pt x="9364" y="6699"/>
                  <a:pt x="9180" y="6436"/>
                </a:cubicBezTo>
                <a:cubicBezTo>
                  <a:pt x="9088" y="6304"/>
                  <a:pt x="8915" y="6062"/>
                  <a:pt x="8917" y="5978"/>
                </a:cubicBezTo>
                <a:cubicBezTo>
                  <a:pt x="8917" y="5976"/>
                  <a:pt x="8917" y="5976"/>
                  <a:pt x="8917" y="5976"/>
                </a:cubicBezTo>
                <a:cubicBezTo>
                  <a:pt x="8965" y="5878"/>
                  <a:pt x="9263" y="5678"/>
                  <a:pt x="9482" y="5535"/>
                </a:cubicBezTo>
                <a:cubicBezTo>
                  <a:pt x="10413" y="4917"/>
                  <a:pt x="11144" y="4293"/>
                  <a:pt x="11490" y="3152"/>
                </a:cubicBezTo>
                <a:cubicBezTo>
                  <a:pt x="12415" y="4225"/>
                  <a:pt x="12919" y="5576"/>
                  <a:pt x="12919" y="7007"/>
                </a:cubicBezTo>
                <a:cubicBezTo>
                  <a:pt x="12919" y="7024"/>
                  <a:pt x="12919" y="7040"/>
                  <a:pt x="12919" y="7057"/>
                </a:cubicBezTo>
                <a:cubicBezTo>
                  <a:pt x="12330" y="7879"/>
                  <a:pt x="11559" y="8272"/>
                  <a:pt x="10873" y="8618"/>
                </a:cubicBezTo>
                <a:cubicBezTo>
                  <a:pt x="10198" y="8959"/>
                  <a:pt x="9563" y="9282"/>
                  <a:pt x="9350" y="9957"/>
                </a:cubicBezTo>
                <a:cubicBezTo>
                  <a:pt x="9123" y="10683"/>
                  <a:pt x="9436" y="11516"/>
                  <a:pt x="9837" y="12200"/>
                </a:cubicBezTo>
                <a:cubicBezTo>
                  <a:pt x="8979" y="12669"/>
                  <a:pt x="8013" y="12920"/>
                  <a:pt x="7008" y="12920"/>
                </a:cubicBezTo>
                <a:cubicBezTo>
                  <a:pt x="3740" y="12920"/>
                  <a:pt x="1095" y="10274"/>
                  <a:pt x="1095" y="7007"/>
                </a:cubicBezTo>
                <a:cubicBezTo>
                  <a:pt x="1095" y="5511"/>
                  <a:pt x="1647" y="4099"/>
                  <a:pt x="2654" y="3007"/>
                </a:cubicBezTo>
                <a:close/>
                <a:moveTo>
                  <a:pt x="7008" y="0"/>
                </a:moveTo>
                <a:cubicBezTo>
                  <a:pt x="3148" y="0"/>
                  <a:pt x="1" y="3125"/>
                  <a:pt x="1" y="7007"/>
                </a:cubicBezTo>
                <a:cubicBezTo>
                  <a:pt x="1" y="10880"/>
                  <a:pt x="3135" y="14014"/>
                  <a:pt x="7008" y="14014"/>
                </a:cubicBezTo>
                <a:cubicBezTo>
                  <a:pt x="10879" y="14014"/>
                  <a:pt x="14015" y="10880"/>
                  <a:pt x="14015" y="7007"/>
                </a:cubicBezTo>
                <a:cubicBezTo>
                  <a:pt x="14015" y="3134"/>
                  <a:pt x="10881" y="0"/>
                  <a:pt x="7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3"/>
          <p:cNvSpPr/>
          <p:nvPr/>
        </p:nvSpPr>
        <p:spPr>
          <a:xfrm>
            <a:off x="1783688" y="1553300"/>
            <a:ext cx="301100" cy="350350"/>
          </a:xfrm>
          <a:custGeom>
            <a:rect b="b" l="l" r="r" t="t"/>
            <a:pathLst>
              <a:path extrusionOk="0" h="14014" w="12044">
                <a:moveTo>
                  <a:pt x="6022" y="1094"/>
                </a:moveTo>
                <a:cubicBezTo>
                  <a:pt x="7531" y="1094"/>
                  <a:pt x="8757" y="2322"/>
                  <a:pt x="8757" y="3831"/>
                </a:cubicBezTo>
                <a:lnTo>
                  <a:pt x="8757" y="6185"/>
                </a:lnTo>
                <a:cubicBezTo>
                  <a:pt x="8757" y="6488"/>
                  <a:pt x="9003" y="6733"/>
                  <a:pt x="9306" y="6733"/>
                </a:cubicBezTo>
                <a:lnTo>
                  <a:pt x="9441" y="6733"/>
                </a:lnTo>
                <a:cubicBezTo>
                  <a:pt x="10271" y="6733"/>
                  <a:pt x="10947" y="7408"/>
                  <a:pt x="10947" y="8238"/>
                </a:cubicBezTo>
                <a:cubicBezTo>
                  <a:pt x="10947" y="9068"/>
                  <a:pt x="10273" y="9744"/>
                  <a:pt x="9443" y="9744"/>
                </a:cubicBezTo>
                <a:lnTo>
                  <a:pt x="7384" y="9744"/>
                </a:lnTo>
                <a:lnTo>
                  <a:pt x="6562" y="4298"/>
                </a:lnTo>
                <a:cubicBezTo>
                  <a:pt x="6522" y="4030"/>
                  <a:pt x="6293" y="3831"/>
                  <a:pt x="6022" y="3831"/>
                </a:cubicBezTo>
                <a:cubicBezTo>
                  <a:pt x="5751" y="3831"/>
                  <a:pt x="5520" y="4030"/>
                  <a:pt x="5480" y="4298"/>
                </a:cubicBezTo>
                <a:lnTo>
                  <a:pt x="4660" y="9744"/>
                </a:lnTo>
                <a:lnTo>
                  <a:pt x="2600" y="9744"/>
                </a:lnTo>
                <a:cubicBezTo>
                  <a:pt x="1770" y="9744"/>
                  <a:pt x="1094" y="9068"/>
                  <a:pt x="1094" y="8238"/>
                </a:cubicBezTo>
                <a:cubicBezTo>
                  <a:pt x="1094" y="7408"/>
                  <a:pt x="1770" y="6733"/>
                  <a:pt x="2600" y="6733"/>
                </a:cubicBezTo>
                <a:lnTo>
                  <a:pt x="2737" y="6733"/>
                </a:lnTo>
                <a:cubicBezTo>
                  <a:pt x="3039" y="6733"/>
                  <a:pt x="3284" y="6488"/>
                  <a:pt x="3284" y="6185"/>
                </a:cubicBezTo>
                <a:lnTo>
                  <a:pt x="3284" y="3831"/>
                </a:lnTo>
                <a:cubicBezTo>
                  <a:pt x="3284" y="2322"/>
                  <a:pt x="4513" y="1094"/>
                  <a:pt x="6022" y="1094"/>
                </a:cubicBezTo>
                <a:close/>
                <a:moveTo>
                  <a:pt x="6022" y="8054"/>
                </a:moveTo>
                <a:cubicBezTo>
                  <a:pt x="6169" y="9036"/>
                  <a:pt x="6616" y="12004"/>
                  <a:pt x="6754" y="12920"/>
                </a:cubicBezTo>
                <a:lnTo>
                  <a:pt x="5289" y="12920"/>
                </a:lnTo>
                <a:cubicBezTo>
                  <a:pt x="5426" y="12004"/>
                  <a:pt x="5874" y="9035"/>
                  <a:pt x="6022" y="8054"/>
                </a:cubicBezTo>
                <a:close/>
                <a:moveTo>
                  <a:pt x="6022" y="0"/>
                </a:moveTo>
                <a:cubicBezTo>
                  <a:pt x="3909" y="0"/>
                  <a:pt x="2190" y="1718"/>
                  <a:pt x="2190" y="3831"/>
                </a:cubicBezTo>
                <a:lnTo>
                  <a:pt x="2190" y="5670"/>
                </a:lnTo>
                <a:cubicBezTo>
                  <a:pt x="951" y="5868"/>
                  <a:pt x="0" y="6945"/>
                  <a:pt x="0" y="8238"/>
                </a:cubicBezTo>
                <a:cubicBezTo>
                  <a:pt x="0" y="9672"/>
                  <a:pt x="1166" y="10838"/>
                  <a:pt x="2600" y="10838"/>
                </a:cubicBezTo>
                <a:lnTo>
                  <a:pt x="4494" y="10838"/>
                </a:lnTo>
                <a:lnTo>
                  <a:pt x="4111" y="13385"/>
                </a:lnTo>
                <a:cubicBezTo>
                  <a:pt x="4088" y="13542"/>
                  <a:pt x="4134" y="13703"/>
                  <a:pt x="4238" y="13823"/>
                </a:cubicBezTo>
                <a:cubicBezTo>
                  <a:pt x="4342" y="13944"/>
                  <a:pt x="4494" y="14014"/>
                  <a:pt x="4653" y="14014"/>
                </a:cubicBezTo>
                <a:lnTo>
                  <a:pt x="7390" y="14014"/>
                </a:lnTo>
                <a:cubicBezTo>
                  <a:pt x="7549" y="14014"/>
                  <a:pt x="7701" y="13944"/>
                  <a:pt x="7805" y="13823"/>
                </a:cubicBezTo>
                <a:cubicBezTo>
                  <a:pt x="7909" y="13703"/>
                  <a:pt x="7956" y="13542"/>
                  <a:pt x="7931" y="13385"/>
                </a:cubicBezTo>
                <a:lnTo>
                  <a:pt x="7548" y="10838"/>
                </a:lnTo>
                <a:lnTo>
                  <a:pt x="9443" y="10838"/>
                </a:lnTo>
                <a:cubicBezTo>
                  <a:pt x="10877" y="10838"/>
                  <a:pt x="12043" y="9672"/>
                  <a:pt x="12043" y="8238"/>
                </a:cubicBezTo>
                <a:cubicBezTo>
                  <a:pt x="12043" y="6945"/>
                  <a:pt x="11093" y="5868"/>
                  <a:pt x="9853" y="5670"/>
                </a:cubicBezTo>
                <a:lnTo>
                  <a:pt x="9853" y="3831"/>
                </a:lnTo>
                <a:cubicBezTo>
                  <a:pt x="9853" y="1718"/>
                  <a:pt x="8135" y="0"/>
                  <a:pt x="6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0" name="Shape 11340"/>
        <p:cNvGrpSpPr/>
        <p:nvPr/>
      </p:nvGrpSpPr>
      <p:grpSpPr>
        <a:xfrm>
          <a:off x="0" y="0"/>
          <a:ext cx="0" cy="0"/>
          <a:chOff x="0" y="0"/>
          <a:chExt cx="0" cy="0"/>
        </a:xfrm>
      </p:grpSpPr>
      <p:sp>
        <p:nvSpPr>
          <p:cNvPr id="11341" name="Google Shape;11341;p7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1342" name="Google Shape;11342;p74"/>
          <p:cNvSpPr txBox="1"/>
          <p:nvPr>
            <p:ph idx="1" type="body"/>
          </p:nvPr>
        </p:nvSpPr>
        <p:spPr>
          <a:xfrm>
            <a:off x="720000" y="1164727"/>
            <a:ext cx="7704000" cy="69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304800" lvl="0" marL="457200" rtl="0" algn="l">
              <a:spcBef>
                <a:spcPts val="0"/>
              </a:spcBef>
              <a:spcAft>
                <a:spcPts val="0"/>
              </a:spcAft>
              <a:buSzPts val="1200"/>
              <a:buFont typeface="Lato Light"/>
              <a:buChar char="●"/>
            </a:pPr>
            <a:r>
              <a:rPr lang="en" u="sng">
                <a:solidFill>
                  <a:schemeClr val="hlink"/>
                </a:solidFill>
                <a:hlinkClick r:id="rId3"/>
              </a:rPr>
              <a:t>Flat floral spring background</a:t>
            </a:r>
            <a:endParaRPr/>
          </a:p>
          <a:p>
            <a:pPr indent="0" lvl="0" marL="0" rtl="0" algn="l">
              <a:spcBef>
                <a:spcPts val="0"/>
              </a:spcBef>
              <a:spcAft>
                <a:spcPts val="0"/>
              </a:spcAft>
              <a:buNone/>
            </a:pPr>
            <a:r>
              <a:t/>
            </a:r>
            <a:endParaRPr/>
          </a:p>
        </p:txBody>
      </p:sp>
      <p:grpSp>
        <p:nvGrpSpPr>
          <p:cNvPr id="11343" name="Google Shape;11343;p74"/>
          <p:cNvGrpSpPr/>
          <p:nvPr/>
        </p:nvGrpSpPr>
        <p:grpSpPr>
          <a:xfrm>
            <a:off x="882369" y="2672406"/>
            <a:ext cx="852563" cy="447161"/>
            <a:chOff x="1004875" y="2670000"/>
            <a:chExt cx="735475" cy="385750"/>
          </a:xfrm>
        </p:grpSpPr>
        <p:sp>
          <p:nvSpPr>
            <p:cNvPr id="11344" name="Google Shape;11344;p74"/>
            <p:cNvSpPr/>
            <p:nvPr/>
          </p:nvSpPr>
          <p:spPr>
            <a:xfrm>
              <a:off x="1540100" y="2670000"/>
              <a:ext cx="152150" cy="244975"/>
            </a:xfrm>
            <a:custGeom>
              <a:rect b="b" l="l" r="r" t="t"/>
              <a:pathLst>
                <a:path extrusionOk="0" fill="none" h="9799" w="6086">
                  <a:moveTo>
                    <a:pt x="0" y="2564"/>
                  </a:moveTo>
                  <a:cubicBezTo>
                    <a:pt x="695" y="997"/>
                    <a:pt x="1924" y="1"/>
                    <a:pt x="3197" y="155"/>
                  </a:cubicBezTo>
                  <a:cubicBezTo>
                    <a:pt x="4930" y="364"/>
                    <a:pt x="6086" y="2650"/>
                    <a:pt x="5772" y="5256"/>
                  </a:cubicBezTo>
                  <a:cubicBezTo>
                    <a:pt x="5459" y="7857"/>
                    <a:pt x="3793" y="9799"/>
                    <a:pt x="2053" y="9590"/>
                  </a:cubicBezTo>
                </a:path>
              </a:pathLst>
            </a:custGeom>
            <a:solidFill>
              <a:schemeClr val="dk1"/>
            </a:solidFill>
            <a:ln cap="flat" cmpd="sng" w="9525">
              <a:solidFill>
                <a:schemeClr val="dk1"/>
              </a:solidFill>
              <a:prstDash val="solid"/>
              <a:miter lim="614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4"/>
            <p:cNvSpPr/>
            <p:nvPr/>
          </p:nvSpPr>
          <p:spPr>
            <a:xfrm>
              <a:off x="1413625" y="2820900"/>
              <a:ext cx="326725" cy="216100"/>
            </a:xfrm>
            <a:custGeom>
              <a:rect b="b" l="l" r="r" t="t"/>
              <a:pathLst>
                <a:path extrusionOk="0" h="8644" w="13069">
                  <a:moveTo>
                    <a:pt x="5416" y="1"/>
                  </a:moveTo>
                  <a:cubicBezTo>
                    <a:pt x="2996" y="1"/>
                    <a:pt x="1000" y="1080"/>
                    <a:pt x="560" y="2822"/>
                  </a:cubicBezTo>
                  <a:cubicBezTo>
                    <a:pt x="1" y="5060"/>
                    <a:pt x="2220" y="7549"/>
                    <a:pt x="5520" y="8373"/>
                  </a:cubicBezTo>
                  <a:cubicBezTo>
                    <a:pt x="6249" y="8556"/>
                    <a:pt x="6970" y="8643"/>
                    <a:pt x="7656" y="8643"/>
                  </a:cubicBezTo>
                  <a:cubicBezTo>
                    <a:pt x="10074" y="8643"/>
                    <a:pt x="12069" y="7565"/>
                    <a:pt x="12509" y="5822"/>
                  </a:cubicBezTo>
                  <a:cubicBezTo>
                    <a:pt x="13069" y="3585"/>
                    <a:pt x="10850" y="1095"/>
                    <a:pt x="7555" y="272"/>
                  </a:cubicBezTo>
                  <a:cubicBezTo>
                    <a:pt x="6825" y="88"/>
                    <a:pt x="6103" y="1"/>
                    <a:pt x="5416"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4"/>
            <p:cNvSpPr/>
            <p:nvPr/>
          </p:nvSpPr>
          <p:spPr>
            <a:xfrm>
              <a:off x="1451575" y="2808000"/>
              <a:ext cx="132025" cy="230850"/>
            </a:xfrm>
            <a:custGeom>
              <a:rect b="b" l="l" r="r" t="t"/>
              <a:pathLst>
                <a:path extrusionOk="0" h="9234" w="5281">
                  <a:moveTo>
                    <a:pt x="5281" y="1"/>
                  </a:moveTo>
                  <a:lnTo>
                    <a:pt x="3646" y="50"/>
                  </a:lnTo>
                  <a:cubicBezTo>
                    <a:pt x="3646" y="50"/>
                    <a:pt x="1" y="2546"/>
                    <a:pt x="1550" y="8409"/>
                  </a:cubicBezTo>
                  <a:lnTo>
                    <a:pt x="2964" y="9233"/>
                  </a:lnTo>
                  <a:cubicBezTo>
                    <a:pt x="2964" y="9233"/>
                    <a:pt x="1495" y="4058"/>
                    <a:pt x="528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4"/>
            <p:cNvSpPr/>
            <p:nvPr/>
          </p:nvSpPr>
          <p:spPr>
            <a:xfrm>
              <a:off x="1394425" y="2807550"/>
              <a:ext cx="111425" cy="194725"/>
            </a:xfrm>
            <a:custGeom>
              <a:rect b="b" l="l" r="r" t="t"/>
              <a:pathLst>
                <a:path extrusionOk="0" h="7789" w="4457">
                  <a:moveTo>
                    <a:pt x="4457" y="0"/>
                  </a:moveTo>
                  <a:lnTo>
                    <a:pt x="3074" y="43"/>
                  </a:lnTo>
                  <a:cubicBezTo>
                    <a:pt x="3074" y="43"/>
                    <a:pt x="0" y="2152"/>
                    <a:pt x="1303" y="7100"/>
                  </a:cubicBezTo>
                  <a:lnTo>
                    <a:pt x="2502" y="7788"/>
                  </a:lnTo>
                  <a:cubicBezTo>
                    <a:pt x="2502" y="7788"/>
                    <a:pt x="1260" y="3430"/>
                    <a:pt x="44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4"/>
            <p:cNvSpPr/>
            <p:nvPr/>
          </p:nvSpPr>
          <p:spPr>
            <a:xfrm>
              <a:off x="1519500" y="2825075"/>
              <a:ext cx="132025" cy="230675"/>
            </a:xfrm>
            <a:custGeom>
              <a:rect b="b" l="l" r="r" t="t"/>
              <a:pathLst>
                <a:path extrusionOk="0" h="9227" w="5281">
                  <a:moveTo>
                    <a:pt x="5281" y="0"/>
                  </a:moveTo>
                  <a:lnTo>
                    <a:pt x="3646" y="49"/>
                  </a:lnTo>
                  <a:cubicBezTo>
                    <a:pt x="3646" y="49"/>
                    <a:pt x="1" y="2545"/>
                    <a:pt x="1550" y="8409"/>
                  </a:cubicBezTo>
                  <a:lnTo>
                    <a:pt x="2963" y="9226"/>
                  </a:lnTo>
                  <a:cubicBezTo>
                    <a:pt x="2963" y="9226"/>
                    <a:pt x="1494" y="4057"/>
                    <a:pt x="528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4"/>
            <p:cNvSpPr/>
            <p:nvPr/>
          </p:nvSpPr>
          <p:spPr>
            <a:xfrm>
              <a:off x="1678700" y="2908250"/>
              <a:ext cx="30925" cy="28050"/>
            </a:xfrm>
            <a:custGeom>
              <a:rect b="b" l="l" r="r" t="t"/>
              <a:pathLst>
                <a:path extrusionOk="0" h="1122" w="1237">
                  <a:moveTo>
                    <a:pt x="619" y="1"/>
                  </a:moveTo>
                  <a:cubicBezTo>
                    <a:pt x="369" y="1"/>
                    <a:pt x="137" y="172"/>
                    <a:pt x="75" y="423"/>
                  </a:cubicBezTo>
                  <a:cubicBezTo>
                    <a:pt x="1" y="724"/>
                    <a:pt x="179" y="1031"/>
                    <a:pt x="480" y="1105"/>
                  </a:cubicBezTo>
                  <a:cubicBezTo>
                    <a:pt x="526" y="1116"/>
                    <a:pt x="572" y="1121"/>
                    <a:pt x="617" y="1121"/>
                  </a:cubicBezTo>
                  <a:cubicBezTo>
                    <a:pt x="868" y="1121"/>
                    <a:pt x="1095" y="954"/>
                    <a:pt x="1162" y="699"/>
                  </a:cubicBezTo>
                  <a:cubicBezTo>
                    <a:pt x="1236" y="398"/>
                    <a:pt x="1052" y="97"/>
                    <a:pt x="751" y="17"/>
                  </a:cubicBezTo>
                  <a:cubicBezTo>
                    <a:pt x="707" y="6"/>
                    <a:pt x="662" y="1"/>
                    <a:pt x="61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4"/>
            <p:cNvSpPr/>
            <p:nvPr/>
          </p:nvSpPr>
          <p:spPr>
            <a:xfrm>
              <a:off x="1377825" y="2704425"/>
              <a:ext cx="242975" cy="211800"/>
            </a:xfrm>
            <a:custGeom>
              <a:rect b="b" l="l" r="r" t="t"/>
              <a:pathLst>
                <a:path extrusionOk="0" fill="none" h="8472" w="9719">
                  <a:moveTo>
                    <a:pt x="6743" y="1691"/>
                  </a:moveTo>
                  <a:cubicBezTo>
                    <a:pt x="8852" y="3252"/>
                    <a:pt x="9718" y="5662"/>
                    <a:pt x="8673" y="7063"/>
                  </a:cubicBezTo>
                  <a:cubicBezTo>
                    <a:pt x="7635" y="8471"/>
                    <a:pt x="5078" y="8342"/>
                    <a:pt x="2975" y="6781"/>
                  </a:cubicBezTo>
                  <a:cubicBezTo>
                    <a:pt x="867" y="5219"/>
                    <a:pt x="0" y="2810"/>
                    <a:pt x="1045" y="1402"/>
                  </a:cubicBezTo>
                  <a:cubicBezTo>
                    <a:pt x="2084" y="1"/>
                    <a:pt x="4635" y="130"/>
                    <a:pt x="6743" y="1691"/>
                  </a:cubicBezTo>
                  <a:close/>
                </a:path>
              </a:pathLst>
            </a:custGeom>
            <a:solidFill>
              <a:schemeClr val="dk1"/>
            </a:solidFill>
            <a:ln cap="flat" cmpd="sng" w="9525">
              <a:solidFill>
                <a:schemeClr val="dk1"/>
              </a:solidFill>
              <a:prstDash val="solid"/>
              <a:miter lim="614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4"/>
            <p:cNvSpPr/>
            <p:nvPr/>
          </p:nvSpPr>
          <p:spPr>
            <a:xfrm>
              <a:off x="1004875" y="2770050"/>
              <a:ext cx="399100" cy="196100"/>
            </a:xfrm>
            <a:custGeom>
              <a:rect b="b" l="l" r="r" t="t"/>
              <a:pathLst>
                <a:path extrusionOk="0" fill="none" h="7844" w="15964">
                  <a:moveTo>
                    <a:pt x="15963" y="5379"/>
                  </a:moveTo>
                  <a:cubicBezTo>
                    <a:pt x="15963" y="5379"/>
                    <a:pt x="13234" y="7844"/>
                    <a:pt x="10007" y="4721"/>
                  </a:cubicBezTo>
                  <a:cubicBezTo>
                    <a:pt x="6774" y="1599"/>
                    <a:pt x="2754" y="1"/>
                    <a:pt x="0" y="4389"/>
                  </a:cubicBezTo>
                </a:path>
              </a:pathLst>
            </a:custGeom>
            <a:solidFill>
              <a:schemeClr val="dk1"/>
            </a:solidFill>
            <a:ln cap="rnd" cmpd="sng" w="9525">
              <a:solidFill>
                <a:schemeClr val="dk1"/>
              </a:solidFill>
              <a:prstDash val="solid"/>
              <a:miter lim="614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2" name="Google Shape;11352;p74"/>
          <p:cNvGrpSpPr/>
          <p:nvPr/>
        </p:nvGrpSpPr>
        <p:grpSpPr>
          <a:xfrm>
            <a:off x="3654405" y="2282076"/>
            <a:ext cx="1156516" cy="1557071"/>
            <a:chOff x="4023075" y="2055300"/>
            <a:chExt cx="1191425" cy="1599950"/>
          </a:xfrm>
        </p:grpSpPr>
        <p:sp>
          <p:nvSpPr>
            <p:cNvPr id="11353" name="Google Shape;11353;p74"/>
            <p:cNvSpPr/>
            <p:nvPr/>
          </p:nvSpPr>
          <p:spPr>
            <a:xfrm>
              <a:off x="4023075" y="2055300"/>
              <a:ext cx="1191425" cy="1348925"/>
            </a:xfrm>
            <a:custGeom>
              <a:rect b="b" l="l" r="r" t="t"/>
              <a:pathLst>
                <a:path extrusionOk="0" h="53957" w="47657">
                  <a:moveTo>
                    <a:pt x="38853" y="0"/>
                  </a:moveTo>
                  <a:cubicBezTo>
                    <a:pt x="36010" y="0"/>
                    <a:pt x="33178" y="1094"/>
                    <a:pt x="31072" y="3002"/>
                  </a:cubicBezTo>
                  <a:cubicBezTo>
                    <a:pt x="28909" y="4956"/>
                    <a:pt x="27532" y="7753"/>
                    <a:pt x="27298" y="10654"/>
                  </a:cubicBezTo>
                  <a:cubicBezTo>
                    <a:pt x="26800" y="8128"/>
                    <a:pt x="24176" y="6130"/>
                    <a:pt x="21539" y="6118"/>
                  </a:cubicBezTo>
                  <a:cubicBezTo>
                    <a:pt x="21534" y="6118"/>
                    <a:pt x="21529" y="6118"/>
                    <a:pt x="21524" y="6118"/>
                  </a:cubicBezTo>
                  <a:cubicBezTo>
                    <a:pt x="18893" y="6118"/>
                    <a:pt x="16441" y="7812"/>
                    <a:pt x="15091" y="10077"/>
                  </a:cubicBezTo>
                  <a:cubicBezTo>
                    <a:pt x="13745" y="12345"/>
                    <a:pt x="13388" y="15092"/>
                    <a:pt x="13616" y="17723"/>
                  </a:cubicBezTo>
                  <a:cubicBezTo>
                    <a:pt x="13843" y="20354"/>
                    <a:pt x="14605" y="22899"/>
                    <a:pt x="15367" y="25425"/>
                  </a:cubicBezTo>
                  <a:cubicBezTo>
                    <a:pt x="13794" y="24067"/>
                    <a:pt x="12485" y="22419"/>
                    <a:pt x="10739" y="21387"/>
                  </a:cubicBezTo>
                  <a:cubicBezTo>
                    <a:pt x="9659" y="20748"/>
                    <a:pt x="8396" y="20372"/>
                    <a:pt x="7150" y="20372"/>
                  </a:cubicBezTo>
                  <a:cubicBezTo>
                    <a:pt x="6382" y="20372"/>
                    <a:pt x="5620" y="20515"/>
                    <a:pt x="4912" y="20827"/>
                  </a:cubicBezTo>
                  <a:cubicBezTo>
                    <a:pt x="3062" y="21651"/>
                    <a:pt x="1845" y="23483"/>
                    <a:pt x="1156" y="25388"/>
                  </a:cubicBezTo>
                  <a:cubicBezTo>
                    <a:pt x="1" y="28591"/>
                    <a:pt x="99" y="32137"/>
                    <a:pt x="880" y="35450"/>
                  </a:cubicBezTo>
                  <a:cubicBezTo>
                    <a:pt x="1660" y="38757"/>
                    <a:pt x="9737" y="53503"/>
                    <a:pt x="9737" y="53503"/>
                  </a:cubicBezTo>
                  <a:cubicBezTo>
                    <a:pt x="9737" y="53503"/>
                    <a:pt x="12965" y="52944"/>
                    <a:pt x="17174" y="52944"/>
                  </a:cubicBezTo>
                  <a:cubicBezTo>
                    <a:pt x="19172" y="52944"/>
                    <a:pt x="21391" y="53070"/>
                    <a:pt x="23592" y="53442"/>
                  </a:cubicBezTo>
                  <a:cubicBezTo>
                    <a:pt x="25512" y="53766"/>
                    <a:pt x="27364" y="53956"/>
                    <a:pt x="29146" y="53956"/>
                  </a:cubicBezTo>
                  <a:cubicBezTo>
                    <a:pt x="33713" y="53956"/>
                    <a:pt x="37820" y="52707"/>
                    <a:pt x="41423" y="49262"/>
                  </a:cubicBezTo>
                  <a:cubicBezTo>
                    <a:pt x="44214" y="46594"/>
                    <a:pt x="46224" y="42402"/>
                    <a:pt x="44583" y="38911"/>
                  </a:cubicBezTo>
                  <a:cubicBezTo>
                    <a:pt x="43556" y="36723"/>
                    <a:pt x="41301" y="35321"/>
                    <a:pt x="38952" y="34743"/>
                  </a:cubicBezTo>
                  <a:cubicBezTo>
                    <a:pt x="37611" y="34413"/>
                    <a:pt x="36234" y="34313"/>
                    <a:pt x="34849" y="34313"/>
                  </a:cubicBezTo>
                  <a:cubicBezTo>
                    <a:pt x="33816" y="34313"/>
                    <a:pt x="32778" y="34369"/>
                    <a:pt x="31748" y="34424"/>
                  </a:cubicBezTo>
                  <a:cubicBezTo>
                    <a:pt x="34644" y="32992"/>
                    <a:pt x="37551" y="31836"/>
                    <a:pt x="40176" y="30170"/>
                  </a:cubicBezTo>
                  <a:cubicBezTo>
                    <a:pt x="42806" y="28511"/>
                    <a:pt x="45161" y="26298"/>
                    <a:pt x="46513" y="23495"/>
                  </a:cubicBezTo>
                  <a:cubicBezTo>
                    <a:pt x="47251" y="21964"/>
                    <a:pt x="47656" y="20102"/>
                    <a:pt x="46876" y="18590"/>
                  </a:cubicBezTo>
                  <a:cubicBezTo>
                    <a:pt x="46249" y="17379"/>
                    <a:pt x="44958" y="16623"/>
                    <a:pt x="43624" y="16315"/>
                  </a:cubicBezTo>
                  <a:cubicBezTo>
                    <a:pt x="42925" y="16158"/>
                    <a:pt x="42213" y="16106"/>
                    <a:pt x="41496" y="16106"/>
                  </a:cubicBezTo>
                  <a:cubicBezTo>
                    <a:pt x="40846" y="16106"/>
                    <a:pt x="40192" y="16149"/>
                    <a:pt x="39543" y="16193"/>
                  </a:cubicBezTo>
                  <a:cubicBezTo>
                    <a:pt x="41706" y="13592"/>
                    <a:pt x="43188" y="10962"/>
                    <a:pt x="44165" y="8153"/>
                  </a:cubicBezTo>
                  <a:cubicBezTo>
                    <a:pt x="44816" y="6278"/>
                    <a:pt x="45204" y="4102"/>
                    <a:pt x="44183" y="2405"/>
                  </a:cubicBezTo>
                  <a:cubicBezTo>
                    <a:pt x="43163" y="721"/>
                    <a:pt x="41030" y="39"/>
                    <a:pt x="39063" y="2"/>
                  </a:cubicBezTo>
                  <a:cubicBezTo>
                    <a:pt x="38993" y="1"/>
                    <a:pt x="38923" y="0"/>
                    <a:pt x="38853" y="0"/>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4"/>
            <p:cNvSpPr/>
            <p:nvPr/>
          </p:nvSpPr>
          <p:spPr>
            <a:xfrm>
              <a:off x="4043975" y="2332725"/>
              <a:ext cx="857200" cy="1322525"/>
            </a:xfrm>
            <a:custGeom>
              <a:rect b="b" l="l" r="r" t="t"/>
              <a:pathLst>
                <a:path extrusionOk="0" h="52901" w="34288">
                  <a:moveTo>
                    <a:pt x="33926" y="0"/>
                  </a:moveTo>
                  <a:cubicBezTo>
                    <a:pt x="33904" y="0"/>
                    <a:pt x="33883" y="2"/>
                    <a:pt x="33863" y="6"/>
                  </a:cubicBezTo>
                  <a:cubicBezTo>
                    <a:pt x="33771" y="31"/>
                    <a:pt x="33691" y="86"/>
                    <a:pt x="33648" y="172"/>
                  </a:cubicBezTo>
                  <a:cubicBezTo>
                    <a:pt x="24268" y="18612"/>
                    <a:pt x="12982" y="36180"/>
                    <a:pt x="105" y="52389"/>
                  </a:cubicBezTo>
                  <a:cubicBezTo>
                    <a:pt x="1" y="52524"/>
                    <a:pt x="19" y="52720"/>
                    <a:pt x="154" y="52831"/>
                  </a:cubicBezTo>
                  <a:cubicBezTo>
                    <a:pt x="214" y="52878"/>
                    <a:pt x="285" y="52901"/>
                    <a:pt x="353" y="52901"/>
                  </a:cubicBezTo>
                  <a:cubicBezTo>
                    <a:pt x="446" y="52901"/>
                    <a:pt x="537" y="52860"/>
                    <a:pt x="597" y="52782"/>
                  </a:cubicBezTo>
                  <a:cubicBezTo>
                    <a:pt x="13499" y="36542"/>
                    <a:pt x="24809" y="18938"/>
                    <a:pt x="34213" y="461"/>
                  </a:cubicBezTo>
                  <a:cubicBezTo>
                    <a:pt x="34287" y="301"/>
                    <a:pt x="34226" y="117"/>
                    <a:pt x="34072" y="37"/>
                  </a:cubicBezTo>
                  <a:cubicBezTo>
                    <a:pt x="34025" y="11"/>
                    <a:pt x="33975" y="0"/>
                    <a:pt x="33926"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4"/>
            <p:cNvSpPr/>
            <p:nvPr/>
          </p:nvSpPr>
          <p:spPr>
            <a:xfrm>
              <a:off x="4579500" y="2478475"/>
              <a:ext cx="391725" cy="378475"/>
            </a:xfrm>
            <a:custGeom>
              <a:rect b="b" l="l" r="r" t="t"/>
              <a:pathLst>
                <a:path extrusionOk="0" h="15139" w="15669">
                  <a:moveTo>
                    <a:pt x="362" y="1"/>
                  </a:moveTo>
                  <a:cubicBezTo>
                    <a:pt x="338" y="1"/>
                    <a:pt x="314" y="4"/>
                    <a:pt x="290" y="9"/>
                  </a:cubicBezTo>
                  <a:cubicBezTo>
                    <a:pt x="278" y="9"/>
                    <a:pt x="265" y="15"/>
                    <a:pt x="253" y="22"/>
                  </a:cubicBezTo>
                  <a:cubicBezTo>
                    <a:pt x="87" y="77"/>
                    <a:pt x="1" y="261"/>
                    <a:pt x="62" y="421"/>
                  </a:cubicBezTo>
                  <a:cubicBezTo>
                    <a:pt x="1704" y="4957"/>
                    <a:pt x="2005" y="10047"/>
                    <a:pt x="898" y="14749"/>
                  </a:cubicBezTo>
                  <a:cubicBezTo>
                    <a:pt x="868" y="14878"/>
                    <a:pt x="923" y="15013"/>
                    <a:pt x="1034" y="15087"/>
                  </a:cubicBezTo>
                  <a:cubicBezTo>
                    <a:pt x="1086" y="15122"/>
                    <a:pt x="1144" y="15139"/>
                    <a:pt x="1204" y="15139"/>
                  </a:cubicBezTo>
                  <a:cubicBezTo>
                    <a:pt x="1270" y="15139"/>
                    <a:pt x="1338" y="15117"/>
                    <a:pt x="1396" y="15075"/>
                  </a:cubicBezTo>
                  <a:cubicBezTo>
                    <a:pt x="5631" y="11977"/>
                    <a:pt x="10340" y="9684"/>
                    <a:pt x="15399" y="8277"/>
                  </a:cubicBezTo>
                  <a:cubicBezTo>
                    <a:pt x="15571" y="8227"/>
                    <a:pt x="15669" y="8055"/>
                    <a:pt x="15620" y="7889"/>
                  </a:cubicBezTo>
                  <a:cubicBezTo>
                    <a:pt x="15579" y="7746"/>
                    <a:pt x="15452" y="7658"/>
                    <a:pt x="15314" y="7658"/>
                  </a:cubicBezTo>
                  <a:cubicBezTo>
                    <a:pt x="15287" y="7658"/>
                    <a:pt x="15260" y="7661"/>
                    <a:pt x="15233" y="7668"/>
                  </a:cubicBezTo>
                  <a:cubicBezTo>
                    <a:pt x="10364" y="9027"/>
                    <a:pt x="5810" y="11184"/>
                    <a:pt x="1691" y="14085"/>
                  </a:cubicBezTo>
                  <a:cubicBezTo>
                    <a:pt x="2607" y="9494"/>
                    <a:pt x="2244" y="4595"/>
                    <a:pt x="659" y="206"/>
                  </a:cubicBezTo>
                  <a:cubicBezTo>
                    <a:pt x="612" y="81"/>
                    <a:pt x="491" y="1"/>
                    <a:pt x="362"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4"/>
            <p:cNvSpPr/>
            <p:nvPr/>
          </p:nvSpPr>
          <p:spPr>
            <a:xfrm>
              <a:off x="4451650" y="3046000"/>
              <a:ext cx="414025" cy="45900"/>
            </a:xfrm>
            <a:custGeom>
              <a:rect b="b" l="l" r="r" t="t"/>
              <a:pathLst>
                <a:path extrusionOk="0" h="1836" w="16561">
                  <a:moveTo>
                    <a:pt x="16230" y="0"/>
                  </a:moveTo>
                  <a:cubicBezTo>
                    <a:pt x="16219" y="0"/>
                    <a:pt x="16209" y="1"/>
                    <a:pt x="16198" y="2"/>
                  </a:cubicBezTo>
                  <a:cubicBezTo>
                    <a:pt x="14058" y="205"/>
                    <a:pt x="12079" y="223"/>
                    <a:pt x="10168" y="242"/>
                  </a:cubicBezTo>
                  <a:cubicBezTo>
                    <a:pt x="7174" y="266"/>
                    <a:pt x="4334" y="297"/>
                    <a:pt x="1150" y="1004"/>
                  </a:cubicBezTo>
                  <a:cubicBezTo>
                    <a:pt x="861" y="1072"/>
                    <a:pt x="566" y="1139"/>
                    <a:pt x="271" y="1219"/>
                  </a:cubicBezTo>
                  <a:cubicBezTo>
                    <a:pt x="105" y="1262"/>
                    <a:pt x="1" y="1434"/>
                    <a:pt x="44" y="1600"/>
                  </a:cubicBezTo>
                  <a:cubicBezTo>
                    <a:pt x="81" y="1747"/>
                    <a:pt x="211" y="1836"/>
                    <a:pt x="356" y="1836"/>
                  </a:cubicBezTo>
                  <a:cubicBezTo>
                    <a:pt x="381" y="1836"/>
                    <a:pt x="406" y="1833"/>
                    <a:pt x="431" y="1828"/>
                  </a:cubicBezTo>
                  <a:cubicBezTo>
                    <a:pt x="3910" y="930"/>
                    <a:pt x="6947" y="899"/>
                    <a:pt x="10174" y="869"/>
                  </a:cubicBezTo>
                  <a:cubicBezTo>
                    <a:pt x="12098" y="850"/>
                    <a:pt x="14089" y="832"/>
                    <a:pt x="16259" y="629"/>
                  </a:cubicBezTo>
                  <a:cubicBezTo>
                    <a:pt x="16431" y="604"/>
                    <a:pt x="16560" y="457"/>
                    <a:pt x="16542" y="285"/>
                  </a:cubicBezTo>
                  <a:cubicBezTo>
                    <a:pt x="16524" y="124"/>
                    <a:pt x="16389" y="0"/>
                    <a:pt x="16230"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4"/>
            <p:cNvSpPr/>
            <p:nvPr/>
          </p:nvSpPr>
          <p:spPr>
            <a:xfrm>
              <a:off x="4274475" y="2867600"/>
              <a:ext cx="97750" cy="363625"/>
            </a:xfrm>
            <a:custGeom>
              <a:rect b="b" l="l" r="r" t="t"/>
              <a:pathLst>
                <a:path extrusionOk="0" h="14545" w="3910">
                  <a:moveTo>
                    <a:pt x="362" y="0"/>
                  </a:moveTo>
                  <a:cubicBezTo>
                    <a:pt x="340" y="0"/>
                    <a:pt x="317" y="3"/>
                    <a:pt x="296" y="8"/>
                  </a:cubicBezTo>
                  <a:cubicBezTo>
                    <a:pt x="271" y="14"/>
                    <a:pt x="246" y="20"/>
                    <a:pt x="222" y="32"/>
                  </a:cubicBezTo>
                  <a:cubicBezTo>
                    <a:pt x="68" y="112"/>
                    <a:pt x="1" y="303"/>
                    <a:pt x="81" y="457"/>
                  </a:cubicBezTo>
                  <a:cubicBezTo>
                    <a:pt x="2207" y="4753"/>
                    <a:pt x="3277" y="9388"/>
                    <a:pt x="3258" y="14225"/>
                  </a:cubicBezTo>
                  <a:cubicBezTo>
                    <a:pt x="3258" y="14404"/>
                    <a:pt x="3400" y="14545"/>
                    <a:pt x="3572" y="14545"/>
                  </a:cubicBezTo>
                  <a:cubicBezTo>
                    <a:pt x="3750" y="14545"/>
                    <a:pt x="3892" y="14404"/>
                    <a:pt x="3892" y="14231"/>
                  </a:cubicBezTo>
                  <a:cubicBezTo>
                    <a:pt x="3910" y="9289"/>
                    <a:pt x="2816" y="4563"/>
                    <a:pt x="646" y="174"/>
                  </a:cubicBezTo>
                  <a:cubicBezTo>
                    <a:pt x="589" y="66"/>
                    <a:pt x="476" y="0"/>
                    <a:pt x="362"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8" name="Google Shape;11358;p74"/>
          <p:cNvGrpSpPr/>
          <p:nvPr/>
        </p:nvGrpSpPr>
        <p:grpSpPr>
          <a:xfrm>
            <a:off x="6438258" y="2553003"/>
            <a:ext cx="1140594" cy="1015210"/>
            <a:chOff x="5429733" y="2645724"/>
            <a:chExt cx="1140594" cy="1015210"/>
          </a:xfrm>
        </p:grpSpPr>
        <p:sp>
          <p:nvSpPr>
            <p:cNvPr id="11359" name="Google Shape;11359;p74"/>
            <p:cNvSpPr/>
            <p:nvPr/>
          </p:nvSpPr>
          <p:spPr>
            <a:xfrm>
              <a:off x="5429733" y="2645724"/>
              <a:ext cx="1140594" cy="957849"/>
            </a:xfrm>
            <a:custGeom>
              <a:rect b="b" l="l" r="r" t="t"/>
              <a:pathLst>
                <a:path extrusionOk="0" h="49862" w="59375">
                  <a:moveTo>
                    <a:pt x="33583" y="0"/>
                  </a:moveTo>
                  <a:cubicBezTo>
                    <a:pt x="31469" y="0"/>
                    <a:pt x="29337" y="357"/>
                    <a:pt x="27380" y="1090"/>
                  </a:cubicBezTo>
                  <a:cubicBezTo>
                    <a:pt x="26793" y="1298"/>
                    <a:pt x="26221" y="1551"/>
                    <a:pt x="25666" y="1842"/>
                  </a:cubicBezTo>
                  <a:lnTo>
                    <a:pt x="25661" y="1842"/>
                  </a:lnTo>
                  <a:cubicBezTo>
                    <a:pt x="23897" y="2760"/>
                    <a:pt x="22337" y="4034"/>
                    <a:pt x="21178" y="5671"/>
                  </a:cubicBezTo>
                  <a:cubicBezTo>
                    <a:pt x="20442" y="5462"/>
                    <a:pt x="19691" y="5365"/>
                    <a:pt x="18939" y="5365"/>
                  </a:cubicBezTo>
                  <a:cubicBezTo>
                    <a:pt x="16100" y="5365"/>
                    <a:pt x="13241" y="6746"/>
                    <a:pt x="11065" y="8665"/>
                  </a:cubicBezTo>
                  <a:cubicBezTo>
                    <a:pt x="8840" y="10621"/>
                    <a:pt x="7159" y="13307"/>
                    <a:pt x="7560" y="16219"/>
                  </a:cubicBezTo>
                  <a:cubicBezTo>
                    <a:pt x="7560" y="16246"/>
                    <a:pt x="7565" y="16263"/>
                    <a:pt x="7565" y="16290"/>
                  </a:cubicBezTo>
                  <a:cubicBezTo>
                    <a:pt x="7483" y="16301"/>
                    <a:pt x="7400" y="16323"/>
                    <a:pt x="7324" y="16345"/>
                  </a:cubicBezTo>
                  <a:cubicBezTo>
                    <a:pt x="2978" y="17317"/>
                    <a:pt x="67" y="21943"/>
                    <a:pt x="23" y="26398"/>
                  </a:cubicBezTo>
                  <a:cubicBezTo>
                    <a:pt x="1" y="28041"/>
                    <a:pt x="297" y="29645"/>
                    <a:pt x="825" y="31183"/>
                  </a:cubicBezTo>
                  <a:cubicBezTo>
                    <a:pt x="869" y="31326"/>
                    <a:pt x="918" y="31469"/>
                    <a:pt x="968" y="31611"/>
                  </a:cubicBezTo>
                  <a:cubicBezTo>
                    <a:pt x="1912" y="34171"/>
                    <a:pt x="3473" y="36539"/>
                    <a:pt x="5258" y="38616"/>
                  </a:cubicBezTo>
                  <a:cubicBezTo>
                    <a:pt x="8214" y="42055"/>
                    <a:pt x="11834" y="44917"/>
                    <a:pt x="15871" y="46993"/>
                  </a:cubicBezTo>
                  <a:cubicBezTo>
                    <a:pt x="19237" y="48718"/>
                    <a:pt x="23106" y="49861"/>
                    <a:pt x="26868" y="49861"/>
                  </a:cubicBezTo>
                  <a:cubicBezTo>
                    <a:pt x="29480" y="49861"/>
                    <a:pt x="32041" y="49310"/>
                    <a:pt x="34346" y="48020"/>
                  </a:cubicBezTo>
                  <a:lnTo>
                    <a:pt x="36813" y="47839"/>
                  </a:lnTo>
                  <a:cubicBezTo>
                    <a:pt x="38417" y="47153"/>
                    <a:pt x="39971" y="46356"/>
                    <a:pt x="41460" y="45450"/>
                  </a:cubicBezTo>
                  <a:cubicBezTo>
                    <a:pt x="41603" y="45373"/>
                    <a:pt x="41740" y="45290"/>
                    <a:pt x="41878" y="45197"/>
                  </a:cubicBezTo>
                  <a:cubicBezTo>
                    <a:pt x="45278" y="43082"/>
                    <a:pt x="48349" y="40418"/>
                    <a:pt x="50942" y="37352"/>
                  </a:cubicBezTo>
                  <a:cubicBezTo>
                    <a:pt x="51046" y="37231"/>
                    <a:pt x="51151" y="37105"/>
                    <a:pt x="51250" y="36979"/>
                  </a:cubicBezTo>
                  <a:cubicBezTo>
                    <a:pt x="54167" y="33457"/>
                    <a:pt x="56457" y="29425"/>
                    <a:pt x="57924" y="25107"/>
                  </a:cubicBezTo>
                  <a:cubicBezTo>
                    <a:pt x="58781" y="22575"/>
                    <a:pt x="59374" y="19910"/>
                    <a:pt x="59166" y="17252"/>
                  </a:cubicBezTo>
                  <a:cubicBezTo>
                    <a:pt x="58957" y="14593"/>
                    <a:pt x="57880" y="11934"/>
                    <a:pt x="55853" y="10214"/>
                  </a:cubicBezTo>
                  <a:cubicBezTo>
                    <a:pt x="54528" y="9095"/>
                    <a:pt x="52609" y="8428"/>
                    <a:pt x="50770" y="8428"/>
                  </a:cubicBezTo>
                  <a:cubicBezTo>
                    <a:pt x="50154" y="8428"/>
                    <a:pt x="49548" y="8503"/>
                    <a:pt x="48975" y="8660"/>
                  </a:cubicBezTo>
                  <a:cubicBezTo>
                    <a:pt x="48629" y="8753"/>
                    <a:pt x="48289" y="8879"/>
                    <a:pt x="47975" y="9039"/>
                  </a:cubicBezTo>
                  <a:cubicBezTo>
                    <a:pt x="47964" y="9006"/>
                    <a:pt x="47959" y="8978"/>
                    <a:pt x="47948" y="8951"/>
                  </a:cubicBezTo>
                  <a:cubicBezTo>
                    <a:pt x="47382" y="6589"/>
                    <a:pt x="45828" y="4523"/>
                    <a:pt x="43861" y="3089"/>
                  </a:cubicBezTo>
                  <a:cubicBezTo>
                    <a:pt x="43789" y="3029"/>
                    <a:pt x="43713" y="2974"/>
                    <a:pt x="43647" y="2925"/>
                  </a:cubicBezTo>
                  <a:cubicBezTo>
                    <a:pt x="43548" y="2859"/>
                    <a:pt x="43454" y="2798"/>
                    <a:pt x="43361" y="2738"/>
                  </a:cubicBezTo>
                  <a:cubicBezTo>
                    <a:pt x="41334" y="1386"/>
                    <a:pt x="38944" y="617"/>
                    <a:pt x="36522" y="233"/>
                  </a:cubicBezTo>
                  <a:cubicBezTo>
                    <a:pt x="35559" y="79"/>
                    <a:pt x="34573" y="0"/>
                    <a:pt x="33583"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4"/>
            <p:cNvSpPr/>
            <p:nvPr/>
          </p:nvSpPr>
          <p:spPr>
            <a:xfrm>
              <a:off x="5839194" y="2666548"/>
              <a:ext cx="438084" cy="336482"/>
            </a:xfrm>
            <a:custGeom>
              <a:rect b="b" l="l" r="r" t="t"/>
              <a:pathLst>
                <a:path extrusionOk="0" h="17516" w="22805">
                  <a:moveTo>
                    <a:pt x="7634" y="7504"/>
                  </a:moveTo>
                  <a:cubicBezTo>
                    <a:pt x="7926" y="7504"/>
                    <a:pt x="8193" y="7540"/>
                    <a:pt x="8439" y="7614"/>
                  </a:cubicBezTo>
                  <a:cubicBezTo>
                    <a:pt x="9164" y="7828"/>
                    <a:pt x="9708" y="8411"/>
                    <a:pt x="9762" y="9043"/>
                  </a:cubicBezTo>
                  <a:lnTo>
                    <a:pt x="9762" y="9053"/>
                  </a:lnTo>
                  <a:lnTo>
                    <a:pt x="9773" y="9224"/>
                  </a:lnTo>
                  <a:cubicBezTo>
                    <a:pt x="9757" y="9724"/>
                    <a:pt x="9460" y="10262"/>
                    <a:pt x="8873" y="10894"/>
                  </a:cubicBezTo>
                  <a:cubicBezTo>
                    <a:pt x="7691" y="12146"/>
                    <a:pt x="6291" y="12965"/>
                    <a:pt x="4917" y="13201"/>
                  </a:cubicBezTo>
                  <a:lnTo>
                    <a:pt x="6362" y="7691"/>
                  </a:lnTo>
                  <a:cubicBezTo>
                    <a:pt x="6829" y="7567"/>
                    <a:pt x="7252" y="7504"/>
                    <a:pt x="7634" y="7504"/>
                  </a:cubicBezTo>
                  <a:close/>
                  <a:moveTo>
                    <a:pt x="7890" y="3654"/>
                  </a:moveTo>
                  <a:cubicBezTo>
                    <a:pt x="8379" y="3654"/>
                    <a:pt x="8878" y="3690"/>
                    <a:pt x="9383" y="3763"/>
                  </a:cubicBezTo>
                  <a:cubicBezTo>
                    <a:pt x="11762" y="4115"/>
                    <a:pt x="13861" y="5252"/>
                    <a:pt x="15141" y="6895"/>
                  </a:cubicBezTo>
                  <a:cubicBezTo>
                    <a:pt x="16552" y="8713"/>
                    <a:pt x="16920" y="11218"/>
                    <a:pt x="16047" y="13141"/>
                  </a:cubicBezTo>
                  <a:cubicBezTo>
                    <a:pt x="16009" y="13223"/>
                    <a:pt x="16025" y="13311"/>
                    <a:pt x="16074" y="13382"/>
                  </a:cubicBezTo>
                  <a:lnTo>
                    <a:pt x="16069" y="13382"/>
                  </a:lnTo>
                  <a:cubicBezTo>
                    <a:pt x="15789" y="13591"/>
                    <a:pt x="15498" y="13794"/>
                    <a:pt x="15190" y="13998"/>
                  </a:cubicBezTo>
                  <a:cubicBezTo>
                    <a:pt x="13992" y="14800"/>
                    <a:pt x="12410" y="15679"/>
                    <a:pt x="10597" y="16277"/>
                  </a:cubicBezTo>
                  <a:lnTo>
                    <a:pt x="10257" y="9026"/>
                  </a:lnTo>
                  <a:cubicBezTo>
                    <a:pt x="10257" y="9015"/>
                    <a:pt x="10251" y="9010"/>
                    <a:pt x="10251" y="8999"/>
                  </a:cubicBezTo>
                  <a:cubicBezTo>
                    <a:pt x="10180" y="8175"/>
                    <a:pt x="9493" y="7411"/>
                    <a:pt x="8581" y="7147"/>
                  </a:cubicBezTo>
                  <a:cubicBezTo>
                    <a:pt x="8289" y="7059"/>
                    <a:pt x="7975" y="7015"/>
                    <a:pt x="7636" y="7015"/>
                  </a:cubicBezTo>
                  <a:cubicBezTo>
                    <a:pt x="7172" y="7015"/>
                    <a:pt x="6661" y="7098"/>
                    <a:pt x="6093" y="7263"/>
                  </a:cubicBezTo>
                  <a:cubicBezTo>
                    <a:pt x="6010" y="7290"/>
                    <a:pt x="5944" y="7351"/>
                    <a:pt x="5917" y="7444"/>
                  </a:cubicBezTo>
                  <a:lnTo>
                    <a:pt x="4390" y="13261"/>
                  </a:lnTo>
                  <a:cubicBezTo>
                    <a:pt x="4294" y="13267"/>
                    <a:pt x="4198" y="13270"/>
                    <a:pt x="4103" y="13270"/>
                  </a:cubicBezTo>
                  <a:cubicBezTo>
                    <a:pt x="2608" y="13270"/>
                    <a:pt x="1194" y="12552"/>
                    <a:pt x="522" y="11416"/>
                  </a:cubicBezTo>
                  <a:cubicBezTo>
                    <a:pt x="522" y="11410"/>
                    <a:pt x="517" y="11410"/>
                    <a:pt x="517" y="11399"/>
                  </a:cubicBezTo>
                  <a:lnTo>
                    <a:pt x="517" y="11317"/>
                  </a:lnTo>
                  <a:cubicBezTo>
                    <a:pt x="539" y="10295"/>
                    <a:pt x="643" y="9312"/>
                    <a:pt x="830" y="8356"/>
                  </a:cubicBezTo>
                  <a:cubicBezTo>
                    <a:pt x="885" y="8328"/>
                    <a:pt x="929" y="8273"/>
                    <a:pt x="945" y="8207"/>
                  </a:cubicBezTo>
                  <a:cubicBezTo>
                    <a:pt x="1385" y="6631"/>
                    <a:pt x="2626" y="5219"/>
                    <a:pt x="4263" y="4433"/>
                  </a:cubicBezTo>
                  <a:cubicBezTo>
                    <a:pt x="5341" y="3917"/>
                    <a:pt x="6576" y="3654"/>
                    <a:pt x="7890" y="3654"/>
                  </a:cubicBezTo>
                  <a:close/>
                  <a:moveTo>
                    <a:pt x="9834" y="10487"/>
                  </a:moveTo>
                  <a:lnTo>
                    <a:pt x="10114" y="16426"/>
                  </a:lnTo>
                  <a:cubicBezTo>
                    <a:pt x="8906" y="16790"/>
                    <a:pt x="7600" y="17019"/>
                    <a:pt x="6235" y="17019"/>
                  </a:cubicBezTo>
                  <a:cubicBezTo>
                    <a:pt x="6117" y="17019"/>
                    <a:pt x="5998" y="17017"/>
                    <a:pt x="5879" y="17014"/>
                  </a:cubicBezTo>
                  <a:cubicBezTo>
                    <a:pt x="4725" y="16981"/>
                    <a:pt x="2626" y="16700"/>
                    <a:pt x="1473" y="15212"/>
                  </a:cubicBezTo>
                  <a:cubicBezTo>
                    <a:pt x="912" y="14487"/>
                    <a:pt x="610" y="13536"/>
                    <a:pt x="533" y="12256"/>
                  </a:cubicBezTo>
                  <a:lnTo>
                    <a:pt x="533" y="12256"/>
                  </a:lnTo>
                  <a:cubicBezTo>
                    <a:pt x="1359" y="13202"/>
                    <a:pt x="2650" y="13770"/>
                    <a:pt x="4035" y="13770"/>
                  </a:cubicBezTo>
                  <a:cubicBezTo>
                    <a:pt x="4161" y="13770"/>
                    <a:pt x="4289" y="13766"/>
                    <a:pt x="4417" y="13756"/>
                  </a:cubicBezTo>
                  <a:cubicBezTo>
                    <a:pt x="4439" y="13772"/>
                    <a:pt x="4472" y="13789"/>
                    <a:pt x="4505" y="13800"/>
                  </a:cubicBezTo>
                  <a:cubicBezTo>
                    <a:pt x="4527" y="13805"/>
                    <a:pt x="4549" y="13805"/>
                    <a:pt x="4571" y="13805"/>
                  </a:cubicBezTo>
                  <a:cubicBezTo>
                    <a:pt x="4637" y="13800"/>
                    <a:pt x="4703" y="13778"/>
                    <a:pt x="4747" y="13723"/>
                  </a:cubicBezTo>
                  <a:cubicBezTo>
                    <a:pt x="6313" y="13525"/>
                    <a:pt x="7906" y="12641"/>
                    <a:pt x="9230" y="11223"/>
                  </a:cubicBezTo>
                  <a:cubicBezTo>
                    <a:pt x="9422" y="11020"/>
                    <a:pt x="9631" y="10778"/>
                    <a:pt x="9834" y="10487"/>
                  </a:cubicBezTo>
                  <a:close/>
                  <a:moveTo>
                    <a:pt x="6065" y="0"/>
                  </a:moveTo>
                  <a:lnTo>
                    <a:pt x="6065" y="0"/>
                  </a:lnTo>
                  <a:cubicBezTo>
                    <a:pt x="5478" y="214"/>
                    <a:pt x="4906" y="467"/>
                    <a:pt x="4351" y="758"/>
                  </a:cubicBezTo>
                  <a:lnTo>
                    <a:pt x="4346" y="758"/>
                  </a:lnTo>
                  <a:cubicBezTo>
                    <a:pt x="3599" y="1456"/>
                    <a:pt x="2934" y="2253"/>
                    <a:pt x="2368" y="3132"/>
                  </a:cubicBezTo>
                  <a:cubicBezTo>
                    <a:pt x="890" y="5433"/>
                    <a:pt x="77" y="8262"/>
                    <a:pt x="17" y="11306"/>
                  </a:cubicBezTo>
                  <a:cubicBezTo>
                    <a:pt x="1" y="12492"/>
                    <a:pt x="77" y="14223"/>
                    <a:pt x="1083" y="15514"/>
                  </a:cubicBezTo>
                  <a:cubicBezTo>
                    <a:pt x="2357" y="17162"/>
                    <a:pt x="4621" y="17469"/>
                    <a:pt x="5857" y="17508"/>
                  </a:cubicBezTo>
                  <a:cubicBezTo>
                    <a:pt x="6012" y="17512"/>
                    <a:pt x="6165" y="17516"/>
                    <a:pt x="6314" y="17516"/>
                  </a:cubicBezTo>
                  <a:cubicBezTo>
                    <a:pt x="6377" y="17516"/>
                    <a:pt x="6438" y="17515"/>
                    <a:pt x="6499" y="17513"/>
                  </a:cubicBezTo>
                  <a:cubicBezTo>
                    <a:pt x="10153" y="17437"/>
                    <a:pt x="13366" y="15805"/>
                    <a:pt x="15465" y="14404"/>
                  </a:cubicBezTo>
                  <a:cubicBezTo>
                    <a:pt x="17810" y="12838"/>
                    <a:pt x="19618" y="11042"/>
                    <a:pt x="20837" y="9043"/>
                  </a:cubicBezTo>
                  <a:cubicBezTo>
                    <a:pt x="22200" y="6807"/>
                    <a:pt x="22804" y="4318"/>
                    <a:pt x="22546" y="2005"/>
                  </a:cubicBezTo>
                  <a:cubicBezTo>
                    <a:pt x="22546" y="1906"/>
                    <a:pt x="22529" y="1808"/>
                    <a:pt x="22518" y="1709"/>
                  </a:cubicBezTo>
                  <a:cubicBezTo>
                    <a:pt x="22499" y="1585"/>
                    <a:pt x="22394" y="1497"/>
                    <a:pt x="22277" y="1497"/>
                  </a:cubicBezTo>
                  <a:cubicBezTo>
                    <a:pt x="22264" y="1497"/>
                    <a:pt x="22251" y="1498"/>
                    <a:pt x="22238" y="1500"/>
                  </a:cubicBezTo>
                  <a:cubicBezTo>
                    <a:pt x="22145" y="1516"/>
                    <a:pt x="22068" y="1577"/>
                    <a:pt x="22046" y="1654"/>
                  </a:cubicBezTo>
                  <a:cubicBezTo>
                    <a:pt x="22029" y="1692"/>
                    <a:pt x="22024" y="1736"/>
                    <a:pt x="22029" y="1780"/>
                  </a:cubicBezTo>
                  <a:cubicBezTo>
                    <a:pt x="22348" y="4065"/>
                    <a:pt x="21777" y="6554"/>
                    <a:pt x="20414" y="8790"/>
                  </a:cubicBezTo>
                  <a:cubicBezTo>
                    <a:pt x="19497" y="10284"/>
                    <a:pt x="18244" y="11668"/>
                    <a:pt x="16657" y="12926"/>
                  </a:cubicBezTo>
                  <a:cubicBezTo>
                    <a:pt x="17382" y="10910"/>
                    <a:pt x="16948" y="8422"/>
                    <a:pt x="15525" y="6592"/>
                  </a:cubicBezTo>
                  <a:cubicBezTo>
                    <a:pt x="14174" y="4851"/>
                    <a:pt x="11960" y="3648"/>
                    <a:pt x="9455" y="3280"/>
                  </a:cubicBezTo>
                  <a:cubicBezTo>
                    <a:pt x="8924" y="3203"/>
                    <a:pt x="8400" y="3164"/>
                    <a:pt x="7888" y="3164"/>
                  </a:cubicBezTo>
                  <a:cubicBezTo>
                    <a:pt x="6501" y="3164"/>
                    <a:pt x="5196" y="3445"/>
                    <a:pt x="4049" y="3994"/>
                  </a:cubicBezTo>
                  <a:cubicBezTo>
                    <a:pt x="3000" y="4499"/>
                    <a:pt x="2105" y="5252"/>
                    <a:pt x="1445" y="6136"/>
                  </a:cubicBezTo>
                  <a:cubicBezTo>
                    <a:pt x="1797" y="5159"/>
                    <a:pt x="2242" y="4241"/>
                    <a:pt x="2786" y="3401"/>
                  </a:cubicBezTo>
                  <a:cubicBezTo>
                    <a:pt x="3659" y="2033"/>
                    <a:pt x="4791" y="879"/>
                    <a:pt x="6065"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4"/>
            <p:cNvSpPr/>
            <p:nvPr/>
          </p:nvSpPr>
          <p:spPr>
            <a:xfrm>
              <a:off x="5569678" y="2812063"/>
              <a:ext cx="844568" cy="551212"/>
            </a:xfrm>
            <a:custGeom>
              <a:rect b="b" l="l" r="r" t="t"/>
              <a:pathLst>
                <a:path extrusionOk="0" h="28694" w="43965">
                  <a:moveTo>
                    <a:pt x="41696" y="1"/>
                  </a:moveTo>
                  <a:lnTo>
                    <a:pt x="41696" y="1"/>
                  </a:lnTo>
                  <a:cubicBezTo>
                    <a:pt x="41344" y="94"/>
                    <a:pt x="41009" y="220"/>
                    <a:pt x="40690" y="380"/>
                  </a:cubicBezTo>
                  <a:cubicBezTo>
                    <a:pt x="40685" y="347"/>
                    <a:pt x="40674" y="319"/>
                    <a:pt x="40663" y="292"/>
                  </a:cubicBezTo>
                  <a:cubicBezTo>
                    <a:pt x="40037" y="880"/>
                    <a:pt x="39471" y="1544"/>
                    <a:pt x="38966" y="2275"/>
                  </a:cubicBezTo>
                  <a:cubicBezTo>
                    <a:pt x="37675" y="4154"/>
                    <a:pt x="36774" y="6461"/>
                    <a:pt x="36296" y="9136"/>
                  </a:cubicBezTo>
                  <a:cubicBezTo>
                    <a:pt x="36263" y="9329"/>
                    <a:pt x="36224" y="9532"/>
                    <a:pt x="36114" y="9647"/>
                  </a:cubicBezTo>
                  <a:cubicBezTo>
                    <a:pt x="36010" y="9757"/>
                    <a:pt x="35823" y="9796"/>
                    <a:pt x="35609" y="9851"/>
                  </a:cubicBezTo>
                  <a:cubicBezTo>
                    <a:pt x="32192" y="10664"/>
                    <a:pt x="29346" y="13597"/>
                    <a:pt x="28621" y="17020"/>
                  </a:cubicBezTo>
                  <a:cubicBezTo>
                    <a:pt x="27886" y="16920"/>
                    <a:pt x="27136" y="16871"/>
                    <a:pt x="26377" y="16871"/>
                  </a:cubicBezTo>
                  <a:cubicBezTo>
                    <a:pt x="24064" y="16871"/>
                    <a:pt x="21664" y="17329"/>
                    <a:pt x="19348" y="18239"/>
                  </a:cubicBezTo>
                  <a:cubicBezTo>
                    <a:pt x="17799" y="14679"/>
                    <a:pt x="15091" y="11674"/>
                    <a:pt x="11701" y="9752"/>
                  </a:cubicBezTo>
                  <a:cubicBezTo>
                    <a:pt x="8964" y="8206"/>
                    <a:pt x="5849" y="7396"/>
                    <a:pt x="2708" y="7396"/>
                  </a:cubicBezTo>
                  <a:cubicBezTo>
                    <a:pt x="1897" y="7396"/>
                    <a:pt x="1083" y="7450"/>
                    <a:pt x="275" y="7560"/>
                  </a:cubicBezTo>
                  <a:cubicBezTo>
                    <a:pt x="247" y="7560"/>
                    <a:pt x="231" y="7565"/>
                    <a:pt x="203" y="7565"/>
                  </a:cubicBezTo>
                  <a:cubicBezTo>
                    <a:pt x="137" y="7576"/>
                    <a:pt x="72" y="7620"/>
                    <a:pt x="39" y="7681"/>
                  </a:cubicBezTo>
                  <a:cubicBezTo>
                    <a:pt x="11" y="7725"/>
                    <a:pt x="0" y="7780"/>
                    <a:pt x="6" y="7834"/>
                  </a:cubicBezTo>
                  <a:cubicBezTo>
                    <a:pt x="20" y="7948"/>
                    <a:pt x="115" y="8030"/>
                    <a:pt x="229" y="8030"/>
                  </a:cubicBezTo>
                  <a:cubicBezTo>
                    <a:pt x="242" y="8030"/>
                    <a:pt x="256" y="8029"/>
                    <a:pt x="269" y="8027"/>
                  </a:cubicBezTo>
                  <a:cubicBezTo>
                    <a:pt x="1073" y="7915"/>
                    <a:pt x="1883" y="7860"/>
                    <a:pt x="2691" y="7860"/>
                  </a:cubicBezTo>
                  <a:cubicBezTo>
                    <a:pt x="5754" y="7860"/>
                    <a:pt x="8800" y="8650"/>
                    <a:pt x="11460" y="10158"/>
                  </a:cubicBezTo>
                  <a:cubicBezTo>
                    <a:pt x="14833" y="12064"/>
                    <a:pt x="17508" y="15080"/>
                    <a:pt x="19002" y="18635"/>
                  </a:cubicBezTo>
                  <a:cubicBezTo>
                    <a:pt x="19043" y="18728"/>
                    <a:pt x="19126" y="18780"/>
                    <a:pt x="19214" y="18780"/>
                  </a:cubicBezTo>
                  <a:cubicBezTo>
                    <a:pt x="19244" y="18780"/>
                    <a:pt x="19275" y="18774"/>
                    <a:pt x="19304" y="18761"/>
                  </a:cubicBezTo>
                  <a:cubicBezTo>
                    <a:pt x="21639" y="17814"/>
                    <a:pt x="24065" y="17337"/>
                    <a:pt x="26393" y="17337"/>
                  </a:cubicBezTo>
                  <a:cubicBezTo>
                    <a:pt x="27197" y="17337"/>
                    <a:pt x="27991" y="17394"/>
                    <a:pt x="28764" y="17508"/>
                  </a:cubicBezTo>
                  <a:cubicBezTo>
                    <a:pt x="28775" y="17514"/>
                    <a:pt x="28797" y="17514"/>
                    <a:pt x="28808" y="17514"/>
                  </a:cubicBezTo>
                  <a:cubicBezTo>
                    <a:pt x="29901" y="17673"/>
                    <a:pt x="30945" y="17953"/>
                    <a:pt x="31939" y="18343"/>
                  </a:cubicBezTo>
                  <a:cubicBezTo>
                    <a:pt x="36087" y="19986"/>
                    <a:pt x="39136" y="23804"/>
                    <a:pt x="39531" y="27853"/>
                  </a:cubicBezTo>
                  <a:cubicBezTo>
                    <a:pt x="39542" y="27970"/>
                    <a:pt x="39641" y="28063"/>
                    <a:pt x="39761" y="28063"/>
                  </a:cubicBezTo>
                  <a:cubicBezTo>
                    <a:pt x="39770" y="28063"/>
                    <a:pt x="39780" y="28063"/>
                    <a:pt x="39790" y="28061"/>
                  </a:cubicBezTo>
                  <a:cubicBezTo>
                    <a:pt x="40034" y="28037"/>
                    <a:pt x="40279" y="28025"/>
                    <a:pt x="40523" y="28025"/>
                  </a:cubicBezTo>
                  <a:cubicBezTo>
                    <a:pt x="41602" y="28025"/>
                    <a:pt x="42672" y="28259"/>
                    <a:pt x="43657" y="28693"/>
                  </a:cubicBezTo>
                  <a:cubicBezTo>
                    <a:pt x="43761" y="28572"/>
                    <a:pt x="43866" y="28446"/>
                    <a:pt x="43965" y="28320"/>
                  </a:cubicBezTo>
                  <a:cubicBezTo>
                    <a:pt x="42895" y="27830"/>
                    <a:pt x="41718" y="27558"/>
                    <a:pt x="40530" y="27558"/>
                  </a:cubicBezTo>
                  <a:cubicBezTo>
                    <a:pt x="40345" y="27558"/>
                    <a:pt x="40161" y="27565"/>
                    <a:pt x="39976" y="27578"/>
                  </a:cubicBezTo>
                  <a:cubicBezTo>
                    <a:pt x="39476" y="23452"/>
                    <a:pt x="36340" y="19585"/>
                    <a:pt x="32115" y="17909"/>
                  </a:cubicBezTo>
                  <a:cubicBezTo>
                    <a:pt x="31154" y="17530"/>
                    <a:pt x="30143" y="17256"/>
                    <a:pt x="29088" y="17085"/>
                  </a:cubicBezTo>
                  <a:cubicBezTo>
                    <a:pt x="29786" y="13850"/>
                    <a:pt x="32483" y="11081"/>
                    <a:pt x="35735" y="10301"/>
                  </a:cubicBezTo>
                  <a:cubicBezTo>
                    <a:pt x="35977" y="10241"/>
                    <a:pt x="36246" y="10180"/>
                    <a:pt x="36449" y="9977"/>
                  </a:cubicBezTo>
                  <a:cubicBezTo>
                    <a:pt x="36664" y="9752"/>
                    <a:pt x="36713" y="9461"/>
                    <a:pt x="36763" y="9213"/>
                  </a:cubicBezTo>
                  <a:cubicBezTo>
                    <a:pt x="37224" y="6609"/>
                    <a:pt x="38098" y="4363"/>
                    <a:pt x="39350" y="2544"/>
                  </a:cubicBezTo>
                  <a:cubicBezTo>
                    <a:pt x="40026" y="1561"/>
                    <a:pt x="40817" y="704"/>
                    <a:pt x="41696"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4"/>
            <p:cNvSpPr/>
            <p:nvPr/>
          </p:nvSpPr>
          <p:spPr>
            <a:xfrm>
              <a:off x="5445562" y="3224464"/>
              <a:ext cx="812295" cy="436470"/>
            </a:xfrm>
            <a:custGeom>
              <a:rect b="b" l="l" r="r" t="t"/>
              <a:pathLst>
                <a:path extrusionOk="0" h="22721" w="42285">
                  <a:moveTo>
                    <a:pt x="5844" y="0"/>
                  </a:moveTo>
                  <a:cubicBezTo>
                    <a:pt x="3855" y="0"/>
                    <a:pt x="1862" y="355"/>
                    <a:pt x="1" y="1056"/>
                  </a:cubicBezTo>
                  <a:cubicBezTo>
                    <a:pt x="45" y="1199"/>
                    <a:pt x="100" y="1342"/>
                    <a:pt x="144" y="1484"/>
                  </a:cubicBezTo>
                  <a:cubicBezTo>
                    <a:pt x="1958" y="806"/>
                    <a:pt x="3900" y="461"/>
                    <a:pt x="5839" y="461"/>
                  </a:cubicBezTo>
                  <a:cubicBezTo>
                    <a:pt x="7887" y="461"/>
                    <a:pt x="9930" y="846"/>
                    <a:pt x="11812" y="1627"/>
                  </a:cubicBezTo>
                  <a:cubicBezTo>
                    <a:pt x="16300" y="3495"/>
                    <a:pt x="19799" y="7577"/>
                    <a:pt x="20947" y="12296"/>
                  </a:cubicBezTo>
                  <a:cubicBezTo>
                    <a:pt x="20958" y="12362"/>
                    <a:pt x="21002" y="12416"/>
                    <a:pt x="21068" y="12449"/>
                  </a:cubicBezTo>
                  <a:cubicBezTo>
                    <a:pt x="21097" y="12463"/>
                    <a:pt x="21130" y="12469"/>
                    <a:pt x="21163" y="12469"/>
                  </a:cubicBezTo>
                  <a:cubicBezTo>
                    <a:pt x="21198" y="12469"/>
                    <a:pt x="21235" y="12461"/>
                    <a:pt x="21266" y="12444"/>
                  </a:cubicBezTo>
                  <a:cubicBezTo>
                    <a:pt x="23581" y="11325"/>
                    <a:pt x="26133" y="10786"/>
                    <a:pt x="28685" y="10786"/>
                  </a:cubicBezTo>
                  <a:cubicBezTo>
                    <a:pt x="32674" y="10786"/>
                    <a:pt x="36666" y="12102"/>
                    <a:pt x="39768" y="14581"/>
                  </a:cubicBezTo>
                  <a:cubicBezTo>
                    <a:pt x="38247" y="14993"/>
                    <a:pt x="36829" y="15724"/>
                    <a:pt x="35698" y="16729"/>
                  </a:cubicBezTo>
                  <a:cubicBezTo>
                    <a:pt x="35264" y="17113"/>
                    <a:pt x="34873" y="17531"/>
                    <a:pt x="34527" y="17976"/>
                  </a:cubicBezTo>
                  <a:cubicBezTo>
                    <a:pt x="34538" y="17866"/>
                    <a:pt x="34549" y="17751"/>
                    <a:pt x="34555" y="17635"/>
                  </a:cubicBezTo>
                  <a:cubicBezTo>
                    <a:pt x="34593" y="15954"/>
                    <a:pt x="33962" y="14279"/>
                    <a:pt x="32671" y="13081"/>
                  </a:cubicBezTo>
                  <a:cubicBezTo>
                    <a:pt x="31435" y="14383"/>
                    <a:pt x="30753" y="16092"/>
                    <a:pt x="30797" y="17778"/>
                  </a:cubicBezTo>
                  <a:cubicBezTo>
                    <a:pt x="30808" y="18058"/>
                    <a:pt x="30841" y="18333"/>
                    <a:pt x="30891" y="18608"/>
                  </a:cubicBezTo>
                  <a:cubicBezTo>
                    <a:pt x="30786" y="18525"/>
                    <a:pt x="30682" y="18443"/>
                    <a:pt x="30583" y="18366"/>
                  </a:cubicBezTo>
                  <a:cubicBezTo>
                    <a:pt x="29429" y="17481"/>
                    <a:pt x="28067" y="16773"/>
                    <a:pt x="26562" y="16548"/>
                  </a:cubicBezTo>
                  <a:cubicBezTo>
                    <a:pt x="26238" y="16498"/>
                    <a:pt x="25908" y="16473"/>
                    <a:pt x="25576" y="16473"/>
                  </a:cubicBezTo>
                  <a:cubicBezTo>
                    <a:pt x="24366" y="16473"/>
                    <a:pt x="23146" y="16809"/>
                    <a:pt x="22227" y="17525"/>
                  </a:cubicBezTo>
                  <a:cubicBezTo>
                    <a:pt x="24996" y="18965"/>
                    <a:pt x="28133" y="19805"/>
                    <a:pt x="30781" y="21431"/>
                  </a:cubicBezTo>
                  <a:cubicBezTo>
                    <a:pt x="31325" y="21767"/>
                    <a:pt x="32392" y="22720"/>
                    <a:pt x="32916" y="22720"/>
                  </a:cubicBezTo>
                  <a:cubicBezTo>
                    <a:pt x="33112" y="22720"/>
                    <a:pt x="33232" y="22587"/>
                    <a:pt x="33220" y="22239"/>
                  </a:cubicBezTo>
                  <a:cubicBezTo>
                    <a:pt x="36252" y="19673"/>
                    <a:pt x="39411" y="16894"/>
                    <a:pt x="42284" y="14213"/>
                  </a:cubicBezTo>
                  <a:lnTo>
                    <a:pt x="42284" y="14213"/>
                  </a:lnTo>
                  <a:cubicBezTo>
                    <a:pt x="41631" y="14229"/>
                    <a:pt x="40977" y="14312"/>
                    <a:pt x="40334" y="14444"/>
                  </a:cubicBezTo>
                  <a:cubicBezTo>
                    <a:pt x="37112" y="11757"/>
                    <a:pt x="32894" y="10328"/>
                    <a:pt x="28682" y="10328"/>
                  </a:cubicBezTo>
                  <a:cubicBezTo>
                    <a:pt x="26157" y="10328"/>
                    <a:pt x="23636" y="10841"/>
                    <a:pt x="21332" y="11906"/>
                  </a:cubicBezTo>
                  <a:cubicBezTo>
                    <a:pt x="20085" y="7176"/>
                    <a:pt x="16525" y="3083"/>
                    <a:pt x="11993" y="1204"/>
                  </a:cubicBezTo>
                  <a:cubicBezTo>
                    <a:pt x="10057" y="399"/>
                    <a:pt x="7953" y="0"/>
                    <a:pt x="5844"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74"/>
          <p:cNvGrpSpPr/>
          <p:nvPr/>
        </p:nvGrpSpPr>
        <p:grpSpPr>
          <a:xfrm>
            <a:off x="2102792" y="2454178"/>
            <a:ext cx="1156519" cy="1296041"/>
            <a:chOff x="2102792" y="2454178"/>
            <a:chExt cx="1156519" cy="1296041"/>
          </a:xfrm>
        </p:grpSpPr>
        <p:sp>
          <p:nvSpPr>
            <p:cNvPr id="11364" name="Google Shape;11364;p74"/>
            <p:cNvSpPr/>
            <p:nvPr/>
          </p:nvSpPr>
          <p:spPr>
            <a:xfrm>
              <a:off x="2102792" y="2454178"/>
              <a:ext cx="1156519" cy="1296041"/>
            </a:xfrm>
            <a:custGeom>
              <a:rect b="b" l="l" r="r" t="t"/>
              <a:pathLst>
                <a:path extrusionOk="0" h="67467" w="60204">
                  <a:moveTo>
                    <a:pt x="30790" y="1"/>
                  </a:moveTo>
                  <a:cubicBezTo>
                    <a:pt x="30587" y="1"/>
                    <a:pt x="30382" y="10"/>
                    <a:pt x="30176" y="29"/>
                  </a:cubicBezTo>
                  <a:cubicBezTo>
                    <a:pt x="26908" y="343"/>
                    <a:pt x="24287" y="3040"/>
                    <a:pt x="22930" y="6034"/>
                  </a:cubicBezTo>
                  <a:cubicBezTo>
                    <a:pt x="21096" y="10083"/>
                    <a:pt x="21107" y="14917"/>
                    <a:pt x="22952" y="18960"/>
                  </a:cubicBezTo>
                  <a:cubicBezTo>
                    <a:pt x="20277" y="15560"/>
                    <a:pt x="16904" y="13554"/>
                    <a:pt x="13240" y="13313"/>
                  </a:cubicBezTo>
                  <a:cubicBezTo>
                    <a:pt x="13021" y="13298"/>
                    <a:pt x="12801" y="13291"/>
                    <a:pt x="12581" y="13291"/>
                  </a:cubicBezTo>
                  <a:cubicBezTo>
                    <a:pt x="9119" y="13291"/>
                    <a:pt x="5589" y="15064"/>
                    <a:pt x="4055" y="18158"/>
                  </a:cubicBezTo>
                  <a:cubicBezTo>
                    <a:pt x="2687" y="20910"/>
                    <a:pt x="3077" y="24344"/>
                    <a:pt x="4659" y="26980"/>
                  </a:cubicBezTo>
                  <a:cubicBezTo>
                    <a:pt x="6241" y="29623"/>
                    <a:pt x="8884" y="31513"/>
                    <a:pt x="11757" y="32611"/>
                  </a:cubicBezTo>
                  <a:cubicBezTo>
                    <a:pt x="7049" y="35364"/>
                    <a:pt x="3137" y="39319"/>
                    <a:pt x="1121" y="44109"/>
                  </a:cubicBezTo>
                  <a:cubicBezTo>
                    <a:pt x="468" y="45669"/>
                    <a:pt x="1" y="47339"/>
                    <a:pt x="66" y="49031"/>
                  </a:cubicBezTo>
                  <a:cubicBezTo>
                    <a:pt x="138" y="50723"/>
                    <a:pt x="781" y="52437"/>
                    <a:pt x="2061" y="53552"/>
                  </a:cubicBezTo>
                  <a:cubicBezTo>
                    <a:pt x="3271" y="54608"/>
                    <a:pt x="4855" y="54994"/>
                    <a:pt x="6484" y="54994"/>
                  </a:cubicBezTo>
                  <a:cubicBezTo>
                    <a:pt x="7458" y="54994"/>
                    <a:pt x="8448" y="54856"/>
                    <a:pt x="9383" y="54640"/>
                  </a:cubicBezTo>
                  <a:cubicBezTo>
                    <a:pt x="13487" y="53701"/>
                    <a:pt x="17294" y="51498"/>
                    <a:pt x="20156" y="48416"/>
                  </a:cubicBezTo>
                  <a:lnTo>
                    <a:pt x="20156" y="48416"/>
                  </a:lnTo>
                  <a:cubicBezTo>
                    <a:pt x="20046" y="53042"/>
                    <a:pt x="19799" y="57513"/>
                    <a:pt x="21530" y="61430"/>
                  </a:cubicBezTo>
                  <a:cubicBezTo>
                    <a:pt x="22998" y="64743"/>
                    <a:pt x="26380" y="67466"/>
                    <a:pt x="29864" y="67466"/>
                  </a:cubicBezTo>
                  <a:cubicBezTo>
                    <a:pt x="30500" y="67466"/>
                    <a:pt x="31138" y="67376"/>
                    <a:pt x="31769" y="67182"/>
                  </a:cubicBezTo>
                  <a:cubicBezTo>
                    <a:pt x="34533" y="66341"/>
                    <a:pt x="36477" y="63737"/>
                    <a:pt x="37318" y="60969"/>
                  </a:cubicBezTo>
                  <a:cubicBezTo>
                    <a:pt x="38153" y="58200"/>
                    <a:pt x="38071" y="55255"/>
                    <a:pt x="37977" y="52360"/>
                  </a:cubicBezTo>
                  <a:lnTo>
                    <a:pt x="37977" y="52360"/>
                  </a:lnTo>
                  <a:cubicBezTo>
                    <a:pt x="39966" y="54321"/>
                    <a:pt x="41998" y="56310"/>
                    <a:pt x="44487" y="57568"/>
                  </a:cubicBezTo>
                  <a:cubicBezTo>
                    <a:pt x="45949" y="58307"/>
                    <a:pt x="47611" y="58764"/>
                    <a:pt x="49241" y="58764"/>
                  </a:cubicBezTo>
                  <a:cubicBezTo>
                    <a:pt x="50385" y="58764"/>
                    <a:pt x="51513" y="58539"/>
                    <a:pt x="52546" y="58030"/>
                  </a:cubicBezTo>
                  <a:cubicBezTo>
                    <a:pt x="56353" y="56145"/>
                    <a:pt x="57534" y="50987"/>
                    <a:pt x="56271" y="46927"/>
                  </a:cubicBezTo>
                  <a:cubicBezTo>
                    <a:pt x="55013" y="42868"/>
                    <a:pt x="51947" y="39665"/>
                    <a:pt x="48981" y="36616"/>
                  </a:cubicBezTo>
                  <a:cubicBezTo>
                    <a:pt x="54249" y="34962"/>
                    <a:pt x="58479" y="30348"/>
                    <a:pt x="59676" y="24959"/>
                  </a:cubicBezTo>
                  <a:cubicBezTo>
                    <a:pt x="60204" y="22569"/>
                    <a:pt x="60138" y="19932"/>
                    <a:pt x="58869" y="17834"/>
                  </a:cubicBezTo>
                  <a:cubicBezTo>
                    <a:pt x="57303" y="15242"/>
                    <a:pt x="54195" y="14017"/>
                    <a:pt x="51116" y="14017"/>
                  </a:cubicBezTo>
                  <a:cubicBezTo>
                    <a:pt x="50371" y="14017"/>
                    <a:pt x="49628" y="14089"/>
                    <a:pt x="48909" y="14230"/>
                  </a:cubicBezTo>
                  <a:cubicBezTo>
                    <a:pt x="45218" y="14950"/>
                    <a:pt x="41998" y="17125"/>
                    <a:pt x="38895" y="19251"/>
                  </a:cubicBezTo>
                  <a:cubicBezTo>
                    <a:pt x="39570" y="15213"/>
                    <a:pt x="40240" y="11000"/>
                    <a:pt x="39059" y="7078"/>
                  </a:cubicBezTo>
                  <a:cubicBezTo>
                    <a:pt x="37938" y="3353"/>
                    <a:pt x="34613" y="1"/>
                    <a:pt x="30790"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4"/>
            <p:cNvSpPr/>
            <p:nvPr/>
          </p:nvSpPr>
          <p:spPr>
            <a:xfrm>
              <a:off x="2385716" y="2817035"/>
              <a:ext cx="569673" cy="570306"/>
            </a:xfrm>
            <a:custGeom>
              <a:rect b="b" l="l" r="r" t="t"/>
              <a:pathLst>
                <a:path extrusionOk="0" h="29688" w="29655">
                  <a:moveTo>
                    <a:pt x="12753" y="1"/>
                  </a:moveTo>
                  <a:cubicBezTo>
                    <a:pt x="11205" y="1"/>
                    <a:pt x="9662" y="857"/>
                    <a:pt x="8911" y="2213"/>
                  </a:cubicBezTo>
                  <a:cubicBezTo>
                    <a:pt x="8312" y="3296"/>
                    <a:pt x="8274" y="4647"/>
                    <a:pt x="8741" y="5779"/>
                  </a:cubicBezTo>
                  <a:cubicBezTo>
                    <a:pt x="8444" y="5586"/>
                    <a:pt x="8126" y="5455"/>
                    <a:pt x="7774" y="5416"/>
                  </a:cubicBezTo>
                  <a:cubicBezTo>
                    <a:pt x="7639" y="5403"/>
                    <a:pt x="7503" y="5396"/>
                    <a:pt x="7368" y="5396"/>
                  </a:cubicBezTo>
                  <a:cubicBezTo>
                    <a:pt x="5817" y="5396"/>
                    <a:pt x="4269" y="6249"/>
                    <a:pt x="3516" y="7608"/>
                  </a:cubicBezTo>
                  <a:cubicBezTo>
                    <a:pt x="2945" y="8641"/>
                    <a:pt x="2885" y="9921"/>
                    <a:pt x="3286" y="11019"/>
                  </a:cubicBezTo>
                  <a:cubicBezTo>
                    <a:pt x="2258" y="11360"/>
                    <a:pt x="1341" y="12058"/>
                    <a:pt x="819" y="13008"/>
                  </a:cubicBezTo>
                  <a:cubicBezTo>
                    <a:pt x="6" y="14475"/>
                    <a:pt x="209" y="16453"/>
                    <a:pt x="1341" y="17683"/>
                  </a:cubicBezTo>
                  <a:cubicBezTo>
                    <a:pt x="1143" y="17908"/>
                    <a:pt x="962" y="18139"/>
                    <a:pt x="819" y="18403"/>
                  </a:cubicBezTo>
                  <a:cubicBezTo>
                    <a:pt x="1" y="19880"/>
                    <a:pt x="209" y="21880"/>
                    <a:pt x="1369" y="23116"/>
                  </a:cubicBezTo>
                  <a:cubicBezTo>
                    <a:pt x="2084" y="23877"/>
                    <a:pt x="3135" y="24291"/>
                    <a:pt x="4178" y="24291"/>
                  </a:cubicBezTo>
                  <a:cubicBezTo>
                    <a:pt x="4746" y="24291"/>
                    <a:pt x="5311" y="24168"/>
                    <a:pt x="5818" y="23913"/>
                  </a:cubicBezTo>
                  <a:cubicBezTo>
                    <a:pt x="5961" y="24616"/>
                    <a:pt x="6269" y="25286"/>
                    <a:pt x="6763" y="25813"/>
                  </a:cubicBezTo>
                  <a:cubicBezTo>
                    <a:pt x="7482" y="26575"/>
                    <a:pt x="8534" y="26988"/>
                    <a:pt x="9576" y="26988"/>
                  </a:cubicBezTo>
                  <a:cubicBezTo>
                    <a:pt x="10143" y="26988"/>
                    <a:pt x="10708" y="26866"/>
                    <a:pt x="11213" y="26610"/>
                  </a:cubicBezTo>
                  <a:cubicBezTo>
                    <a:pt x="11356" y="27313"/>
                    <a:pt x="11669" y="27983"/>
                    <a:pt x="12163" y="28511"/>
                  </a:cubicBezTo>
                  <a:cubicBezTo>
                    <a:pt x="12878" y="29273"/>
                    <a:pt x="13930" y="29687"/>
                    <a:pt x="14973" y="29687"/>
                  </a:cubicBezTo>
                  <a:cubicBezTo>
                    <a:pt x="15614" y="29687"/>
                    <a:pt x="16251" y="29531"/>
                    <a:pt x="16805" y="29203"/>
                  </a:cubicBezTo>
                  <a:cubicBezTo>
                    <a:pt x="17745" y="28643"/>
                    <a:pt x="18365" y="27643"/>
                    <a:pt x="18574" y="26561"/>
                  </a:cubicBezTo>
                  <a:cubicBezTo>
                    <a:pt x="19130" y="26842"/>
                    <a:pt x="19755" y="26990"/>
                    <a:pt x="20376" y="26990"/>
                  </a:cubicBezTo>
                  <a:cubicBezTo>
                    <a:pt x="21014" y="26990"/>
                    <a:pt x="21649" y="26834"/>
                    <a:pt x="22200" y="26506"/>
                  </a:cubicBezTo>
                  <a:cubicBezTo>
                    <a:pt x="23551" y="25704"/>
                    <a:pt x="24254" y="24001"/>
                    <a:pt x="24002" y="22451"/>
                  </a:cubicBezTo>
                  <a:cubicBezTo>
                    <a:pt x="23930" y="22012"/>
                    <a:pt x="23799" y="21550"/>
                    <a:pt x="23617" y="21111"/>
                  </a:cubicBezTo>
                  <a:cubicBezTo>
                    <a:pt x="23639" y="21078"/>
                    <a:pt x="23656" y="21040"/>
                    <a:pt x="23678" y="21001"/>
                  </a:cubicBezTo>
                  <a:cubicBezTo>
                    <a:pt x="24299" y="21388"/>
                    <a:pt x="25036" y="21593"/>
                    <a:pt x="25768" y="21593"/>
                  </a:cubicBezTo>
                  <a:cubicBezTo>
                    <a:pt x="26409" y="21593"/>
                    <a:pt x="27046" y="21436"/>
                    <a:pt x="27600" y="21106"/>
                  </a:cubicBezTo>
                  <a:cubicBezTo>
                    <a:pt x="28946" y="20303"/>
                    <a:pt x="29655" y="18606"/>
                    <a:pt x="29402" y="17057"/>
                  </a:cubicBezTo>
                  <a:cubicBezTo>
                    <a:pt x="29281" y="16315"/>
                    <a:pt x="28990" y="15513"/>
                    <a:pt x="28556" y="14854"/>
                  </a:cubicBezTo>
                  <a:cubicBezTo>
                    <a:pt x="29259" y="13975"/>
                    <a:pt x="29583" y="12783"/>
                    <a:pt x="29396" y="11662"/>
                  </a:cubicBezTo>
                  <a:cubicBezTo>
                    <a:pt x="29149" y="10113"/>
                    <a:pt x="28155" y="8262"/>
                    <a:pt x="26661" y="8113"/>
                  </a:cubicBezTo>
                  <a:lnTo>
                    <a:pt x="26496" y="8113"/>
                  </a:lnTo>
                  <a:cubicBezTo>
                    <a:pt x="26078" y="6806"/>
                    <a:pt x="25188" y="5537"/>
                    <a:pt x="23963" y="5416"/>
                  </a:cubicBezTo>
                  <a:lnTo>
                    <a:pt x="23864" y="5416"/>
                  </a:lnTo>
                  <a:cubicBezTo>
                    <a:pt x="24046" y="4817"/>
                    <a:pt x="24101" y="4180"/>
                    <a:pt x="24002" y="3565"/>
                  </a:cubicBezTo>
                  <a:cubicBezTo>
                    <a:pt x="23749" y="2016"/>
                    <a:pt x="22760" y="170"/>
                    <a:pt x="21266" y="22"/>
                  </a:cubicBezTo>
                  <a:cubicBezTo>
                    <a:pt x="21131" y="8"/>
                    <a:pt x="20995" y="2"/>
                    <a:pt x="20859" y="2"/>
                  </a:cubicBezTo>
                  <a:cubicBezTo>
                    <a:pt x="19696" y="2"/>
                    <a:pt x="18544" y="479"/>
                    <a:pt x="17717" y="1291"/>
                  </a:cubicBezTo>
                  <a:cubicBezTo>
                    <a:pt x="17250" y="604"/>
                    <a:pt x="16624" y="98"/>
                    <a:pt x="15866" y="22"/>
                  </a:cubicBezTo>
                  <a:cubicBezTo>
                    <a:pt x="15730" y="8"/>
                    <a:pt x="15593" y="1"/>
                    <a:pt x="15456" y="1"/>
                  </a:cubicBezTo>
                  <a:cubicBezTo>
                    <a:pt x="14946" y="1"/>
                    <a:pt x="14435" y="95"/>
                    <a:pt x="13954" y="269"/>
                  </a:cubicBezTo>
                  <a:cubicBezTo>
                    <a:pt x="13712" y="137"/>
                    <a:pt x="13449" y="49"/>
                    <a:pt x="13169" y="22"/>
                  </a:cubicBezTo>
                  <a:cubicBezTo>
                    <a:pt x="13030" y="8"/>
                    <a:pt x="12892" y="1"/>
                    <a:pt x="12753"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4"/>
            <p:cNvSpPr/>
            <p:nvPr/>
          </p:nvSpPr>
          <p:spPr>
            <a:xfrm>
              <a:off x="2525969" y="2956519"/>
              <a:ext cx="291396" cy="291396"/>
            </a:xfrm>
            <a:custGeom>
              <a:rect b="b" l="l" r="r" t="t"/>
              <a:pathLst>
                <a:path extrusionOk="0" h="15169" w="15169">
                  <a:moveTo>
                    <a:pt x="7587" y="1"/>
                  </a:moveTo>
                  <a:cubicBezTo>
                    <a:pt x="3396" y="1"/>
                    <a:pt x="1" y="3396"/>
                    <a:pt x="1" y="7582"/>
                  </a:cubicBezTo>
                  <a:cubicBezTo>
                    <a:pt x="1" y="11773"/>
                    <a:pt x="3396" y="15168"/>
                    <a:pt x="7587" y="15168"/>
                  </a:cubicBezTo>
                  <a:cubicBezTo>
                    <a:pt x="11773" y="15168"/>
                    <a:pt x="15168" y="11773"/>
                    <a:pt x="15168" y="7582"/>
                  </a:cubicBezTo>
                  <a:cubicBezTo>
                    <a:pt x="15168" y="3396"/>
                    <a:pt x="11773" y="1"/>
                    <a:pt x="7587"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7" name="Google Shape;11367;p74"/>
          <p:cNvSpPr/>
          <p:nvPr/>
        </p:nvSpPr>
        <p:spPr>
          <a:xfrm>
            <a:off x="7957452" y="2552999"/>
            <a:ext cx="466553" cy="685989"/>
          </a:xfrm>
          <a:custGeom>
            <a:rect b="b" l="l" r="r" t="t"/>
            <a:pathLst>
              <a:path extrusionOk="0" h="35710" w="24287">
                <a:moveTo>
                  <a:pt x="14987" y="1"/>
                </a:moveTo>
                <a:cubicBezTo>
                  <a:pt x="13162" y="1"/>
                  <a:pt x="11478" y="1197"/>
                  <a:pt x="10943" y="3036"/>
                </a:cubicBezTo>
                <a:cubicBezTo>
                  <a:pt x="10290" y="5272"/>
                  <a:pt x="11575" y="7607"/>
                  <a:pt x="13805" y="8260"/>
                </a:cubicBezTo>
                <a:cubicBezTo>
                  <a:pt x="14091" y="8343"/>
                  <a:pt x="14371" y="8392"/>
                  <a:pt x="14651" y="8414"/>
                </a:cubicBezTo>
                <a:lnTo>
                  <a:pt x="12168" y="23126"/>
                </a:lnTo>
                <a:cubicBezTo>
                  <a:pt x="12163" y="23131"/>
                  <a:pt x="12157" y="23137"/>
                  <a:pt x="12152" y="23148"/>
                </a:cubicBezTo>
                <a:cubicBezTo>
                  <a:pt x="12108" y="23225"/>
                  <a:pt x="12102" y="23313"/>
                  <a:pt x="12119" y="23389"/>
                </a:cubicBezTo>
                <a:lnTo>
                  <a:pt x="11174" y="28993"/>
                </a:lnTo>
                <a:cubicBezTo>
                  <a:pt x="9943" y="25499"/>
                  <a:pt x="8576" y="22022"/>
                  <a:pt x="7087" y="18621"/>
                </a:cubicBezTo>
                <a:cubicBezTo>
                  <a:pt x="7850" y="18094"/>
                  <a:pt x="8460" y="17319"/>
                  <a:pt x="8740" y="16358"/>
                </a:cubicBezTo>
                <a:cubicBezTo>
                  <a:pt x="9389" y="14122"/>
                  <a:pt x="8109" y="11787"/>
                  <a:pt x="5873" y="11133"/>
                </a:cubicBezTo>
                <a:cubicBezTo>
                  <a:pt x="5479" y="11019"/>
                  <a:pt x="5083" y="10965"/>
                  <a:pt x="4693" y="10965"/>
                </a:cubicBezTo>
                <a:cubicBezTo>
                  <a:pt x="2868" y="10965"/>
                  <a:pt x="1188" y="12158"/>
                  <a:pt x="654" y="14001"/>
                </a:cubicBezTo>
                <a:cubicBezTo>
                  <a:pt x="0" y="16231"/>
                  <a:pt x="1286" y="18572"/>
                  <a:pt x="3516" y="19220"/>
                </a:cubicBezTo>
                <a:cubicBezTo>
                  <a:pt x="3903" y="19334"/>
                  <a:pt x="4292" y="19388"/>
                  <a:pt x="4675" y="19388"/>
                </a:cubicBezTo>
                <a:cubicBezTo>
                  <a:pt x="5325" y="19388"/>
                  <a:pt x="5956" y="19233"/>
                  <a:pt x="6526" y="18956"/>
                </a:cubicBezTo>
                <a:cubicBezTo>
                  <a:pt x="8125" y="22598"/>
                  <a:pt x="9586" y="26323"/>
                  <a:pt x="10877" y="30069"/>
                </a:cubicBezTo>
                <a:cubicBezTo>
                  <a:pt x="10894" y="30124"/>
                  <a:pt x="10938" y="30152"/>
                  <a:pt x="10976" y="30185"/>
                </a:cubicBezTo>
                <a:lnTo>
                  <a:pt x="10103" y="35332"/>
                </a:lnTo>
                <a:cubicBezTo>
                  <a:pt x="10081" y="35470"/>
                  <a:pt x="10147" y="35601"/>
                  <a:pt x="10262" y="35667"/>
                </a:cubicBezTo>
                <a:cubicBezTo>
                  <a:pt x="10295" y="35684"/>
                  <a:pt x="10328" y="35695"/>
                  <a:pt x="10366" y="35706"/>
                </a:cubicBezTo>
                <a:cubicBezTo>
                  <a:pt x="10383" y="35708"/>
                  <a:pt x="10400" y="35710"/>
                  <a:pt x="10416" y="35710"/>
                </a:cubicBezTo>
                <a:cubicBezTo>
                  <a:pt x="10573" y="35710"/>
                  <a:pt x="10710" y="35596"/>
                  <a:pt x="10740" y="35442"/>
                </a:cubicBezTo>
                <a:lnTo>
                  <a:pt x="12778" y="23356"/>
                </a:lnTo>
                <a:cubicBezTo>
                  <a:pt x="14212" y="20906"/>
                  <a:pt x="15695" y="18473"/>
                  <a:pt x="17200" y="16050"/>
                </a:cubicBezTo>
                <a:cubicBezTo>
                  <a:pt x="17563" y="16303"/>
                  <a:pt x="17964" y="16517"/>
                  <a:pt x="18414" y="16649"/>
                </a:cubicBezTo>
                <a:cubicBezTo>
                  <a:pt x="18809" y="16764"/>
                  <a:pt x="19207" y="16819"/>
                  <a:pt x="19598" y="16819"/>
                </a:cubicBezTo>
                <a:cubicBezTo>
                  <a:pt x="21422" y="16819"/>
                  <a:pt x="23099" y="15623"/>
                  <a:pt x="23633" y="13787"/>
                </a:cubicBezTo>
                <a:cubicBezTo>
                  <a:pt x="24287" y="11551"/>
                  <a:pt x="23001" y="9211"/>
                  <a:pt x="20771" y="8563"/>
                </a:cubicBezTo>
                <a:cubicBezTo>
                  <a:pt x="20378" y="8449"/>
                  <a:pt x="19982" y="8394"/>
                  <a:pt x="19592" y="8394"/>
                </a:cubicBezTo>
                <a:cubicBezTo>
                  <a:pt x="17766" y="8394"/>
                  <a:pt x="16086" y="9588"/>
                  <a:pt x="15547" y="11430"/>
                </a:cubicBezTo>
                <a:cubicBezTo>
                  <a:pt x="15096" y="12990"/>
                  <a:pt x="15596" y="14589"/>
                  <a:pt x="16695" y="15644"/>
                </a:cubicBezTo>
                <a:cubicBezTo>
                  <a:pt x="15464" y="17621"/>
                  <a:pt x="14256" y="19615"/>
                  <a:pt x="13075" y="21615"/>
                </a:cubicBezTo>
                <a:lnTo>
                  <a:pt x="15305" y="8403"/>
                </a:lnTo>
                <a:cubicBezTo>
                  <a:pt x="17003" y="8271"/>
                  <a:pt x="18524" y="7123"/>
                  <a:pt x="19030" y="5393"/>
                </a:cubicBezTo>
                <a:cubicBezTo>
                  <a:pt x="19678" y="3157"/>
                  <a:pt x="18398" y="822"/>
                  <a:pt x="16162" y="169"/>
                </a:cubicBezTo>
                <a:cubicBezTo>
                  <a:pt x="15771" y="55"/>
                  <a:pt x="15376" y="1"/>
                  <a:pt x="14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8" name="Google Shape;11368;p74"/>
          <p:cNvGrpSpPr/>
          <p:nvPr/>
        </p:nvGrpSpPr>
        <p:grpSpPr>
          <a:xfrm>
            <a:off x="5206013" y="2516123"/>
            <a:ext cx="1001235" cy="1172142"/>
            <a:chOff x="4265108" y="3009369"/>
            <a:chExt cx="725427" cy="849255"/>
          </a:xfrm>
        </p:grpSpPr>
        <p:sp>
          <p:nvSpPr>
            <p:cNvPr id="11369" name="Google Shape;11369;p74"/>
            <p:cNvSpPr/>
            <p:nvPr/>
          </p:nvSpPr>
          <p:spPr>
            <a:xfrm>
              <a:off x="4375603" y="3190693"/>
              <a:ext cx="422024" cy="667932"/>
            </a:xfrm>
            <a:custGeom>
              <a:rect b="b" l="l" r="r" t="t"/>
              <a:pathLst>
                <a:path extrusionOk="0" h="34770" w="21969">
                  <a:moveTo>
                    <a:pt x="9903" y="1"/>
                  </a:moveTo>
                  <a:cubicBezTo>
                    <a:pt x="9274" y="1"/>
                    <a:pt x="9013" y="560"/>
                    <a:pt x="8606" y="560"/>
                  </a:cubicBezTo>
                  <a:cubicBezTo>
                    <a:pt x="8508" y="560"/>
                    <a:pt x="8401" y="527"/>
                    <a:pt x="8279" y="446"/>
                  </a:cubicBezTo>
                  <a:cubicBezTo>
                    <a:pt x="7947" y="227"/>
                    <a:pt x="7664" y="138"/>
                    <a:pt x="7357" y="138"/>
                  </a:cubicBezTo>
                  <a:cubicBezTo>
                    <a:pt x="7017" y="138"/>
                    <a:pt x="6649" y="246"/>
                    <a:pt x="6153" y="408"/>
                  </a:cubicBezTo>
                  <a:cubicBezTo>
                    <a:pt x="5575" y="596"/>
                    <a:pt x="5192" y="718"/>
                    <a:pt x="4651" y="718"/>
                  </a:cubicBezTo>
                  <a:cubicBezTo>
                    <a:pt x="4308" y="718"/>
                    <a:pt x="3901" y="669"/>
                    <a:pt x="3340" y="556"/>
                  </a:cubicBezTo>
                  <a:cubicBezTo>
                    <a:pt x="3058" y="499"/>
                    <a:pt x="2758" y="476"/>
                    <a:pt x="2458" y="476"/>
                  </a:cubicBezTo>
                  <a:cubicBezTo>
                    <a:pt x="1227" y="476"/>
                    <a:pt x="0" y="864"/>
                    <a:pt x="0" y="864"/>
                  </a:cubicBezTo>
                  <a:cubicBezTo>
                    <a:pt x="2945" y="3676"/>
                    <a:pt x="6048" y="16169"/>
                    <a:pt x="6537" y="18201"/>
                  </a:cubicBezTo>
                  <a:cubicBezTo>
                    <a:pt x="4422" y="23442"/>
                    <a:pt x="2961" y="28919"/>
                    <a:pt x="2181" y="34544"/>
                  </a:cubicBezTo>
                  <a:cubicBezTo>
                    <a:pt x="2170" y="34654"/>
                    <a:pt x="2241" y="34753"/>
                    <a:pt x="2351" y="34770"/>
                  </a:cubicBezTo>
                  <a:lnTo>
                    <a:pt x="2373" y="34770"/>
                  </a:lnTo>
                  <a:cubicBezTo>
                    <a:pt x="2472" y="34770"/>
                    <a:pt x="2560" y="34698"/>
                    <a:pt x="2571" y="34599"/>
                  </a:cubicBezTo>
                  <a:cubicBezTo>
                    <a:pt x="3357" y="28908"/>
                    <a:pt x="4851" y="23365"/>
                    <a:pt x="7021" y="18069"/>
                  </a:cubicBezTo>
                  <a:cubicBezTo>
                    <a:pt x="12020" y="13087"/>
                    <a:pt x="21969" y="9022"/>
                    <a:pt x="21969" y="9022"/>
                  </a:cubicBezTo>
                  <a:cubicBezTo>
                    <a:pt x="21194" y="7698"/>
                    <a:pt x="20447" y="7418"/>
                    <a:pt x="20112" y="6352"/>
                  </a:cubicBezTo>
                  <a:cubicBezTo>
                    <a:pt x="19959" y="5866"/>
                    <a:pt x="19798" y="5780"/>
                    <a:pt x="19580" y="5780"/>
                  </a:cubicBezTo>
                  <a:cubicBezTo>
                    <a:pt x="19460" y="5780"/>
                    <a:pt x="19322" y="5806"/>
                    <a:pt x="19159" y="5806"/>
                  </a:cubicBezTo>
                  <a:cubicBezTo>
                    <a:pt x="18969" y="5806"/>
                    <a:pt x="18743" y="5770"/>
                    <a:pt x="18469" y="5616"/>
                  </a:cubicBezTo>
                  <a:cubicBezTo>
                    <a:pt x="17541" y="5083"/>
                    <a:pt x="18337" y="4737"/>
                    <a:pt x="17986" y="4182"/>
                  </a:cubicBezTo>
                  <a:cubicBezTo>
                    <a:pt x="17664" y="3675"/>
                    <a:pt x="17292" y="3383"/>
                    <a:pt x="16425" y="3383"/>
                  </a:cubicBezTo>
                  <a:cubicBezTo>
                    <a:pt x="16343" y="3383"/>
                    <a:pt x="16258" y="3386"/>
                    <a:pt x="16168" y="3391"/>
                  </a:cubicBezTo>
                  <a:cubicBezTo>
                    <a:pt x="16150" y="3392"/>
                    <a:pt x="16133" y="3392"/>
                    <a:pt x="16117" y="3392"/>
                  </a:cubicBezTo>
                  <a:cubicBezTo>
                    <a:pt x="15557" y="3392"/>
                    <a:pt x="15809" y="2762"/>
                    <a:pt x="15019" y="2281"/>
                  </a:cubicBezTo>
                  <a:cubicBezTo>
                    <a:pt x="14457" y="1939"/>
                    <a:pt x="13995" y="1861"/>
                    <a:pt x="13600" y="1861"/>
                  </a:cubicBezTo>
                  <a:cubicBezTo>
                    <a:pt x="13273" y="1861"/>
                    <a:pt x="12993" y="1914"/>
                    <a:pt x="12740" y="1914"/>
                  </a:cubicBezTo>
                  <a:cubicBezTo>
                    <a:pt x="12557" y="1914"/>
                    <a:pt x="12389" y="1887"/>
                    <a:pt x="12229" y="1792"/>
                  </a:cubicBezTo>
                  <a:cubicBezTo>
                    <a:pt x="11569" y="1408"/>
                    <a:pt x="11196" y="265"/>
                    <a:pt x="10180" y="34"/>
                  </a:cubicBezTo>
                  <a:cubicBezTo>
                    <a:pt x="10080" y="11"/>
                    <a:pt x="9988" y="1"/>
                    <a:pt x="9903"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4"/>
            <p:cNvSpPr/>
            <p:nvPr/>
          </p:nvSpPr>
          <p:spPr>
            <a:xfrm>
              <a:off x="4265108" y="3009369"/>
              <a:ext cx="725427" cy="448304"/>
            </a:xfrm>
            <a:custGeom>
              <a:rect b="b" l="l" r="r" t="t"/>
              <a:pathLst>
                <a:path extrusionOk="0" h="23337" w="37763">
                  <a:moveTo>
                    <a:pt x="7503" y="1"/>
                  </a:moveTo>
                  <a:cubicBezTo>
                    <a:pt x="6534" y="1"/>
                    <a:pt x="6640" y="2102"/>
                    <a:pt x="4270" y="2102"/>
                  </a:cubicBezTo>
                  <a:cubicBezTo>
                    <a:pt x="4193" y="2102"/>
                    <a:pt x="4114" y="2100"/>
                    <a:pt x="4033" y="2096"/>
                  </a:cubicBezTo>
                  <a:cubicBezTo>
                    <a:pt x="3974" y="2092"/>
                    <a:pt x="3917" y="2091"/>
                    <a:pt x="3860" y="2091"/>
                  </a:cubicBezTo>
                  <a:cubicBezTo>
                    <a:pt x="1196" y="2091"/>
                    <a:pt x="0" y="5540"/>
                    <a:pt x="0" y="5540"/>
                  </a:cubicBezTo>
                  <a:cubicBezTo>
                    <a:pt x="3077" y="7584"/>
                    <a:pt x="5071" y="9457"/>
                    <a:pt x="6356" y="10995"/>
                  </a:cubicBezTo>
                  <a:cubicBezTo>
                    <a:pt x="5686" y="10813"/>
                    <a:pt x="4893" y="10664"/>
                    <a:pt x="4086" y="10664"/>
                  </a:cubicBezTo>
                  <a:cubicBezTo>
                    <a:pt x="3114" y="10664"/>
                    <a:pt x="2122" y="10880"/>
                    <a:pt x="1302" y="11517"/>
                  </a:cubicBezTo>
                  <a:cubicBezTo>
                    <a:pt x="1302" y="11517"/>
                    <a:pt x="1127" y="11808"/>
                    <a:pt x="1940" y="12478"/>
                  </a:cubicBezTo>
                  <a:cubicBezTo>
                    <a:pt x="2753" y="13154"/>
                    <a:pt x="2088" y="13313"/>
                    <a:pt x="3038" y="13994"/>
                  </a:cubicBezTo>
                  <a:cubicBezTo>
                    <a:pt x="3296" y="14178"/>
                    <a:pt x="3477" y="14226"/>
                    <a:pt x="3614" y="14226"/>
                  </a:cubicBezTo>
                  <a:cubicBezTo>
                    <a:pt x="3760" y="14226"/>
                    <a:pt x="3856" y="14172"/>
                    <a:pt x="3944" y="14172"/>
                  </a:cubicBezTo>
                  <a:cubicBezTo>
                    <a:pt x="4079" y="14172"/>
                    <a:pt x="4193" y="14300"/>
                    <a:pt x="4434" y="14950"/>
                  </a:cubicBezTo>
                  <a:cubicBezTo>
                    <a:pt x="4983" y="16417"/>
                    <a:pt x="3884" y="16241"/>
                    <a:pt x="5450" y="16796"/>
                  </a:cubicBezTo>
                  <a:cubicBezTo>
                    <a:pt x="7010" y="17345"/>
                    <a:pt x="6241" y="17703"/>
                    <a:pt x="6801" y="18257"/>
                  </a:cubicBezTo>
                  <a:cubicBezTo>
                    <a:pt x="7362" y="18807"/>
                    <a:pt x="7274" y="18779"/>
                    <a:pt x="8208" y="19197"/>
                  </a:cubicBezTo>
                  <a:cubicBezTo>
                    <a:pt x="8271" y="19226"/>
                    <a:pt x="8338" y="19238"/>
                    <a:pt x="8408" y="19238"/>
                  </a:cubicBezTo>
                  <a:cubicBezTo>
                    <a:pt x="8956" y="19238"/>
                    <a:pt x="9718" y="18451"/>
                    <a:pt x="11072" y="18451"/>
                  </a:cubicBezTo>
                  <a:cubicBezTo>
                    <a:pt x="11747" y="18451"/>
                    <a:pt x="12569" y="18647"/>
                    <a:pt x="13586" y="19235"/>
                  </a:cubicBezTo>
                  <a:lnTo>
                    <a:pt x="14223" y="19790"/>
                  </a:lnTo>
                  <a:cubicBezTo>
                    <a:pt x="14498" y="20026"/>
                    <a:pt x="14805" y="20202"/>
                    <a:pt x="15130" y="20328"/>
                  </a:cubicBezTo>
                  <a:cubicBezTo>
                    <a:pt x="15141" y="20339"/>
                    <a:pt x="15152" y="20345"/>
                    <a:pt x="15157" y="20350"/>
                  </a:cubicBezTo>
                  <a:lnTo>
                    <a:pt x="15146" y="20334"/>
                  </a:lnTo>
                  <a:lnTo>
                    <a:pt x="15146" y="20334"/>
                  </a:lnTo>
                  <a:cubicBezTo>
                    <a:pt x="15486" y="20463"/>
                    <a:pt x="15852" y="20532"/>
                    <a:pt x="16224" y="20532"/>
                  </a:cubicBezTo>
                  <a:cubicBezTo>
                    <a:pt x="16344" y="20532"/>
                    <a:pt x="16465" y="20524"/>
                    <a:pt x="16585" y="20510"/>
                  </a:cubicBezTo>
                  <a:lnTo>
                    <a:pt x="17629" y="20378"/>
                  </a:lnTo>
                  <a:cubicBezTo>
                    <a:pt x="17790" y="20371"/>
                    <a:pt x="17944" y="20367"/>
                    <a:pt x="18094" y="20367"/>
                  </a:cubicBezTo>
                  <a:cubicBezTo>
                    <a:pt x="22292" y="20367"/>
                    <a:pt x="22144" y="23107"/>
                    <a:pt x="23051" y="23240"/>
                  </a:cubicBezTo>
                  <a:cubicBezTo>
                    <a:pt x="23499" y="23306"/>
                    <a:pt x="23732" y="23337"/>
                    <a:pt x="23918" y="23337"/>
                  </a:cubicBezTo>
                  <a:cubicBezTo>
                    <a:pt x="24151" y="23337"/>
                    <a:pt x="24313" y="23288"/>
                    <a:pt x="24738" y="23196"/>
                  </a:cubicBezTo>
                  <a:cubicBezTo>
                    <a:pt x="25342" y="23065"/>
                    <a:pt x="25171" y="22584"/>
                    <a:pt x="25893" y="22584"/>
                  </a:cubicBezTo>
                  <a:cubicBezTo>
                    <a:pt x="26077" y="22584"/>
                    <a:pt x="26318" y="22615"/>
                    <a:pt x="26644" y="22691"/>
                  </a:cubicBezTo>
                  <a:cubicBezTo>
                    <a:pt x="27030" y="22780"/>
                    <a:pt x="27266" y="22823"/>
                    <a:pt x="27417" y="22823"/>
                  </a:cubicBezTo>
                  <a:cubicBezTo>
                    <a:pt x="27899" y="22823"/>
                    <a:pt x="27532" y="22393"/>
                    <a:pt x="28468" y="21674"/>
                  </a:cubicBezTo>
                  <a:cubicBezTo>
                    <a:pt x="28881" y="21355"/>
                    <a:pt x="29076" y="21251"/>
                    <a:pt x="29196" y="21251"/>
                  </a:cubicBezTo>
                  <a:cubicBezTo>
                    <a:pt x="29421" y="21251"/>
                    <a:pt x="29384" y="21617"/>
                    <a:pt x="30037" y="21617"/>
                  </a:cubicBezTo>
                  <a:cubicBezTo>
                    <a:pt x="30072" y="21617"/>
                    <a:pt x="30109" y="21616"/>
                    <a:pt x="30149" y="21614"/>
                  </a:cubicBezTo>
                  <a:cubicBezTo>
                    <a:pt x="31313" y="21548"/>
                    <a:pt x="30835" y="21054"/>
                    <a:pt x="31874" y="20922"/>
                  </a:cubicBezTo>
                  <a:cubicBezTo>
                    <a:pt x="32917" y="20790"/>
                    <a:pt x="32917" y="20449"/>
                    <a:pt x="32917" y="20449"/>
                  </a:cubicBezTo>
                  <a:cubicBezTo>
                    <a:pt x="32527" y="19389"/>
                    <a:pt x="31703" y="18631"/>
                    <a:pt x="30792" y="18098"/>
                  </a:cubicBezTo>
                  <a:cubicBezTo>
                    <a:pt x="31156" y="18083"/>
                    <a:pt x="31535" y="18075"/>
                    <a:pt x="31930" y="18075"/>
                  </a:cubicBezTo>
                  <a:cubicBezTo>
                    <a:pt x="33148" y="18075"/>
                    <a:pt x="34514" y="18150"/>
                    <a:pt x="36049" y="18329"/>
                  </a:cubicBezTo>
                  <a:cubicBezTo>
                    <a:pt x="36049" y="18329"/>
                    <a:pt x="37763" y="16417"/>
                    <a:pt x="35527" y="14731"/>
                  </a:cubicBezTo>
                  <a:cubicBezTo>
                    <a:pt x="33286" y="13044"/>
                    <a:pt x="34747" y="9644"/>
                    <a:pt x="33577" y="9089"/>
                  </a:cubicBezTo>
                  <a:cubicBezTo>
                    <a:pt x="32412" y="8539"/>
                    <a:pt x="32214" y="8270"/>
                    <a:pt x="31489" y="7671"/>
                  </a:cubicBezTo>
                  <a:cubicBezTo>
                    <a:pt x="30759" y="7073"/>
                    <a:pt x="31616" y="6617"/>
                    <a:pt x="30418" y="6397"/>
                  </a:cubicBezTo>
                  <a:cubicBezTo>
                    <a:pt x="30329" y="6381"/>
                    <a:pt x="30245" y="6373"/>
                    <a:pt x="30165" y="6373"/>
                  </a:cubicBezTo>
                  <a:cubicBezTo>
                    <a:pt x="29458" y="6373"/>
                    <a:pt x="29066" y="6937"/>
                    <a:pt x="28762" y="6937"/>
                  </a:cubicBezTo>
                  <a:cubicBezTo>
                    <a:pt x="28632" y="6937"/>
                    <a:pt x="28518" y="6834"/>
                    <a:pt x="28402" y="6540"/>
                  </a:cubicBezTo>
                  <a:cubicBezTo>
                    <a:pt x="27997" y="5508"/>
                    <a:pt x="28119" y="3826"/>
                    <a:pt x="27004" y="3826"/>
                  </a:cubicBezTo>
                  <a:cubicBezTo>
                    <a:pt x="26968" y="3826"/>
                    <a:pt x="26930" y="3828"/>
                    <a:pt x="26891" y="3831"/>
                  </a:cubicBezTo>
                  <a:cubicBezTo>
                    <a:pt x="26665" y="3852"/>
                    <a:pt x="26475" y="3862"/>
                    <a:pt x="26311" y="3862"/>
                  </a:cubicBezTo>
                  <a:cubicBezTo>
                    <a:pt x="25576" y="3862"/>
                    <a:pt x="25325" y="3649"/>
                    <a:pt x="24419" y="3106"/>
                  </a:cubicBezTo>
                  <a:cubicBezTo>
                    <a:pt x="23850" y="2768"/>
                    <a:pt x="23154" y="2686"/>
                    <a:pt x="22610" y="2686"/>
                  </a:cubicBezTo>
                  <a:cubicBezTo>
                    <a:pt x="22094" y="2686"/>
                    <a:pt x="21716" y="2760"/>
                    <a:pt x="21716" y="2760"/>
                  </a:cubicBezTo>
                  <a:cubicBezTo>
                    <a:pt x="21716" y="2760"/>
                    <a:pt x="20173" y="5293"/>
                    <a:pt x="18360" y="10176"/>
                  </a:cubicBezTo>
                  <a:cubicBezTo>
                    <a:pt x="19475" y="5199"/>
                    <a:pt x="19673" y="2403"/>
                    <a:pt x="19673" y="2403"/>
                  </a:cubicBezTo>
                  <a:cubicBezTo>
                    <a:pt x="19673" y="2403"/>
                    <a:pt x="19030" y="1887"/>
                    <a:pt x="17761" y="1678"/>
                  </a:cubicBezTo>
                  <a:cubicBezTo>
                    <a:pt x="16492" y="1469"/>
                    <a:pt x="16344" y="1563"/>
                    <a:pt x="15465" y="678"/>
                  </a:cubicBezTo>
                  <a:cubicBezTo>
                    <a:pt x="15225" y="435"/>
                    <a:pt x="15029" y="339"/>
                    <a:pt x="14851" y="339"/>
                  </a:cubicBezTo>
                  <a:cubicBezTo>
                    <a:pt x="14377" y="339"/>
                    <a:pt x="14029" y="1020"/>
                    <a:pt x="13306" y="1420"/>
                  </a:cubicBezTo>
                  <a:cubicBezTo>
                    <a:pt x="13094" y="1537"/>
                    <a:pt x="12920" y="1587"/>
                    <a:pt x="12766" y="1587"/>
                  </a:cubicBezTo>
                  <a:cubicBezTo>
                    <a:pt x="12199" y="1587"/>
                    <a:pt x="11909" y="911"/>
                    <a:pt x="11075" y="431"/>
                  </a:cubicBezTo>
                  <a:cubicBezTo>
                    <a:pt x="10807" y="279"/>
                    <a:pt x="10631" y="222"/>
                    <a:pt x="10501" y="222"/>
                  </a:cubicBezTo>
                  <a:cubicBezTo>
                    <a:pt x="10116" y="222"/>
                    <a:pt x="10148" y="722"/>
                    <a:pt x="9458" y="722"/>
                  </a:cubicBezTo>
                  <a:cubicBezTo>
                    <a:pt x="9455" y="722"/>
                    <a:pt x="9452" y="722"/>
                    <a:pt x="9449" y="722"/>
                  </a:cubicBezTo>
                  <a:cubicBezTo>
                    <a:pt x="8510" y="711"/>
                    <a:pt x="8960" y="360"/>
                    <a:pt x="7713" y="30"/>
                  </a:cubicBezTo>
                  <a:cubicBezTo>
                    <a:pt x="7638" y="10"/>
                    <a:pt x="7568" y="1"/>
                    <a:pt x="7503"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1" name="Google Shape;11371;p74"/>
            <p:cNvGrpSpPr/>
            <p:nvPr/>
          </p:nvGrpSpPr>
          <p:grpSpPr>
            <a:xfrm>
              <a:off x="4478800" y="3177937"/>
              <a:ext cx="231135" cy="190890"/>
              <a:chOff x="4478800" y="3177937"/>
              <a:chExt cx="231135" cy="190890"/>
            </a:xfrm>
          </p:grpSpPr>
          <p:sp>
            <p:nvSpPr>
              <p:cNvPr id="11372" name="Google Shape;11372;p74"/>
              <p:cNvSpPr/>
              <p:nvPr/>
            </p:nvSpPr>
            <p:spPr>
              <a:xfrm>
                <a:off x="4548455" y="3237507"/>
                <a:ext cx="40322" cy="36691"/>
              </a:xfrm>
              <a:custGeom>
                <a:rect b="b" l="l" r="r" t="t"/>
                <a:pathLst>
                  <a:path extrusionOk="0" h="1910" w="2099">
                    <a:moveTo>
                      <a:pt x="1050" y="0"/>
                    </a:moveTo>
                    <a:cubicBezTo>
                      <a:pt x="641" y="0"/>
                      <a:pt x="266" y="272"/>
                      <a:pt x="143" y="690"/>
                    </a:cubicBezTo>
                    <a:cubicBezTo>
                      <a:pt x="0" y="1196"/>
                      <a:pt x="292" y="1728"/>
                      <a:pt x="792" y="1871"/>
                    </a:cubicBezTo>
                    <a:cubicBezTo>
                      <a:pt x="879" y="1897"/>
                      <a:pt x="967" y="1909"/>
                      <a:pt x="1054" y="1909"/>
                    </a:cubicBezTo>
                    <a:cubicBezTo>
                      <a:pt x="1462" y="1909"/>
                      <a:pt x="1838" y="1635"/>
                      <a:pt x="1956" y="1217"/>
                    </a:cubicBezTo>
                    <a:cubicBezTo>
                      <a:pt x="2099" y="712"/>
                      <a:pt x="1808" y="185"/>
                      <a:pt x="1308" y="36"/>
                    </a:cubicBezTo>
                    <a:cubicBezTo>
                      <a:pt x="1222" y="12"/>
                      <a:pt x="1135" y="0"/>
                      <a:pt x="1050"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4"/>
              <p:cNvSpPr/>
              <p:nvPr/>
            </p:nvSpPr>
            <p:spPr>
              <a:xfrm>
                <a:off x="4654821" y="3287588"/>
                <a:ext cx="40341" cy="36691"/>
              </a:xfrm>
              <a:custGeom>
                <a:rect b="b" l="l" r="r" t="t"/>
                <a:pathLst>
                  <a:path extrusionOk="0" h="1910" w="2100">
                    <a:moveTo>
                      <a:pt x="1044" y="0"/>
                    </a:moveTo>
                    <a:cubicBezTo>
                      <a:pt x="636" y="0"/>
                      <a:pt x="261" y="272"/>
                      <a:pt x="144" y="693"/>
                    </a:cubicBezTo>
                    <a:cubicBezTo>
                      <a:pt x="1" y="1198"/>
                      <a:pt x="292" y="1725"/>
                      <a:pt x="792" y="1874"/>
                    </a:cubicBezTo>
                    <a:cubicBezTo>
                      <a:pt x="878" y="1898"/>
                      <a:pt x="965" y="1910"/>
                      <a:pt x="1050" y="1910"/>
                    </a:cubicBezTo>
                    <a:cubicBezTo>
                      <a:pt x="1460" y="1910"/>
                      <a:pt x="1838" y="1638"/>
                      <a:pt x="1957" y="1220"/>
                    </a:cubicBezTo>
                    <a:cubicBezTo>
                      <a:pt x="2099" y="714"/>
                      <a:pt x="1808" y="182"/>
                      <a:pt x="1308" y="39"/>
                    </a:cubicBezTo>
                    <a:cubicBezTo>
                      <a:pt x="1220" y="13"/>
                      <a:pt x="1131" y="0"/>
                      <a:pt x="1044"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4"/>
              <p:cNvSpPr/>
              <p:nvPr/>
            </p:nvSpPr>
            <p:spPr>
              <a:xfrm>
                <a:off x="4634670" y="3212842"/>
                <a:ext cx="40130" cy="61664"/>
              </a:xfrm>
              <a:custGeom>
                <a:rect b="b" l="l" r="r" t="t"/>
                <a:pathLst>
                  <a:path extrusionOk="0" h="3210" w="2089">
                    <a:moveTo>
                      <a:pt x="923" y="0"/>
                    </a:moveTo>
                    <a:cubicBezTo>
                      <a:pt x="598" y="0"/>
                      <a:pt x="299" y="219"/>
                      <a:pt x="204" y="551"/>
                    </a:cubicBezTo>
                    <a:cubicBezTo>
                      <a:pt x="105" y="903"/>
                      <a:pt x="264" y="1271"/>
                      <a:pt x="572" y="1430"/>
                    </a:cubicBezTo>
                    <a:cubicBezTo>
                      <a:pt x="374" y="1551"/>
                      <a:pt x="215" y="1743"/>
                      <a:pt x="144" y="1991"/>
                    </a:cubicBezTo>
                    <a:cubicBezTo>
                      <a:pt x="1" y="2496"/>
                      <a:pt x="292" y="3029"/>
                      <a:pt x="786" y="3172"/>
                    </a:cubicBezTo>
                    <a:cubicBezTo>
                      <a:pt x="874" y="3198"/>
                      <a:pt x="962" y="3210"/>
                      <a:pt x="1048" y="3210"/>
                    </a:cubicBezTo>
                    <a:cubicBezTo>
                      <a:pt x="1457" y="3210"/>
                      <a:pt x="1833" y="2935"/>
                      <a:pt x="1951" y="2518"/>
                    </a:cubicBezTo>
                    <a:cubicBezTo>
                      <a:pt x="2088" y="2035"/>
                      <a:pt x="1830" y="1535"/>
                      <a:pt x="1374" y="1364"/>
                    </a:cubicBezTo>
                    <a:cubicBezTo>
                      <a:pt x="1495" y="1265"/>
                      <a:pt x="1594" y="1134"/>
                      <a:pt x="1643" y="969"/>
                    </a:cubicBezTo>
                    <a:cubicBezTo>
                      <a:pt x="1753" y="568"/>
                      <a:pt x="1528" y="150"/>
                      <a:pt x="1127" y="29"/>
                    </a:cubicBezTo>
                    <a:cubicBezTo>
                      <a:pt x="1059" y="10"/>
                      <a:pt x="990" y="0"/>
                      <a:pt x="923"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4"/>
              <p:cNvSpPr/>
              <p:nvPr/>
            </p:nvSpPr>
            <p:spPr>
              <a:xfrm>
                <a:off x="4537793" y="3177937"/>
                <a:ext cx="40341" cy="36710"/>
              </a:xfrm>
              <a:custGeom>
                <a:rect b="b" l="l" r="r" t="t"/>
                <a:pathLst>
                  <a:path extrusionOk="0" h="1911" w="2100">
                    <a:moveTo>
                      <a:pt x="1046" y="1"/>
                    </a:moveTo>
                    <a:cubicBezTo>
                      <a:pt x="637" y="1"/>
                      <a:pt x="261" y="276"/>
                      <a:pt x="143" y="693"/>
                    </a:cubicBezTo>
                    <a:cubicBezTo>
                      <a:pt x="1" y="1198"/>
                      <a:pt x="292" y="1726"/>
                      <a:pt x="792" y="1874"/>
                    </a:cubicBezTo>
                    <a:cubicBezTo>
                      <a:pt x="878" y="1898"/>
                      <a:pt x="964" y="1910"/>
                      <a:pt x="1050" y="1910"/>
                    </a:cubicBezTo>
                    <a:cubicBezTo>
                      <a:pt x="1460" y="1910"/>
                      <a:pt x="1838" y="1639"/>
                      <a:pt x="1956" y="1220"/>
                    </a:cubicBezTo>
                    <a:cubicBezTo>
                      <a:pt x="2099" y="715"/>
                      <a:pt x="1808" y="182"/>
                      <a:pt x="1308" y="39"/>
                    </a:cubicBezTo>
                    <a:cubicBezTo>
                      <a:pt x="1221" y="13"/>
                      <a:pt x="1133" y="1"/>
                      <a:pt x="1046"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4"/>
              <p:cNvSpPr/>
              <p:nvPr/>
            </p:nvSpPr>
            <p:spPr>
              <a:xfrm>
                <a:off x="4579479" y="3329715"/>
                <a:ext cx="29468" cy="26894"/>
              </a:xfrm>
              <a:custGeom>
                <a:rect b="b" l="l" r="r" t="t"/>
                <a:pathLst>
                  <a:path extrusionOk="0" h="1400" w="1534">
                    <a:moveTo>
                      <a:pt x="770" y="0"/>
                    </a:moveTo>
                    <a:cubicBezTo>
                      <a:pt x="470" y="0"/>
                      <a:pt x="191" y="200"/>
                      <a:pt x="105" y="505"/>
                    </a:cubicBezTo>
                    <a:cubicBezTo>
                      <a:pt x="1" y="878"/>
                      <a:pt x="209" y="1263"/>
                      <a:pt x="577" y="1373"/>
                    </a:cubicBezTo>
                    <a:cubicBezTo>
                      <a:pt x="640" y="1390"/>
                      <a:pt x="702" y="1399"/>
                      <a:pt x="764" y="1399"/>
                    </a:cubicBezTo>
                    <a:cubicBezTo>
                      <a:pt x="1064" y="1399"/>
                      <a:pt x="1342" y="1200"/>
                      <a:pt x="1429" y="895"/>
                    </a:cubicBezTo>
                    <a:cubicBezTo>
                      <a:pt x="1533" y="521"/>
                      <a:pt x="1325" y="137"/>
                      <a:pt x="956" y="27"/>
                    </a:cubicBezTo>
                    <a:cubicBezTo>
                      <a:pt x="894" y="9"/>
                      <a:pt x="832" y="0"/>
                      <a:pt x="770"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4"/>
              <p:cNvSpPr/>
              <p:nvPr/>
            </p:nvSpPr>
            <p:spPr>
              <a:xfrm>
                <a:off x="4486195" y="3219315"/>
                <a:ext cx="43607" cy="42070"/>
              </a:xfrm>
              <a:custGeom>
                <a:rect b="b" l="l" r="r" t="t"/>
                <a:pathLst>
                  <a:path extrusionOk="0" h="2190" w="2270">
                    <a:moveTo>
                      <a:pt x="1046" y="0"/>
                    </a:moveTo>
                    <a:cubicBezTo>
                      <a:pt x="637" y="0"/>
                      <a:pt x="261" y="275"/>
                      <a:pt x="143" y="692"/>
                    </a:cubicBezTo>
                    <a:cubicBezTo>
                      <a:pt x="0" y="1198"/>
                      <a:pt x="286" y="1725"/>
                      <a:pt x="786" y="1873"/>
                    </a:cubicBezTo>
                    <a:cubicBezTo>
                      <a:pt x="869" y="1897"/>
                      <a:pt x="951" y="1908"/>
                      <a:pt x="1033" y="1908"/>
                    </a:cubicBezTo>
                    <a:cubicBezTo>
                      <a:pt x="1119" y="1908"/>
                      <a:pt x="1204" y="1896"/>
                      <a:pt x="1286" y="1873"/>
                    </a:cubicBezTo>
                    <a:cubicBezTo>
                      <a:pt x="1341" y="2011"/>
                      <a:pt x="1445" y="2126"/>
                      <a:pt x="1593" y="2170"/>
                    </a:cubicBezTo>
                    <a:cubicBezTo>
                      <a:pt x="1639" y="2183"/>
                      <a:pt x="1686" y="2190"/>
                      <a:pt x="1731" y="2190"/>
                    </a:cubicBezTo>
                    <a:cubicBezTo>
                      <a:pt x="1945" y="2190"/>
                      <a:pt x="2140" y="2047"/>
                      <a:pt x="2203" y="1829"/>
                    </a:cubicBezTo>
                    <a:cubicBezTo>
                      <a:pt x="2269" y="1593"/>
                      <a:pt x="2148" y="1357"/>
                      <a:pt x="1940" y="1253"/>
                    </a:cubicBezTo>
                    <a:cubicBezTo>
                      <a:pt x="1940" y="1242"/>
                      <a:pt x="1951" y="1231"/>
                      <a:pt x="1951" y="1220"/>
                    </a:cubicBezTo>
                    <a:cubicBezTo>
                      <a:pt x="2093" y="714"/>
                      <a:pt x="1808" y="187"/>
                      <a:pt x="1308" y="39"/>
                    </a:cubicBezTo>
                    <a:cubicBezTo>
                      <a:pt x="1220" y="13"/>
                      <a:pt x="1132" y="0"/>
                      <a:pt x="1046"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4"/>
              <p:cNvSpPr/>
              <p:nvPr/>
            </p:nvSpPr>
            <p:spPr>
              <a:xfrm>
                <a:off x="4629598" y="3333039"/>
                <a:ext cx="21035" cy="19114"/>
              </a:xfrm>
              <a:custGeom>
                <a:rect b="b" l="l" r="r" t="t"/>
                <a:pathLst>
                  <a:path extrusionOk="0" h="995" w="1095">
                    <a:moveTo>
                      <a:pt x="551" y="1"/>
                    </a:moveTo>
                    <a:cubicBezTo>
                      <a:pt x="337" y="1"/>
                      <a:pt x="137" y="140"/>
                      <a:pt x="78" y="359"/>
                    </a:cubicBezTo>
                    <a:cubicBezTo>
                      <a:pt x="1" y="623"/>
                      <a:pt x="155" y="897"/>
                      <a:pt x="413" y="974"/>
                    </a:cubicBezTo>
                    <a:cubicBezTo>
                      <a:pt x="458" y="988"/>
                      <a:pt x="504" y="994"/>
                      <a:pt x="549" y="994"/>
                    </a:cubicBezTo>
                    <a:cubicBezTo>
                      <a:pt x="761" y="994"/>
                      <a:pt x="958" y="851"/>
                      <a:pt x="1017" y="634"/>
                    </a:cubicBezTo>
                    <a:cubicBezTo>
                      <a:pt x="1094" y="370"/>
                      <a:pt x="946" y="95"/>
                      <a:pt x="682" y="19"/>
                    </a:cubicBezTo>
                    <a:cubicBezTo>
                      <a:pt x="638" y="6"/>
                      <a:pt x="594" y="1"/>
                      <a:pt x="551"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4"/>
              <p:cNvSpPr/>
              <p:nvPr/>
            </p:nvSpPr>
            <p:spPr>
              <a:xfrm>
                <a:off x="4542327" y="3349790"/>
                <a:ext cx="20920" cy="19037"/>
              </a:xfrm>
              <a:custGeom>
                <a:rect b="b" l="l" r="r" t="t"/>
                <a:pathLst>
                  <a:path extrusionOk="0" h="991" w="1089">
                    <a:moveTo>
                      <a:pt x="544" y="0"/>
                    </a:moveTo>
                    <a:cubicBezTo>
                      <a:pt x="330" y="0"/>
                      <a:pt x="136" y="143"/>
                      <a:pt x="72" y="361"/>
                    </a:cubicBezTo>
                    <a:cubicBezTo>
                      <a:pt x="1" y="624"/>
                      <a:pt x="149" y="899"/>
                      <a:pt x="413" y="970"/>
                    </a:cubicBezTo>
                    <a:cubicBezTo>
                      <a:pt x="459" y="984"/>
                      <a:pt x="505" y="991"/>
                      <a:pt x="551" y="991"/>
                    </a:cubicBezTo>
                    <a:cubicBezTo>
                      <a:pt x="761" y="991"/>
                      <a:pt x="954" y="852"/>
                      <a:pt x="1017" y="635"/>
                    </a:cubicBezTo>
                    <a:cubicBezTo>
                      <a:pt x="1089" y="372"/>
                      <a:pt x="940" y="91"/>
                      <a:pt x="682" y="20"/>
                    </a:cubicBezTo>
                    <a:cubicBezTo>
                      <a:pt x="636" y="7"/>
                      <a:pt x="590" y="0"/>
                      <a:pt x="544"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4"/>
              <p:cNvSpPr/>
              <p:nvPr/>
            </p:nvSpPr>
            <p:spPr>
              <a:xfrm>
                <a:off x="4599746" y="3228536"/>
                <a:ext cx="20920" cy="19133"/>
              </a:xfrm>
              <a:custGeom>
                <a:rect b="b" l="l" r="r" t="t"/>
                <a:pathLst>
                  <a:path extrusionOk="0" h="996" w="1089">
                    <a:moveTo>
                      <a:pt x="544" y="0"/>
                    </a:moveTo>
                    <a:cubicBezTo>
                      <a:pt x="330" y="0"/>
                      <a:pt x="135" y="143"/>
                      <a:pt x="72" y="361"/>
                    </a:cubicBezTo>
                    <a:cubicBezTo>
                      <a:pt x="0" y="624"/>
                      <a:pt x="149" y="899"/>
                      <a:pt x="407" y="976"/>
                    </a:cubicBezTo>
                    <a:cubicBezTo>
                      <a:pt x="453" y="989"/>
                      <a:pt x="499" y="996"/>
                      <a:pt x="544" y="996"/>
                    </a:cubicBezTo>
                    <a:cubicBezTo>
                      <a:pt x="759" y="996"/>
                      <a:pt x="953" y="853"/>
                      <a:pt x="1017" y="635"/>
                    </a:cubicBezTo>
                    <a:cubicBezTo>
                      <a:pt x="1088" y="372"/>
                      <a:pt x="940" y="97"/>
                      <a:pt x="682" y="20"/>
                    </a:cubicBezTo>
                    <a:cubicBezTo>
                      <a:pt x="635" y="7"/>
                      <a:pt x="589" y="0"/>
                      <a:pt x="544"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4"/>
              <p:cNvSpPr/>
              <p:nvPr/>
            </p:nvSpPr>
            <p:spPr>
              <a:xfrm>
                <a:off x="4538427" y="3276292"/>
                <a:ext cx="49312" cy="31524"/>
              </a:xfrm>
              <a:custGeom>
                <a:rect b="b" l="l" r="r" t="t"/>
                <a:pathLst>
                  <a:path extrusionOk="0" h="1641" w="2567">
                    <a:moveTo>
                      <a:pt x="897" y="1"/>
                    </a:moveTo>
                    <a:cubicBezTo>
                      <a:pt x="547" y="1"/>
                      <a:pt x="226" y="236"/>
                      <a:pt x="121" y="594"/>
                    </a:cubicBezTo>
                    <a:cubicBezTo>
                      <a:pt x="1" y="1028"/>
                      <a:pt x="248" y="1484"/>
                      <a:pt x="676" y="1610"/>
                    </a:cubicBezTo>
                    <a:cubicBezTo>
                      <a:pt x="749" y="1631"/>
                      <a:pt x="822" y="1641"/>
                      <a:pt x="893" y="1641"/>
                    </a:cubicBezTo>
                    <a:cubicBezTo>
                      <a:pt x="1219" y="1641"/>
                      <a:pt x="1523" y="1436"/>
                      <a:pt x="1649" y="1121"/>
                    </a:cubicBezTo>
                    <a:cubicBezTo>
                      <a:pt x="1709" y="1198"/>
                      <a:pt x="1786" y="1259"/>
                      <a:pt x="1885" y="1292"/>
                    </a:cubicBezTo>
                    <a:cubicBezTo>
                      <a:pt x="1930" y="1305"/>
                      <a:pt x="1976" y="1311"/>
                      <a:pt x="2020" y="1311"/>
                    </a:cubicBezTo>
                    <a:cubicBezTo>
                      <a:pt x="2233" y="1311"/>
                      <a:pt x="2430" y="1169"/>
                      <a:pt x="2489" y="951"/>
                    </a:cubicBezTo>
                    <a:cubicBezTo>
                      <a:pt x="2566" y="687"/>
                      <a:pt x="2418" y="413"/>
                      <a:pt x="2154" y="336"/>
                    </a:cubicBezTo>
                    <a:cubicBezTo>
                      <a:pt x="2110" y="323"/>
                      <a:pt x="2066" y="317"/>
                      <a:pt x="2022" y="317"/>
                    </a:cubicBezTo>
                    <a:cubicBezTo>
                      <a:pt x="1874" y="317"/>
                      <a:pt x="1731" y="386"/>
                      <a:pt x="1638" y="500"/>
                    </a:cubicBezTo>
                    <a:cubicBezTo>
                      <a:pt x="1544" y="286"/>
                      <a:pt x="1363" y="105"/>
                      <a:pt x="1121" y="34"/>
                    </a:cubicBezTo>
                    <a:cubicBezTo>
                      <a:pt x="1046" y="11"/>
                      <a:pt x="971" y="1"/>
                      <a:pt x="897"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4"/>
              <p:cNvSpPr/>
              <p:nvPr/>
            </p:nvSpPr>
            <p:spPr>
              <a:xfrm>
                <a:off x="4514165" y="3304339"/>
                <a:ext cx="21016" cy="19095"/>
              </a:xfrm>
              <a:custGeom>
                <a:rect b="b" l="l" r="r" t="t"/>
                <a:pathLst>
                  <a:path extrusionOk="0" h="994" w="1094">
                    <a:moveTo>
                      <a:pt x="550" y="0"/>
                    </a:moveTo>
                    <a:cubicBezTo>
                      <a:pt x="336" y="0"/>
                      <a:pt x="136" y="140"/>
                      <a:pt x="77" y="359"/>
                    </a:cubicBezTo>
                    <a:cubicBezTo>
                      <a:pt x="0" y="623"/>
                      <a:pt x="154" y="897"/>
                      <a:pt x="412" y="974"/>
                    </a:cubicBezTo>
                    <a:cubicBezTo>
                      <a:pt x="457" y="988"/>
                      <a:pt x="503" y="994"/>
                      <a:pt x="548" y="994"/>
                    </a:cubicBezTo>
                    <a:cubicBezTo>
                      <a:pt x="760" y="994"/>
                      <a:pt x="957" y="851"/>
                      <a:pt x="1016" y="634"/>
                    </a:cubicBezTo>
                    <a:cubicBezTo>
                      <a:pt x="1093" y="370"/>
                      <a:pt x="939" y="95"/>
                      <a:pt x="681" y="18"/>
                    </a:cubicBezTo>
                    <a:cubicBezTo>
                      <a:pt x="638" y="6"/>
                      <a:pt x="593" y="0"/>
                      <a:pt x="550"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4"/>
              <p:cNvSpPr/>
              <p:nvPr/>
            </p:nvSpPr>
            <p:spPr>
              <a:xfrm>
                <a:off x="4514895" y="3267264"/>
                <a:ext cx="21016" cy="19095"/>
              </a:xfrm>
              <a:custGeom>
                <a:rect b="b" l="l" r="r" t="t"/>
                <a:pathLst>
                  <a:path extrusionOk="0" h="994" w="1094">
                    <a:moveTo>
                      <a:pt x="544" y="0"/>
                    </a:moveTo>
                    <a:cubicBezTo>
                      <a:pt x="330" y="0"/>
                      <a:pt x="136" y="143"/>
                      <a:pt x="77" y="361"/>
                    </a:cubicBezTo>
                    <a:cubicBezTo>
                      <a:pt x="1" y="624"/>
                      <a:pt x="149" y="899"/>
                      <a:pt x="413" y="976"/>
                    </a:cubicBezTo>
                    <a:cubicBezTo>
                      <a:pt x="456" y="988"/>
                      <a:pt x="500" y="994"/>
                      <a:pt x="544" y="994"/>
                    </a:cubicBezTo>
                    <a:cubicBezTo>
                      <a:pt x="756" y="994"/>
                      <a:pt x="953" y="854"/>
                      <a:pt x="1017" y="635"/>
                    </a:cubicBezTo>
                    <a:cubicBezTo>
                      <a:pt x="1094" y="372"/>
                      <a:pt x="940" y="97"/>
                      <a:pt x="682" y="20"/>
                    </a:cubicBezTo>
                    <a:cubicBezTo>
                      <a:pt x="636" y="7"/>
                      <a:pt x="589" y="0"/>
                      <a:pt x="544"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4"/>
              <p:cNvSpPr/>
              <p:nvPr/>
            </p:nvSpPr>
            <p:spPr>
              <a:xfrm>
                <a:off x="4478800" y="3299018"/>
                <a:ext cx="21016" cy="19056"/>
              </a:xfrm>
              <a:custGeom>
                <a:rect b="b" l="l" r="r" t="t"/>
                <a:pathLst>
                  <a:path extrusionOk="0" h="992" w="1094">
                    <a:moveTo>
                      <a:pt x="546" y="1"/>
                    </a:moveTo>
                    <a:cubicBezTo>
                      <a:pt x="334" y="1"/>
                      <a:pt x="137" y="144"/>
                      <a:pt x="78" y="361"/>
                    </a:cubicBezTo>
                    <a:cubicBezTo>
                      <a:pt x="1" y="625"/>
                      <a:pt x="155" y="900"/>
                      <a:pt x="413" y="971"/>
                    </a:cubicBezTo>
                    <a:cubicBezTo>
                      <a:pt x="459" y="985"/>
                      <a:pt x="505" y="991"/>
                      <a:pt x="551" y="991"/>
                    </a:cubicBezTo>
                    <a:cubicBezTo>
                      <a:pt x="763" y="991"/>
                      <a:pt x="958" y="852"/>
                      <a:pt x="1017" y="636"/>
                    </a:cubicBezTo>
                    <a:cubicBezTo>
                      <a:pt x="1094" y="372"/>
                      <a:pt x="940" y="92"/>
                      <a:pt x="682" y="21"/>
                    </a:cubicBezTo>
                    <a:cubicBezTo>
                      <a:pt x="637" y="7"/>
                      <a:pt x="591" y="1"/>
                      <a:pt x="546"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4"/>
              <p:cNvSpPr/>
              <p:nvPr/>
            </p:nvSpPr>
            <p:spPr>
              <a:xfrm>
                <a:off x="4675414" y="3230073"/>
                <a:ext cx="34520" cy="31466"/>
              </a:xfrm>
              <a:custGeom>
                <a:rect b="b" l="l" r="r" t="t"/>
                <a:pathLst>
                  <a:path extrusionOk="0" h="1638" w="1797">
                    <a:moveTo>
                      <a:pt x="897" y="1"/>
                    </a:moveTo>
                    <a:cubicBezTo>
                      <a:pt x="547" y="1"/>
                      <a:pt x="225" y="235"/>
                      <a:pt x="121" y="594"/>
                    </a:cubicBezTo>
                    <a:cubicBezTo>
                      <a:pt x="0" y="1028"/>
                      <a:pt x="247" y="1478"/>
                      <a:pt x="676" y="1604"/>
                    </a:cubicBezTo>
                    <a:cubicBezTo>
                      <a:pt x="751" y="1627"/>
                      <a:pt x="826" y="1637"/>
                      <a:pt x="900" y="1637"/>
                    </a:cubicBezTo>
                    <a:cubicBezTo>
                      <a:pt x="1252" y="1637"/>
                      <a:pt x="1576" y="1402"/>
                      <a:pt x="1676" y="1044"/>
                    </a:cubicBezTo>
                    <a:cubicBezTo>
                      <a:pt x="1797" y="610"/>
                      <a:pt x="1549" y="160"/>
                      <a:pt x="1121" y="33"/>
                    </a:cubicBezTo>
                    <a:cubicBezTo>
                      <a:pt x="1046" y="11"/>
                      <a:pt x="971" y="1"/>
                      <a:pt x="897"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4"/>
              <p:cNvSpPr/>
              <p:nvPr/>
            </p:nvSpPr>
            <p:spPr>
              <a:xfrm>
                <a:off x="4603549" y="3281998"/>
                <a:ext cx="34616" cy="31447"/>
              </a:xfrm>
              <a:custGeom>
                <a:rect b="b" l="l" r="r" t="t"/>
                <a:pathLst>
                  <a:path extrusionOk="0" h="1637" w="1802">
                    <a:moveTo>
                      <a:pt x="902" y="1"/>
                    </a:moveTo>
                    <a:cubicBezTo>
                      <a:pt x="550" y="1"/>
                      <a:pt x="226" y="235"/>
                      <a:pt x="126" y="593"/>
                    </a:cubicBezTo>
                    <a:cubicBezTo>
                      <a:pt x="0" y="1027"/>
                      <a:pt x="253" y="1483"/>
                      <a:pt x="681" y="1604"/>
                    </a:cubicBezTo>
                    <a:cubicBezTo>
                      <a:pt x="755" y="1626"/>
                      <a:pt x="830" y="1637"/>
                      <a:pt x="903" y="1637"/>
                    </a:cubicBezTo>
                    <a:cubicBezTo>
                      <a:pt x="1252" y="1637"/>
                      <a:pt x="1576" y="1402"/>
                      <a:pt x="1676" y="1044"/>
                    </a:cubicBezTo>
                    <a:cubicBezTo>
                      <a:pt x="1802" y="610"/>
                      <a:pt x="1555" y="160"/>
                      <a:pt x="1126" y="33"/>
                    </a:cubicBezTo>
                    <a:cubicBezTo>
                      <a:pt x="1051" y="11"/>
                      <a:pt x="976" y="1"/>
                      <a:pt x="902"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0" name="Shape 11390"/>
        <p:cNvGrpSpPr/>
        <p:nvPr/>
      </p:nvGrpSpPr>
      <p:grpSpPr>
        <a:xfrm>
          <a:off x="0" y="0"/>
          <a:ext cx="0" cy="0"/>
          <a:chOff x="0" y="0"/>
          <a:chExt cx="0" cy="0"/>
        </a:xfrm>
      </p:grpSpPr>
      <p:sp>
        <p:nvSpPr>
          <p:cNvPr id="11391" name="Google Shape;11391;p7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1392" name="Google Shape;11392;p75"/>
          <p:cNvSpPr txBox="1"/>
          <p:nvPr>
            <p:ph idx="1" type="body"/>
          </p:nvPr>
        </p:nvSpPr>
        <p:spPr>
          <a:xfrm>
            <a:off x="720000" y="1164725"/>
            <a:ext cx="3615600" cy="33051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sz="1200"/>
              <a:t>Did you like the resources on this template? Get them for free at our other websites:</a:t>
            </a:r>
            <a:endParaRPr sz="1200"/>
          </a:p>
          <a:p>
            <a:pPr indent="0" lvl="0" marL="0" rtl="0" algn="l">
              <a:spcBef>
                <a:spcPts val="0"/>
              </a:spcBef>
              <a:spcAft>
                <a:spcPts val="0"/>
              </a:spcAft>
              <a:buNone/>
            </a:pPr>
            <a:r>
              <a:rPr lang="en" sz="2400">
                <a:latin typeface="Metamorphous"/>
                <a:ea typeface="Metamorphous"/>
                <a:cs typeface="Metamorphous"/>
                <a:sym typeface="Metamorphous"/>
              </a:rPr>
              <a:t>Vectors</a:t>
            </a:r>
            <a:endParaRPr sz="2400">
              <a:latin typeface="Metamorphous"/>
              <a:ea typeface="Metamorphous"/>
              <a:cs typeface="Metamorphous"/>
              <a:sym typeface="Metamorphous"/>
            </a:endParaRPr>
          </a:p>
          <a:p>
            <a:pPr indent="-304800" lvl="0" marL="457200" rtl="0" algn="l">
              <a:spcBef>
                <a:spcPts val="300"/>
              </a:spcBef>
              <a:spcAft>
                <a:spcPts val="0"/>
              </a:spcAft>
              <a:buSzPts val="1200"/>
              <a:buChar char="●"/>
            </a:pPr>
            <a:r>
              <a:rPr lang="en" sz="1200" u="sng">
                <a:hlinkClick r:id="rId3"/>
              </a:rPr>
              <a:t>Hand drawn spring twitter header</a:t>
            </a:r>
            <a:endParaRPr sz="1200" u="sng"/>
          </a:p>
          <a:p>
            <a:pPr indent="-304800" lvl="0" marL="457200" rtl="0" algn="l">
              <a:spcBef>
                <a:spcPts val="0"/>
              </a:spcBef>
              <a:spcAft>
                <a:spcPts val="0"/>
              </a:spcAft>
              <a:buSzPts val="1200"/>
              <a:buChar char="●"/>
            </a:pPr>
            <a:r>
              <a:rPr lang="en" sz="1200" u="sng">
                <a:hlinkClick r:id="rId4"/>
              </a:rPr>
              <a:t>Honey banner set</a:t>
            </a:r>
            <a:endParaRPr sz="1200" u="sng"/>
          </a:p>
          <a:p>
            <a:pPr indent="-304800" lvl="0" marL="457200" rtl="0" algn="l">
              <a:spcBef>
                <a:spcPts val="0"/>
              </a:spcBef>
              <a:spcAft>
                <a:spcPts val="0"/>
              </a:spcAft>
              <a:buSzPts val="1200"/>
              <a:buChar char="●"/>
            </a:pPr>
            <a:r>
              <a:rPr lang="en" sz="1200" u="sng">
                <a:hlinkClick r:id="rId5"/>
              </a:rPr>
              <a:t>Honey design concept</a:t>
            </a:r>
            <a:endParaRPr sz="1200" u="sng"/>
          </a:p>
          <a:p>
            <a:pPr indent="-304800" lvl="0" marL="457200" rtl="0" algn="l">
              <a:spcBef>
                <a:spcPts val="0"/>
              </a:spcBef>
              <a:spcAft>
                <a:spcPts val="0"/>
              </a:spcAft>
              <a:buSzPts val="1200"/>
              <a:buChar char="●"/>
            </a:pPr>
            <a:r>
              <a:rPr lang="en" sz="1200" u="sng">
                <a:hlinkClick r:id="rId6"/>
              </a:rPr>
              <a:t>Honey seamless pattern</a:t>
            </a:r>
            <a:endParaRPr sz="1200" u="sng"/>
          </a:p>
          <a:p>
            <a:pPr indent="0" lvl="0" marL="0" rtl="0" algn="l">
              <a:spcBef>
                <a:spcPts val="300"/>
              </a:spcBef>
              <a:spcAft>
                <a:spcPts val="0"/>
              </a:spcAft>
              <a:buNone/>
            </a:pPr>
            <a:r>
              <a:rPr lang="en" sz="2400">
                <a:latin typeface="Metamorphous"/>
                <a:ea typeface="Metamorphous"/>
                <a:cs typeface="Metamorphous"/>
                <a:sym typeface="Metamorphous"/>
              </a:rPr>
              <a:t>Photos</a:t>
            </a:r>
            <a:endParaRPr sz="2400">
              <a:latin typeface="Metamorphous"/>
              <a:ea typeface="Metamorphous"/>
              <a:cs typeface="Metamorphous"/>
              <a:sym typeface="Metamorphous"/>
            </a:endParaRPr>
          </a:p>
          <a:p>
            <a:pPr indent="-304800" lvl="0" marL="457200" rtl="0" algn="l">
              <a:spcBef>
                <a:spcPts val="300"/>
              </a:spcBef>
              <a:spcAft>
                <a:spcPts val="0"/>
              </a:spcAft>
              <a:buSzPts val="1200"/>
              <a:buChar char="●"/>
            </a:pPr>
            <a:r>
              <a:rPr lang="en" sz="1200" u="sng">
                <a:hlinkClick r:id="rId7"/>
              </a:rPr>
              <a:t>Beautiful lavender flower with bee high angle</a:t>
            </a:r>
            <a:endParaRPr sz="1200"/>
          </a:p>
          <a:p>
            <a:pPr indent="-304800" lvl="0" marL="457200" rtl="0" algn="l">
              <a:spcBef>
                <a:spcPts val="0"/>
              </a:spcBef>
              <a:spcAft>
                <a:spcPts val="0"/>
              </a:spcAft>
              <a:buSzPts val="1200"/>
              <a:buChar char="●"/>
            </a:pPr>
            <a:r>
              <a:rPr lang="en" sz="1200" u="sng">
                <a:hlinkClick r:id="rId8"/>
              </a:rPr>
              <a:t>High angle bee in beautiful lavender field</a:t>
            </a:r>
            <a:endParaRPr sz="1200"/>
          </a:p>
          <a:p>
            <a:pPr indent="-304800" lvl="0" marL="457200" rtl="0" algn="l">
              <a:spcBef>
                <a:spcPts val="0"/>
              </a:spcBef>
              <a:spcAft>
                <a:spcPts val="0"/>
              </a:spcAft>
              <a:buSzPts val="1200"/>
              <a:buChar char="●"/>
            </a:pPr>
            <a:r>
              <a:rPr lang="en" sz="1200" u="sng">
                <a:hlinkClick r:id="rId9"/>
              </a:rPr>
              <a:t>Smiling female florist holding basket of flowers</a:t>
            </a:r>
            <a:endParaRPr sz="1200"/>
          </a:p>
          <a:p>
            <a:pPr indent="-304800" lvl="0" marL="457200" rtl="0" algn="l">
              <a:spcBef>
                <a:spcPts val="0"/>
              </a:spcBef>
              <a:spcAft>
                <a:spcPts val="0"/>
              </a:spcAft>
              <a:buSzPts val="1200"/>
              <a:buChar char="●"/>
            </a:pPr>
            <a:r>
              <a:rPr lang="en" sz="1200" u="sng">
                <a:hlinkClick r:id="rId10"/>
              </a:rPr>
              <a:t>Handsome man in glasshouse</a:t>
            </a:r>
            <a:endParaRPr sz="1200"/>
          </a:p>
        </p:txBody>
      </p:sp>
      <p:sp>
        <p:nvSpPr>
          <p:cNvPr id="11393" name="Google Shape;11393;p75"/>
          <p:cNvSpPr txBox="1"/>
          <p:nvPr>
            <p:ph idx="2" type="body"/>
          </p:nvPr>
        </p:nvSpPr>
        <p:spPr>
          <a:xfrm>
            <a:off x="4815175" y="1164725"/>
            <a:ext cx="3615600" cy="330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etamorphous"/>
                <a:ea typeface="Metamorphous"/>
                <a:cs typeface="Metamorphous"/>
                <a:sym typeface="Metamorphous"/>
              </a:rPr>
              <a:t>Icons</a:t>
            </a:r>
            <a:endParaRPr sz="2400">
              <a:latin typeface="Metamorphous"/>
              <a:ea typeface="Metamorphous"/>
              <a:cs typeface="Metamorphous"/>
              <a:sym typeface="Metamorphous"/>
            </a:endParaRPr>
          </a:p>
          <a:p>
            <a:pPr indent="-304800" lvl="0" marL="457200" rtl="0" algn="l">
              <a:lnSpc>
                <a:spcPct val="120000"/>
              </a:lnSpc>
              <a:spcBef>
                <a:spcPts val="0"/>
              </a:spcBef>
              <a:spcAft>
                <a:spcPts val="0"/>
              </a:spcAft>
              <a:buSzPts val="1200"/>
              <a:buChar char="●"/>
            </a:pPr>
            <a:r>
              <a:rPr lang="en" sz="1200" u="sng">
                <a:hlinkClick r:id="rId11"/>
              </a:rPr>
              <a:t>Spring Icon Pack Lineal</a:t>
            </a:r>
            <a:endParaRPr sz="1200" u="sng"/>
          </a:p>
        </p:txBody>
      </p:sp>
      <p:grpSp>
        <p:nvGrpSpPr>
          <p:cNvPr id="11394" name="Google Shape;11394;p75"/>
          <p:cNvGrpSpPr/>
          <p:nvPr/>
        </p:nvGrpSpPr>
        <p:grpSpPr>
          <a:xfrm>
            <a:off x="5560524" y="3915888"/>
            <a:ext cx="2572788" cy="1801914"/>
            <a:chOff x="5560524" y="3915888"/>
            <a:chExt cx="2572788" cy="1801914"/>
          </a:xfrm>
        </p:grpSpPr>
        <p:grpSp>
          <p:nvGrpSpPr>
            <p:cNvPr id="11395" name="Google Shape;11395;p75"/>
            <p:cNvGrpSpPr/>
            <p:nvPr/>
          </p:nvGrpSpPr>
          <p:grpSpPr>
            <a:xfrm flipH="1" rot="-1843910">
              <a:off x="5864026" y="4079340"/>
              <a:ext cx="1045048" cy="1475011"/>
              <a:chOff x="278232" y="2159234"/>
              <a:chExt cx="673401" cy="950458"/>
            </a:xfrm>
          </p:grpSpPr>
          <p:sp>
            <p:nvSpPr>
              <p:cNvPr id="11396" name="Google Shape;11396;p75"/>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5"/>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5"/>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5"/>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5"/>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5"/>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5"/>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5"/>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5"/>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5"/>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5"/>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5"/>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5"/>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5"/>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5"/>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5"/>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5"/>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5"/>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5"/>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5"/>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5"/>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5"/>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5"/>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5"/>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5"/>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5"/>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5"/>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5"/>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5"/>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75"/>
            <p:cNvGrpSpPr/>
            <p:nvPr/>
          </p:nvGrpSpPr>
          <p:grpSpPr>
            <a:xfrm rot="313253">
              <a:off x="6834166" y="4303743"/>
              <a:ext cx="1245071" cy="1245298"/>
              <a:chOff x="1855190" y="2205955"/>
              <a:chExt cx="496792" cy="496843"/>
            </a:xfrm>
          </p:grpSpPr>
          <p:sp>
            <p:nvSpPr>
              <p:cNvPr id="11426" name="Google Shape;11426;p75"/>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5"/>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5"/>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5"/>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5"/>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5"/>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5"/>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5"/>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5"/>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5"/>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5"/>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5"/>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5"/>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5"/>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5"/>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5"/>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5"/>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5"/>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5"/>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5"/>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5"/>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5"/>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5"/>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5"/>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50" name="Google Shape;11450;p75"/>
          <p:cNvGrpSpPr/>
          <p:nvPr/>
        </p:nvGrpSpPr>
        <p:grpSpPr>
          <a:xfrm flipH="1" rot="1799968">
            <a:off x="5751838" y="2905811"/>
            <a:ext cx="1234794" cy="1009123"/>
            <a:chOff x="3250059" y="1789495"/>
            <a:chExt cx="512567" cy="418897"/>
          </a:xfrm>
        </p:grpSpPr>
        <p:sp>
          <p:nvSpPr>
            <p:cNvPr id="11451" name="Google Shape;11451;p75"/>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5"/>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5"/>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5"/>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5"/>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5"/>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5"/>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5"/>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5"/>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5"/>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5"/>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5"/>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5"/>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5"/>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5"/>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5"/>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5"/>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5"/>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5"/>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5"/>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5"/>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5"/>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5"/>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5"/>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5"/>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5"/>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5"/>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5"/>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5"/>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5"/>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5"/>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5"/>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5"/>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5"/>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5"/>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5"/>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5"/>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5"/>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92" name="Shape 11492"/>
        <p:cNvGrpSpPr/>
        <p:nvPr/>
      </p:nvGrpSpPr>
      <p:grpSpPr>
        <a:xfrm>
          <a:off x="0" y="0"/>
          <a:ext cx="0" cy="0"/>
          <a:chOff x="0" y="0"/>
          <a:chExt cx="0" cy="0"/>
        </a:xfrm>
      </p:grpSpPr>
      <p:sp>
        <p:nvSpPr>
          <p:cNvPr id="11493" name="Google Shape;11493;p7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1494" name="Google Shape;11494;p76"/>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0" name="Shape 5450"/>
        <p:cNvGrpSpPr/>
        <p:nvPr/>
      </p:nvGrpSpPr>
      <p:grpSpPr>
        <a:xfrm>
          <a:off x="0" y="0"/>
          <a:ext cx="0" cy="0"/>
          <a:chOff x="0" y="0"/>
          <a:chExt cx="0" cy="0"/>
        </a:xfrm>
      </p:grpSpPr>
      <p:sp>
        <p:nvSpPr>
          <p:cNvPr id="5451" name="Google Shape;5451;p41"/>
          <p:cNvSpPr txBox="1"/>
          <p:nvPr>
            <p:ph type="title"/>
          </p:nvPr>
        </p:nvSpPr>
        <p:spPr>
          <a:xfrm>
            <a:off x="4163775" y="1340475"/>
            <a:ext cx="4267200" cy="1460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Whoa!</a:t>
            </a:r>
            <a:endParaRPr/>
          </a:p>
        </p:txBody>
      </p:sp>
      <p:sp>
        <p:nvSpPr>
          <p:cNvPr id="5452" name="Google Shape;5452;p41"/>
          <p:cNvSpPr txBox="1"/>
          <p:nvPr>
            <p:ph idx="1" type="subTitle"/>
          </p:nvPr>
        </p:nvSpPr>
        <p:spPr>
          <a:xfrm>
            <a:off x="4163775" y="3082050"/>
            <a:ext cx="4267200" cy="671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This can be the part of the presentation where you introduce yourself, write your email…</a:t>
            </a:r>
            <a:endParaRPr/>
          </a:p>
        </p:txBody>
      </p:sp>
      <p:cxnSp>
        <p:nvCxnSpPr>
          <p:cNvPr id="5453" name="Google Shape;5453;p41"/>
          <p:cNvCxnSpPr/>
          <p:nvPr/>
        </p:nvCxnSpPr>
        <p:spPr>
          <a:xfrm>
            <a:off x="4296450" y="2882325"/>
            <a:ext cx="4134300" cy="0"/>
          </a:xfrm>
          <a:prstGeom prst="straightConnector1">
            <a:avLst/>
          </a:prstGeom>
          <a:noFill/>
          <a:ln cap="flat" cmpd="sng" w="28575">
            <a:solidFill>
              <a:schemeClr val="dk1"/>
            </a:solidFill>
            <a:prstDash val="dashDot"/>
            <a:round/>
            <a:headEnd len="med" w="med" type="none"/>
            <a:tailEnd len="med" w="med" type="none"/>
          </a:ln>
        </p:spPr>
      </p:cxnSp>
      <p:grpSp>
        <p:nvGrpSpPr>
          <p:cNvPr id="5454" name="Google Shape;5454;p41"/>
          <p:cNvGrpSpPr/>
          <p:nvPr/>
        </p:nvGrpSpPr>
        <p:grpSpPr>
          <a:xfrm>
            <a:off x="-271250" y="4029829"/>
            <a:ext cx="9715484" cy="1677121"/>
            <a:chOff x="-271250" y="4029829"/>
            <a:chExt cx="9715484" cy="1677121"/>
          </a:xfrm>
        </p:grpSpPr>
        <p:grpSp>
          <p:nvGrpSpPr>
            <p:cNvPr id="5455" name="Google Shape;5455;p41"/>
            <p:cNvGrpSpPr/>
            <p:nvPr/>
          </p:nvGrpSpPr>
          <p:grpSpPr>
            <a:xfrm>
              <a:off x="4582824" y="4148991"/>
              <a:ext cx="1044984" cy="1474921"/>
              <a:chOff x="278232" y="2159234"/>
              <a:chExt cx="673401" cy="950458"/>
            </a:xfrm>
          </p:grpSpPr>
          <p:sp>
            <p:nvSpPr>
              <p:cNvPr id="5456" name="Google Shape;5456;p4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41"/>
            <p:cNvGrpSpPr/>
            <p:nvPr/>
          </p:nvGrpSpPr>
          <p:grpSpPr>
            <a:xfrm>
              <a:off x="7879699" y="4029829"/>
              <a:ext cx="1044984" cy="1474921"/>
              <a:chOff x="278232" y="2159234"/>
              <a:chExt cx="673401" cy="950458"/>
            </a:xfrm>
          </p:grpSpPr>
          <p:sp>
            <p:nvSpPr>
              <p:cNvPr id="5486" name="Google Shape;5486;p4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41"/>
            <p:cNvGrpSpPr/>
            <p:nvPr/>
          </p:nvGrpSpPr>
          <p:grpSpPr>
            <a:xfrm>
              <a:off x="657099" y="4029829"/>
              <a:ext cx="1044984" cy="1474921"/>
              <a:chOff x="278232" y="2159234"/>
              <a:chExt cx="673401" cy="950458"/>
            </a:xfrm>
          </p:grpSpPr>
          <p:sp>
            <p:nvSpPr>
              <p:cNvPr id="5516" name="Google Shape;5516;p4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41"/>
            <p:cNvGrpSpPr/>
            <p:nvPr/>
          </p:nvGrpSpPr>
          <p:grpSpPr>
            <a:xfrm flipH="1">
              <a:off x="3935924" y="4148991"/>
              <a:ext cx="1044984" cy="1474921"/>
              <a:chOff x="278232" y="2159234"/>
              <a:chExt cx="673401" cy="950458"/>
            </a:xfrm>
          </p:grpSpPr>
          <p:sp>
            <p:nvSpPr>
              <p:cNvPr id="5546" name="Google Shape;5546;p41"/>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1"/>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1"/>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1"/>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1"/>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1"/>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1"/>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1"/>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1"/>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1"/>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1"/>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1"/>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1"/>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1"/>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1"/>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1"/>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1"/>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1"/>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1"/>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1"/>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1"/>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1"/>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1"/>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1"/>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1"/>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1"/>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1"/>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1"/>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1"/>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41"/>
            <p:cNvGrpSpPr/>
            <p:nvPr/>
          </p:nvGrpSpPr>
          <p:grpSpPr>
            <a:xfrm flipH="1">
              <a:off x="7214758" y="4362877"/>
              <a:ext cx="1245010" cy="1245238"/>
              <a:chOff x="1855190" y="2205955"/>
              <a:chExt cx="496792" cy="496843"/>
            </a:xfrm>
          </p:grpSpPr>
          <p:sp>
            <p:nvSpPr>
              <p:cNvPr id="5576" name="Google Shape;5576;p41"/>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1"/>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1"/>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1"/>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1"/>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1"/>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1"/>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1"/>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1"/>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1"/>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1"/>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1"/>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1"/>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1"/>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1"/>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1"/>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1"/>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1"/>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1"/>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1"/>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1"/>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1"/>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1"/>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1"/>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41"/>
            <p:cNvGrpSpPr/>
            <p:nvPr/>
          </p:nvGrpSpPr>
          <p:grpSpPr>
            <a:xfrm flipH="1">
              <a:off x="8199200" y="4495090"/>
              <a:ext cx="1245034" cy="1211860"/>
              <a:chOff x="1094827" y="1752938"/>
              <a:chExt cx="626811" cy="610109"/>
            </a:xfrm>
          </p:grpSpPr>
          <p:sp>
            <p:nvSpPr>
              <p:cNvPr id="5601" name="Google Shape;5601;p41"/>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1"/>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1"/>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1"/>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1"/>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1"/>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1"/>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1"/>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1"/>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1"/>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1"/>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1"/>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1"/>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1"/>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1"/>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1"/>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1"/>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1"/>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1"/>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1"/>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1"/>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1"/>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1"/>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1"/>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1"/>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1"/>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1"/>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1"/>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1"/>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1"/>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1"/>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1"/>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1"/>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1"/>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1"/>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1"/>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1"/>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1"/>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1"/>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1"/>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1"/>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1"/>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41"/>
            <p:cNvGrpSpPr/>
            <p:nvPr/>
          </p:nvGrpSpPr>
          <p:grpSpPr>
            <a:xfrm flipH="1">
              <a:off x="6131269" y="4379357"/>
              <a:ext cx="1244990" cy="1228682"/>
              <a:chOff x="1641394" y="3096648"/>
              <a:chExt cx="771656" cy="761501"/>
            </a:xfrm>
          </p:grpSpPr>
          <p:sp>
            <p:nvSpPr>
              <p:cNvPr id="5644" name="Google Shape;5644;p41"/>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1"/>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1"/>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1"/>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1"/>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1"/>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1"/>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1"/>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1"/>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1"/>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1"/>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1"/>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1"/>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1"/>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1"/>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1"/>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1"/>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1"/>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1"/>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1"/>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1"/>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1"/>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1"/>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1"/>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1"/>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1"/>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1"/>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1"/>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1"/>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1"/>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1"/>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1"/>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1"/>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1"/>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1"/>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1"/>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1"/>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1"/>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1"/>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1"/>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1"/>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1"/>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1"/>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1"/>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1"/>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1"/>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1"/>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1"/>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1"/>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1"/>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1"/>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1"/>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1"/>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1"/>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1"/>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1"/>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1"/>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1"/>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1"/>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1"/>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1"/>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1"/>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1"/>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1"/>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1"/>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1"/>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1"/>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1"/>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1"/>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1"/>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1"/>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1"/>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1"/>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1"/>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1"/>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1"/>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1"/>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1"/>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41"/>
            <p:cNvGrpSpPr/>
            <p:nvPr/>
          </p:nvGrpSpPr>
          <p:grpSpPr>
            <a:xfrm flipH="1">
              <a:off x="5124386" y="4362892"/>
              <a:ext cx="1245035" cy="1149201"/>
              <a:chOff x="2380200" y="2580452"/>
              <a:chExt cx="650760" cy="600701"/>
            </a:xfrm>
          </p:grpSpPr>
          <p:sp>
            <p:nvSpPr>
              <p:cNvPr id="5723" name="Google Shape;5723;p41"/>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1"/>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1"/>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1"/>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1"/>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1"/>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1"/>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1"/>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1"/>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1"/>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1"/>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1"/>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1"/>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1"/>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1"/>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1"/>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1"/>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1"/>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1"/>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1"/>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1"/>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1"/>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1"/>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1"/>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1"/>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8" name="Google Shape;5748;p41"/>
            <p:cNvGrpSpPr/>
            <p:nvPr/>
          </p:nvGrpSpPr>
          <p:grpSpPr>
            <a:xfrm flipH="1">
              <a:off x="-271250" y="4495090"/>
              <a:ext cx="1245034" cy="1211860"/>
              <a:chOff x="1094827" y="1752938"/>
              <a:chExt cx="626811" cy="610109"/>
            </a:xfrm>
          </p:grpSpPr>
          <p:sp>
            <p:nvSpPr>
              <p:cNvPr id="5749" name="Google Shape;5749;p41"/>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1"/>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1"/>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1"/>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1"/>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1"/>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1"/>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1"/>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1"/>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1"/>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1"/>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1"/>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1"/>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1"/>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1"/>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1"/>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1"/>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1"/>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1"/>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1"/>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1"/>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1"/>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1"/>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1"/>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1"/>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1"/>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1"/>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1"/>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1"/>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1"/>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1"/>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1"/>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1"/>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1"/>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1"/>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1"/>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1"/>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1"/>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1"/>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1"/>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1"/>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1"/>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41"/>
            <p:cNvGrpSpPr/>
            <p:nvPr/>
          </p:nvGrpSpPr>
          <p:grpSpPr>
            <a:xfrm flipH="1">
              <a:off x="3243144" y="4379357"/>
              <a:ext cx="1244990" cy="1228682"/>
              <a:chOff x="1641394" y="3096648"/>
              <a:chExt cx="771656" cy="761501"/>
            </a:xfrm>
          </p:grpSpPr>
          <p:sp>
            <p:nvSpPr>
              <p:cNvPr id="5792" name="Google Shape;5792;p41"/>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1"/>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1"/>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1"/>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1"/>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1"/>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1"/>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1"/>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1"/>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1"/>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1"/>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1"/>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1"/>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1"/>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1"/>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1"/>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1"/>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1"/>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1"/>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1"/>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1"/>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1"/>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1"/>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1"/>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1"/>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1"/>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1"/>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1"/>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1"/>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1"/>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1"/>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1"/>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1"/>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1"/>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1"/>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1"/>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1"/>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1"/>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1"/>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1"/>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1"/>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1"/>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1"/>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1"/>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1"/>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1"/>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1"/>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1"/>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1"/>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1"/>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1"/>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1"/>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1"/>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1"/>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1"/>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1"/>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1"/>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1"/>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1"/>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1"/>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1"/>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1"/>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1"/>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1"/>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1"/>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1"/>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1"/>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1"/>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1"/>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1"/>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1"/>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1"/>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1"/>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1"/>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1"/>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1"/>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1"/>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1"/>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41"/>
            <p:cNvGrpSpPr/>
            <p:nvPr/>
          </p:nvGrpSpPr>
          <p:grpSpPr>
            <a:xfrm flipH="1">
              <a:off x="1208761" y="4311867"/>
              <a:ext cx="1245035" cy="1149201"/>
              <a:chOff x="2380200" y="2580452"/>
              <a:chExt cx="650760" cy="600701"/>
            </a:xfrm>
          </p:grpSpPr>
          <p:sp>
            <p:nvSpPr>
              <p:cNvPr id="5871" name="Google Shape;5871;p41"/>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1"/>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1"/>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1"/>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1"/>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1"/>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1"/>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1"/>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1"/>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1"/>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1"/>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1"/>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1"/>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1"/>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1"/>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1"/>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1"/>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1"/>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1"/>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1"/>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1"/>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1"/>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1"/>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1"/>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1"/>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41"/>
            <p:cNvGrpSpPr/>
            <p:nvPr/>
          </p:nvGrpSpPr>
          <p:grpSpPr>
            <a:xfrm flipH="1">
              <a:off x="2224358" y="4362877"/>
              <a:ext cx="1245010" cy="1245238"/>
              <a:chOff x="1855190" y="2205955"/>
              <a:chExt cx="496792" cy="496843"/>
            </a:xfrm>
          </p:grpSpPr>
          <p:sp>
            <p:nvSpPr>
              <p:cNvPr id="5897" name="Google Shape;5897;p41"/>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1"/>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1"/>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1"/>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1"/>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1"/>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1"/>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1"/>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1"/>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1"/>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1"/>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1"/>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1"/>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1"/>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1"/>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1"/>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1"/>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1"/>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1"/>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1"/>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1"/>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1"/>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1"/>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1"/>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21" name="Google Shape;5921;p41"/>
          <p:cNvGrpSpPr/>
          <p:nvPr/>
        </p:nvGrpSpPr>
        <p:grpSpPr>
          <a:xfrm flipH="1" rot="1800001">
            <a:off x="1059121" y="1727530"/>
            <a:ext cx="2065951" cy="1688440"/>
            <a:chOff x="3250059" y="1789495"/>
            <a:chExt cx="512567" cy="418897"/>
          </a:xfrm>
        </p:grpSpPr>
        <p:sp>
          <p:nvSpPr>
            <p:cNvPr id="5922" name="Google Shape;5922;p41"/>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1"/>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1"/>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1"/>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1"/>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1"/>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1"/>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1"/>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1"/>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1"/>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1"/>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1"/>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1"/>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1"/>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1"/>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1"/>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1"/>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1"/>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1"/>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1"/>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1"/>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1"/>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1"/>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1"/>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1"/>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1"/>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1"/>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1"/>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1"/>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1"/>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1"/>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1"/>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1"/>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1"/>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1"/>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1"/>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1"/>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1"/>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41"/>
          <p:cNvGrpSpPr/>
          <p:nvPr/>
        </p:nvGrpSpPr>
        <p:grpSpPr>
          <a:xfrm>
            <a:off x="973779" y="858119"/>
            <a:ext cx="349176" cy="525704"/>
            <a:chOff x="1078166" y="2764532"/>
            <a:chExt cx="349176" cy="525704"/>
          </a:xfrm>
        </p:grpSpPr>
        <p:sp>
          <p:nvSpPr>
            <p:cNvPr id="5961" name="Google Shape;5961;p41"/>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1"/>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1"/>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1"/>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1"/>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1"/>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1"/>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1"/>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1"/>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1"/>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1"/>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1"/>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1"/>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1"/>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1"/>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1"/>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1"/>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1"/>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1"/>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1"/>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1"/>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1"/>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1"/>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1"/>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1"/>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1"/>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1"/>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1"/>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98" name="Shape 11498"/>
        <p:cNvGrpSpPr/>
        <p:nvPr/>
      </p:nvGrpSpPr>
      <p:grpSpPr>
        <a:xfrm>
          <a:off x="0" y="0"/>
          <a:ext cx="0" cy="0"/>
          <a:chOff x="0" y="0"/>
          <a:chExt cx="0" cy="0"/>
        </a:xfrm>
      </p:grpSpPr>
      <p:sp>
        <p:nvSpPr>
          <p:cNvPr id="11499" name="Google Shape;11499;p77"/>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1500" name="Google Shape;11500;p7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04" name="Shape 11504"/>
        <p:cNvGrpSpPr/>
        <p:nvPr/>
      </p:nvGrpSpPr>
      <p:grpSpPr>
        <a:xfrm>
          <a:off x="0" y="0"/>
          <a:ext cx="0" cy="0"/>
          <a:chOff x="0" y="0"/>
          <a:chExt cx="0" cy="0"/>
        </a:xfrm>
      </p:grpSpPr>
      <p:sp>
        <p:nvSpPr>
          <p:cNvPr id="11505" name="Google Shape;11505;p78"/>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1506" name="Google Shape;11506;p7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1507" name="Google Shape;11507;p7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1508" name="Google Shape;11508;p7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1509" name="Google Shape;11509;p7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1510" name="Google Shape;11510;p7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1511" name="Google Shape;11511;p7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1512" name="Google Shape;11512;p7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1513" name="Google Shape;11513;p7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1514" name="Google Shape;11514;p7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1515" name="Google Shape;11515;p7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1516" name="Google Shape;11516;p7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20" name="Shape 11520"/>
        <p:cNvGrpSpPr/>
        <p:nvPr/>
      </p:nvGrpSpPr>
      <p:grpSpPr>
        <a:xfrm>
          <a:off x="0" y="0"/>
          <a:ext cx="0" cy="0"/>
          <a:chOff x="0" y="0"/>
          <a:chExt cx="0" cy="0"/>
        </a:xfrm>
      </p:grpSpPr>
      <p:sp>
        <p:nvSpPr>
          <p:cNvPr id="11521" name="Google Shape;11521;p79"/>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Metamorphous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https://fonts.google.com/specimen/Metamorphous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https://fonts.google.com/specimen/Lato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1522" name="Google Shape;11522;p79"/>
          <p:cNvSpPr/>
          <p:nvPr/>
        </p:nvSpPr>
        <p:spPr>
          <a:xfrm>
            <a:off x="2052650" y="2988225"/>
            <a:ext cx="791400" cy="754200"/>
          </a:xfrm>
          <a:prstGeom prst="roundRect">
            <a:avLst>
              <a:gd fmla="val 16667" name="adj"/>
            </a:avLst>
          </a:prstGeom>
          <a:solidFill>
            <a:srgbClr val="21490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9"/>
          <p:cNvSpPr/>
          <p:nvPr/>
        </p:nvSpPr>
        <p:spPr>
          <a:xfrm>
            <a:off x="3114470" y="2988225"/>
            <a:ext cx="791400" cy="754200"/>
          </a:xfrm>
          <a:prstGeom prst="roundRect">
            <a:avLst>
              <a:gd fmla="val 16667" name="adj"/>
            </a:avLst>
          </a:prstGeom>
          <a:solidFill>
            <a:srgbClr val="F3FFF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9"/>
          <p:cNvSpPr/>
          <p:nvPr/>
        </p:nvSpPr>
        <p:spPr>
          <a:xfrm>
            <a:off x="4176289" y="2988225"/>
            <a:ext cx="791400" cy="754200"/>
          </a:xfrm>
          <a:prstGeom prst="roundRect">
            <a:avLst>
              <a:gd fmla="val 16667" name="adj"/>
            </a:avLst>
          </a:prstGeom>
          <a:solidFill>
            <a:srgbClr val="759C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9"/>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214901</a:t>
            </a:r>
            <a:endParaRPr sz="1000">
              <a:solidFill>
                <a:srgbClr val="FFFFFF"/>
              </a:solidFill>
            </a:endParaRPr>
          </a:p>
        </p:txBody>
      </p:sp>
      <p:sp>
        <p:nvSpPr>
          <p:cNvPr id="11526" name="Google Shape;11526;p79"/>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#f3fff0</a:t>
            </a:r>
            <a:endParaRPr sz="1000">
              <a:solidFill>
                <a:schemeClr val="dk1"/>
              </a:solidFill>
            </a:endParaRPr>
          </a:p>
        </p:txBody>
      </p:sp>
      <p:sp>
        <p:nvSpPr>
          <p:cNvPr id="11527" name="Google Shape;11527;p79"/>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#759c59</a:t>
            </a:r>
            <a:endParaRPr sz="1000">
              <a:solidFill>
                <a:srgbClr val="FFFFFF"/>
              </a:solidFill>
            </a:endParaRPr>
          </a:p>
        </p:txBody>
      </p:sp>
      <p:sp>
        <p:nvSpPr>
          <p:cNvPr id="11528" name="Google Shape;11528;p79"/>
          <p:cNvSpPr/>
          <p:nvPr/>
        </p:nvSpPr>
        <p:spPr>
          <a:xfrm>
            <a:off x="5238125" y="2988225"/>
            <a:ext cx="791400" cy="754200"/>
          </a:xfrm>
          <a:prstGeom prst="roundRect">
            <a:avLst>
              <a:gd fmla="val 16667" name="adj"/>
            </a:avLst>
          </a:prstGeom>
          <a:solidFill>
            <a:srgbClr val="FFDC7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9"/>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#ffdc73</a:t>
            </a:r>
            <a:endParaRPr sz="1000">
              <a:solidFill>
                <a:schemeClr val="dk1"/>
              </a:solidFill>
            </a:endParaRPr>
          </a:p>
        </p:txBody>
      </p:sp>
      <p:sp>
        <p:nvSpPr>
          <p:cNvPr id="11530" name="Google Shape;11530;p79"/>
          <p:cNvSpPr/>
          <p:nvPr/>
        </p:nvSpPr>
        <p:spPr>
          <a:xfrm>
            <a:off x="2583563" y="3919325"/>
            <a:ext cx="791400" cy="754200"/>
          </a:xfrm>
          <a:prstGeom prst="roundRect">
            <a:avLst>
              <a:gd fmla="val 16667" name="adj"/>
            </a:avLst>
          </a:prstGeom>
          <a:solidFill>
            <a:srgbClr val="FF9D9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9"/>
          <p:cNvSpPr/>
          <p:nvPr/>
        </p:nvSpPr>
        <p:spPr>
          <a:xfrm>
            <a:off x="3645382" y="3919325"/>
            <a:ext cx="791400" cy="754200"/>
          </a:xfrm>
          <a:prstGeom prst="roundRect">
            <a:avLst>
              <a:gd fmla="val 16667" name="adj"/>
            </a:avLst>
          </a:prstGeom>
          <a:solidFill>
            <a:srgbClr val="EA5E5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9"/>
          <p:cNvSpPr/>
          <p:nvPr/>
        </p:nvSpPr>
        <p:spPr>
          <a:xfrm>
            <a:off x="4707202" y="3919325"/>
            <a:ext cx="791400" cy="754200"/>
          </a:xfrm>
          <a:prstGeom prst="roundRect">
            <a:avLst>
              <a:gd fmla="val 16667" name="adj"/>
            </a:avLst>
          </a:prstGeom>
          <a:solidFill>
            <a:srgbClr val="D2A2C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9"/>
          <p:cNvSpPr txBox="1"/>
          <p:nvPr/>
        </p:nvSpPr>
        <p:spPr>
          <a:xfrm>
            <a:off x="25835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#ff9d91</a:t>
            </a:r>
            <a:endParaRPr sz="1000">
              <a:solidFill>
                <a:schemeClr val="dk1"/>
              </a:solidFill>
            </a:endParaRPr>
          </a:p>
        </p:txBody>
      </p:sp>
      <p:sp>
        <p:nvSpPr>
          <p:cNvPr id="11534" name="Google Shape;11534;p79"/>
          <p:cNvSpPr txBox="1"/>
          <p:nvPr/>
        </p:nvSpPr>
        <p:spPr>
          <a:xfrm>
            <a:off x="36453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#ea5e5e</a:t>
            </a:r>
            <a:endParaRPr sz="1000">
              <a:solidFill>
                <a:srgbClr val="FFFFFF"/>
              </a:solidFill>
            </a:endParaRPr>
          </a:p>
        </p:txBody>
      </p:sp>
      <p:sp>
        <p:nvSpPr>
          <p:cNvPr id="11535" name="Google Shape;11535;p79"/>
          <p:cNvSpPr txBox="1"/>
          <p:nvPr/>
        </p:nvSpPr>
        <p:spPr>
          <a:xfrm>
            <a:off x="47072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#d2a2c5</a:t>
            </a:r>
            <a:endParaRPr sz="1000">
              <a:solidFill>
                <a:srgbClr val="FFFFFF"/>
              </a:solidFill>
            </a:endParaRPr>
          </a:p>
        </p:txBody>
      </p:sp>
      <p:sp>
        <p:nvSpPr>
          <p:cNvPr id="11536" name="Google Shape;11536;p79"/>
          <p:cNvSpPr/>
          <p:nvPr/>
        </p:nvSpPr>
        <p:spPr>
          <a:xfrm>
            <a:off x="5769038" y="3919325"/>
            <a:ext cx="791400" cy="754200"/>
          </a:xfrm>
          <a:prstGeom prst="roundRect">
            <a:avLst>
              <a:gd fmla="val 16667" name="adj"/>
            </a:avLst>
          </a:prstGeom>
          <a:solidFill>
            <a:srgbClr val="B87CA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9"/>
          <p:cNvSpPr txBox="1"/>
          <p:nvPr/>
        </p:nvSpPr>
        <p:spPr>
          <a:xfrm>
            <a:off x="576903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#b87cad</a:t>
            </a:r>
            <a:endParaRPr sz="1000">
              <a:solidFill>
                <a:srgbClr val="FFFFFF"/>
              </a:solidFill>
            </a:endParaRPr>
          </a:p>
        </p:txBody>
      </p:sp>
      <p:sp>
        <p:nvSpPr>
          <p:cNvPr id="11538" name="Google Shape;11538;p79"/>
          <p:cNvSpPr/>
          <p:nvPr/>
        </p:nvSpPr>
        <p:spPr>
          <a:xfrm>
            <a:off x="6299950" y="2988225"/>
            <a:ext cx="791400" cy="754200"/>
          </a:xfrm>
          <a:prstGeom prst="roundRect">
            <a:avLst>
              <a:gd fmla="val 16667" name="adj"/>
            </a:avLst>
          </a:prstGeom>
          <a:solidFill>
            <a:srgbClr val="F2C4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9"/>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#f2c459</a:t>
            </a:r>
            <a:endParaRPr sz="1000">
              <a:solidFill>
                <a:schemeClr val="dk1"/>
              </a:solidFill>
            </a:endParaRPr>
          </a:p>
        </p:txBody>
      </p:sp>
      <p:sp>
        <p:nvSpPr>
          <p:cNvPr id="11540" name="Google Shape;11540;p7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44" name="Shape 11544"/>
        <p:cNvGrpSpPr/>
        <p:nvPr/>
      </p:nvGrpSpPr>
      <p:grpSpPr>
        <a:xfrm>
          <a:off x="0" y="0"/>
          <a:ext cx="0" cy="0"/>
          <a:chOff x="0" y="0"/>
          <a:chExt cx="0" cy="0"/>
        </a:xfrm>
      </p:grpSpPr>
      <p:sp>
        <p:nvSpPr>
          <p:cNvPr id="11545" name="Google Shape;11545;p80"/>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1546" name="Google Shape;11546;p80"/>
          <p:cNvGrpSpPr/>
          <p:nvPr/>
        </p:nvGrpSpPr>
        <p:grpSpPr>
          <a:xfrm>
            <a:off x="5117640" y="3085736"/>
            <a:ext cx="474294" cy="551291"/>
            <a:chOff x="4727025" y="1332775"/>
            <a:chExt cx="59900" cy="69625"/>
          </a:xfrm>
        </p:grpSpPr>
        <p:sp>
          <p:nvSpPr>
            <p:cNvPr id="11547" name="Google Shape;11547;p8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80"/>
          <p:cNvGrpSpPr/>
          <p:nvPr/>
        </p:nvGrpSpPr>
        <p:grpSpPr>
          <a:xfrm>
            <a:off x="5731296" y="2314340"/>
            <a:ext cx="555653" cy="557031"/>
            <a:chOff x="4820425" y="1329900"/>
            <a:chExt cx="70175" cy="70350"/>
          </a:xfrm>
        </p:grpSpPr>
        <p:sp>
          <p:nvSpPr>
            <p:cNvPr id="11550" name="Google Shape;11550;p8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80"/>
          <p:cNvGrpSpPr/>
          <p:nvPr/>
        </p:nvGrpSpPr>
        <p:grpSpPr>
          <a:xfrm>
            <a:off x="6357664" y="2318845"/>
            <a:ext cx="582574" cy="533871"/>
            <a:chOff x="4903200" y="1331525"/>
            <a:chExt cx="73575" cy="67425"/>
          </a:xfrm>
        </p:grpSpPr>
        <p:sp>
          <p:nvSpPr>
            <p:cNvPr id="11555" name="Google Shape;11555;p8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80"/>
          <p:cNvGrpSpPr/>
          <p:nvPr/>
        </p:nvGrpSpPr>
        <p:grpSpPr>
          <a:xfrm>
            <a:off x="5717142" y="3078709"/>
            <a:ext cx="583960" cy="565345"/>
            <a:chOff x="4815575" y="1416800"/>
            <a:chExt cx="73750" cy="71400"/>
          </a:xfrm>
        </p:grpSpPr>
        <p:sp>
          <p:nvSpPr>
            <p:cNvPr id="11558" name="Google Shape;11558;p8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80"/>
          <p:cNvGrpSpPr/>
          <p:nvPr/>
        </p:nvGrpSpPr>
        <p:grpSpPr>
          <a:xfrm>
            <a:off x="6351924" y="3108896"/>
            <a:ext cx="589898" cy="504970"/>
            <a:chOff x="4902475" y="1418875"/>
            <a:chExt cx="74500" cy="63775"/>
          </a:xfrm>
        </p:grpSpPr>
        <p:sp>
          <p:nvSpPr>
            <p:cNvPr id="11562" name="Google Shape;11562;p8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80"/>
          <p:cNvGrpSpPr/>
          <p:nvPr/>
        </p:nvGrpSpPr>
        <p:grpSpPr>
          <a:xfrm>
            <a:off x="5727139" y="3826000"/>
            <a:ext cx="563967" cy="567127"/>
            <a:chOff x="4818100" y="1507675"/>
            <a:chExt cx="71225" cy="71625"/>
          </a:xfrm>
        </p:grpSpPr>
        <p:sp>
          <p:nvSpPr>
            <p:cNvPr id="11565" name="Google Shape;11565;p8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80"/>
          <p:cNvGrpSpPr/>
          <p:nvPr/>
        </p:nvGrpSpPr>
        <p:grpSpPr>
          <a:xfrm>
            <a:off x="5040636" y="3829461"/>
            <a:ext cx="628301" cy="588505"/>
            <a:chOff x="4721450" y="1509475"/>
            <a:chExt cx="79350" cy="74325"/>
          </a:xfrm>
        </p:grpSpPr>
        <p:sp>
          <p:nvSpPr>
            <p:cNvPr id="11570" name="Google Shape;11570;p8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80"/>
          <p:cNvGrpSpPr/>
          <p:nvPr/>
        </p:nvGrpSpPr>
        <p:grpSpPr>
          <a:xfrm>
            <a:off x="6386170" y="3814027"/>
            <a:ext cx="557038" cy="562772"/>
            <a:chOff x="4906800" y="1507500"/>
            <a:chExt cx="70350" cy="71075"/>
          </a:xfrm>
        </p:grpSpPr>
        <p:sp>
          <p:nvSpPr>
            <p:cNvPr id="11575" name="Google Shape;11575;p8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80"/>
          <p:cNvGrpSpPr/>
          <p:nvPr/>
        </p:nvGrpSpPr>
        <p:grpSpPr>
          <a:xfrm>
            <a:off x="4423778" y="2340963"/>
            <a:ext cx="517934" cy="517934"/>
            <a:chOff x="3736598" y="2170606"/>
            <a:chExt cx="404889" cy="404889"/>
          </a:xfrm>
        </p:grpSpPr>
        <p:sp>
          <p:nvSpPr>
            <p:cNvPr id="11581" name="Google Shape;11581;p8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80"/>
          <p:cNvGrpSpPr/>
          <p:nvPr/>
        </p:nvGrpSpPr>
        <p:grpSpPr>
          <a:xfrm>
            <a:off x="3690839" y="2341061"/>
            <a:ext cx="586986" cy="517740"/>
            <a:chOff x="3161917" y="2170682"/>
            <a:chExt cx="458870" cy="404737"/>
          </a:xfrm>
        </p:grpSpPr>
        <p:sp>
          <p:nvSpPr>
            <p:cNvPr id="11586" name="Google Shape;11586;p8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80"/>
          <p:cNvGrpSpPr/>
          <p:nvPr/>
        </p:nvGrpSpPr>
        <p:grpSpPr>
          <a:xfrm>
            <a:off x="3713860" y="3102400"/>
            <a:ext cx="540943" cy="517963"/>
            <a:chOff x="3179914" y="2889488"/>
            <a:chExt cx="422876" cy="404911"/>
          </a:xfrm>
        </p:grpSpPr>
        <p:sp>
          <p:nvSpPr>
            <p:cNvPr id="11590" name="Google Shape;11590;p8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80"/>
          <p:cNvGrpSpPr/>
          <p:nvPr/>
        </p:nvGrpSpPr>
        <p:grpSpPr>
          <a:xfrm>
            <a:off x="4414654" y="3102358"/>
            <a:ext cx="536180" cy="518047"/>
            <a:chOff x="3729467" y="2889422"/>
            <a:chExt cx="419153" cy="404977"/>
          </a:xfrm>
        </p:grpSpPr>
        <p:sp>
          <p:nvSpPr>
            <p:cNvPr id="11597" name="Google Shape;11597;p8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80"/>
          <p:cNvGrpSpPr/>
          <p:nvPr/>
        </p:nvGrpSpPr>
        <p:grpSpPr>
          <a:xfrm>
            <a:off x="1951688" y="3445787"/>
            <a:ext cx="965351" cy="134611"/>
            <a:chOff x="4411970" y="2962952"/>
            <a:chExt cx="706544" cy="104212"/>
          </a:xfrm>
        </p:grpSpPr>
        <p:sp>
          <p:nvSpPr>
            <p:cNvPr id="11605" name="Google Shape;11605;p8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80"/>
          <p:cNvGrpSpPr/>
          <p:nvPr/>
        </p:nvGrpSpPr>
        <p:grpSpPr>
          <a:xfrm>
            <a:off x="1951688" y="3041077"/>
            <a:ext cx="960158" cy="289172"/>
            <a:chOff x="4411970" y="2726085"/>
            <a:chExt cx="643107" cy="193659"/>
          </a:xfrm>
        </p:grpSpPr>
        <p:sp>
          <p:nvSpPr>
            <p:cNvPr id="11610" name="Google Shape;11610;p8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80"/>
          <p:cNvGrpSpPr/>
          <p:nvPr/>
        </p:nvGrpSpPr>
        <p:grpSpPr>
          <a:xfrm>
            <a:off x="960185" y="3295400"/>
            <a:ext cx="811503" cy="252584"/>
            <a:chOff x="4411970" y="4340222"/>
            <a:chExt cx="779467" cy="242683"/>
          </a:xfrm>
        </p:grpSpPr>
        <p:sp>
          <p:nvSpPr>
            <p:cNvPr id="11614" name="Google Shape;11614;p8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80"/>
          <p:cNvGrpSpPr/>
          <p:nvPr/>
        </p:nvGrpSpPr>
        <p:grpSpPr>
          <a:xfrm>
            <a:off x="1951688" y="2709308"/>
            <a:ext cx="965160" cy="216230"/>
            <a:chOff x="4411970" y="2468674"/>
            <a:chExt cx="747317" cy="167425"/>
          </a:xfrm>
        </p:grpSpPr>
        <p:sp>
          <p:nvSpPr>
            <p:cNvPr id="11618" name="Google Shape;11618;p8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0" name="Google Shape;11620;p80"/>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1" name="Google Shape;11621;p80"/>
          <p:cNvGrpSpPr/>
          <p:nvPr/>
        </p:nvGrpSpPr>
        <p:grpSpPr>
          <a:xfrm>
            <a:off x="959254" y="2334687"/>
            <a:ext cx="1959041" cy="208784"/>
            <a:chOff x="6336019" y="3733725"/>
            <a:chExt cx="2566206" cy="351310"/>
          </a:xfrm>
        </p:grpSpPr>
        <p:sp>
          <p:nvSpPr>
            <p:cNvPr id="11622" name="Google Shape;11622;p8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80"/>
          <p:cNvGrpSpPr/>
          <p:nvPr/>
        </p:nvGrpSpPr>
        <p:grpSpPr>
          <a:xfrm>
            <a:off x="1951688" y="3950602"/>
            <a:ext cx="946551" cy="153200"/>
            <a:chOff x="4404545" y="3301592"/>
            <a:chExt cx="782403" cy="129272"/>
          </a:xfrm>
        </p:grpSpPr>
        <p:sp>
          <p:nvSpPr>
            <p:cNvPr id="11627" name="Google Shape;11627;p8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80"/>
          <p:cNvGrpSpPr/>
          <p:nvPr/>
        </p:nvGrpSpPr>
        <p:grpSpPr>
          <a:xfrm>
            <a:off x="1951688" y="3695937"/>
            <a:ext cx="962257" cy="139127"/>
            <a:chOff x="4411970" y="3131459"/>
            <a:chExt cx="710520" cy="117397"/>
          </a:xfrm>
        </p:grpSpPr>
        <p:sp>
          <p:nvSpPr>
            <p:cNvPr id="11630" name="Google Shape;11630;p8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1632" name="Google Shape;11632;p80"/>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3" name="Google Shape;11633;p80"/>
          <p:cNvGrpSpPr/>
          <p:nvPr/>
        </p:nvGrpSpPr>
        <p:grpSpPr>
          <a:xfrm>
            <a:off x="951833" y="3621603"/>
            <a:ext cx="823838" cy="458988"/>
            <a:chOff x="4411970" y="1801825"/>
            <a:chExt cx="734586" cy="409262"/>
          </a:xfrm>
        </p:grpSpPr>
        <p:sp>
          <p:nvSpPr>
            <p:cNvPr id="11634" name="Google Shape;11634;p8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80"/>
          <p:cNvGrpSpPr/>
          <p:nvPr/>
        </p:nvGrpSpPr>
        <p:grpSpPr>
          <a:xfrm>
            <a:off x="3056804" y="2339173"/>
            <a:ext cx="521514" cy="521514"/>
            <a:chOff x="5681300" y="2527788"/>
            <a:chExt cx="805800" cy="805800"/>
          </a:xfrm>
        </p:grpSpPr>
        <p:sp>
          <p:nvSpPr>
            <p:cNvPr id="11637" name="Google Shape;11637;p8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80"/>
          <p:cNvGrpSpPr/>
          <p:nvPr/>
        </p:nvGrpSpPr>
        <p:grpSpPr>
          <a:xfrm>
            <a:off x="3051044" y="3094865"/>
            <a:ext cx="533033" cy="533033"/>
            <a:chOff x="4049800" y="640400"/>
            <a:chExt cx="858900" cy="858900"/>
          </a:xfrm>
        </p:grpSpPr>
        <p:sp>
          <p:nvSpPr>
            <p:cNvPr id="11640" name="Google Shape;11640;p8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80"/>
          <p:cNvGrpSpPr/>
          <p:nvPr/>
        </p:nvGrpSpPr>
        <p:grpSpPr>
          <a:xfrm>
            <a:off x="2976527" y="3772543"/>
            <a:ext cx="682068" cy="682068"/>
            <a:chOff x="5080188" y="927900"/>
            <a:chExt cx="961200" cy="961200"/>
          </a:xfrm>
        </p:grpSpPr>
        <p:sp>
          <p:nvSpPr>
            <p:cNvPr id="11643" name="Google Shape;11643;p8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80"/>
          <p:cNvGrpSpPr/>
          <p:nvPr/>
        </p:nvGrpSpPr>
        <p:grpSpPr>
          <a:xfrm>
            <a:off x="4440026" y="3869234"/>
            <a:ext cx="505650" cy="504006"/>
            <a:chOff x="6039282" y="1042577"/>
            <a:chExt cx="734315" cy="731929"/>
          </a:xfrm>
        </p:grpSpPr>
        <p:sp>
          <p:nvSpPr>
            <p:cNvPr id="11652" name="Google Shape;11652;p8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80"/>
          <p:cNvGrpSpPr/>
          <p:nvPr/>
        </p:nvGrpSpPr>
        <p:grpSpPr>
          <a:xfrm>
            <a:off x="5052628" y="2298862"/>
            <a:ext cx="567744" cy="602136"/>
            <a:chOff x="1825800" y="1651625"/>
            <a:chExt cx="539989" cy="571775"/>
          </a:xfrm>
        </p:grpSpPr>
        <p:sp>
          <p:nvSpPr>
            <p:cNvPr id="11674" name="Google Shape;11674;p8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80"/>
          <p:cNvGrpSpPr/>
          <p:nvPr/>
        </p:nvGrpSpPr>
        <p:grpSpPr>
          <a:xfrm>
            <a:off x="3727557" y="3855579"/>
            <a:ext cx="508123" cy="507955"/>
            <a:chOff x="1897577" y="2802432"/>
            <a:chExt cx="492176" cy="492014"/>
          </a:xfrm>
        </p:grpSpPr>
        <p:sp>
          <p:nvSpPr>
            <p:cNvPr id="11679" name="Google Shape;11679;p8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80"/>
          <p:cNvGrpSpPr/>
          <p:nvPr/>
        </p:nvGrpSpPr>
        <p:grpSpPr>
          <a:xfrm>
            <a:off x="959087" y="4169123"/>
            <a:ext cx="809227" cy="200842"/>
            <a:chOff x="2013045" y="4813233"/>
            <a:chExt cx="921986" cy="228854"/>
          </a:xfrm>
        </p:grpSpPr>
        <p:sp>
          <p:nvSpPr>
            <p:cNvPr id="11692" name="Google Shape;11692;p8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80"/>
          <p:cNvGrpSpPr/>
          <p:nvPr/>
        </p:nvGrpSpPr>
        <p:grpSpPr>
          <a:xfrm>
            <a:off x="967547" y="2656004"/>
            <a:ext cx="792421" cy="269941"/>
            <a:chOff x="1046767" y="4756633"/>
            <a:chExt cx="859646" cy="292841"/>
          </a:xfrm>
        </p:grpSpPr>
        <p:sp>
          <p:nvSpPr>
            <p:cNvPr id="11695" name="Google Shape;11695;p8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8" name="Google Shape;11698;p80"/>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0"/>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0"/>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0"/>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2" name="Google Shape;11702;p80"/>
          <p:cNvGrpSpPr/>
          <p:nvPr/>
        </p:nvGrpSpPr>
        <p:grpSpPr>
          <a:xfrm>
            <a:off x="7103403" y="2550562"/>
            <a:ext cx="166473" cy="141497"/>
            <a:chOff x="4660325" y="1866850"/>
            <a:chExt cx="68350" cy="58100"/>
          </a:xfrm>
        </p:grpSpPr>
        <p:sp>
          <p:nvSpPr>
            <p:cNvPr id="11703" name="Google Shape;11703;p8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80"/>
          <p:cNvGrpSpPr/>
          <p:nvPr/>
        </p:nvGrpSpPr>
        <p:grpSpPr>
          <a:xfrm>
            <a:off x="7412747" y="2576286"/>
            <a:ext cx="162515" cy="90049"/>
            <a:chOff x="4791775" y="1877500"/>
            <a:chExt cx="66725" cy="36975"/>
          </a:xfrm>
        </p:grpSpPr>
        <p:sp>
          <p:nvSpPr>
            <p:cNvPr id="11706" name="Google Shape;11706;p8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80"/>
          <p:cNvGrpSpPr/>
          <p:nvPr/>
        </p:nvGrpSpPr>
        <p:grpSpPr>
          <a:xfrm>
            <a:off x="7734460" y="2576286"/>
            <a:ext cx="144979" cy="90049"/>
            <a:chOff x="4923925" y="1877500"/>
            <a:chExt cx="59525" cy="36975"/>
          </a:xfrm>
        </p:grpSpPr>
        <p:sp>
          <p:nvSpPr>
            <p:cNvPr id="11709" name="Google Shape;11709;p8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80"/>
          <p:cNvGrpSpPr/>
          <p:nvPr/>
        </p:nvGrpSpPr>
        <p:grpSpPr>
          <a:xfrm>
            <a:off x="8028952" y="2558477"/>
            <a:ext cx="141447" cy="125667"/>
            <a:chOff x="5058450" y="1870100"/>
            <a:chExt cx="58075" cy="51600"/>
          </a:xfrm>
        </p:grpSpPr>
        <p:sp>
          <p:nvSpPr>
            <p:cNvPr id="11712" name="Google Shape;11712;p8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80"/>
          <p:cNvGrpSpPr/>
          <p:nvPr/>
        </p:nvGrpSpPr>
        <p:grpSpPr>
          <a:xfrm>
            <a:off x="7443466" y="2980885"/>
            <a:ext cx="101077" cy="107645"/>
            <a:chOff x="4811425" y="2065025"/>
            <a:chExt cx="41500" cy="44200"/>
          </a:xfrm>
        </p:grpSpPr>
        <p:sp>
          <p:nvSpPr>
            <p:cNvPr id="11715" name="Google Shape;11715;p8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80"/>
          <p:cNvGrpSpPr/>
          <p:nvPr/>
        </p:nvGrpSpPr>
        <p:grpSpPr>
          <a:xfrm>
            <a:off x="7735904" y="2981098"/>
            <a:ext cx="120867" cy="107218"/>
            <a:chOff x="4929875" y="2065025"/>
            <a:chExt cx="49625" cy="44025"/>
          </a:xfrm>
        </p:grpSpPr>
        <p:sp>
          <p:nvSpPr>
            <p:cNvPr id="11718" name="Google Shape;11718;p8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80"/>
          <p:cNvGrpSpPr/>
          <p:nvPr/>
        </p:nvGrpSpPr>
        <p:grpSpPr>
          <a:xfrm>
            <a:off x="8064572" y="2984112"/>
            <a:ext cx="70206" cy="101191"/>
            <a:chOff x="5083925" y="2066350"/>
            <a:chExt cx="28825" cy="41550"/>
          </a:xfrm>
        </p:grpSpPr>
        <p:sp>
          <p:nvSpPr>
            <p:cNvPr id="11721" name="Google Shape;11721;p8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80"/>
          <p:cNvGrpSpPr/>
          <p:nvPr/>
        </p:nvGrpSpPr>
        <p:grpSpPr>
          <a:xfrm>
            <a:off x="7096126" y="2999759"/>
            <a:ext cx="181026" cy="69896"/>
            <a:chOff x="4659775" y="2072775"/>
            <a:chExt cx="74325" cy="28700"/>
          </a:xfrm>
        </p:grpSpPr>
        <p:sp>
          <p:nvSpPr>
            <p:cNvPr id="11724" name="Google Shape;11724;p8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80"/>
          <p:cNvGrpSpPr/>
          <p:nvPr/>
        </p:nvGrpSpPr>
        <p:grpSpPr>
          <a:xfrm>
            <a:off x="8015982" y="2790324"/>
            <a:ext cx="167387" cy="89197"/>
            <a:chOff x="4662475" y="1976500"/>
            <a:chExt cx="68725" cy="36625"/>
          </a:xfrm>
        </p:grpSpPr>
        <p:sp>
          <p:nvSpPr>
            <p:cNvPr id="11728" name="Google Shape;11728;p8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80"/>
          <p:cNvGrpSpPr/>
          <p:nvPr/>
        </p:nvGrpSpPr>
        <p:grpSpPr>
          <a:xfrm>
            <a:off x="7712887" y="2793764"/>
            <a:ext cx="166899" cy="82317"/>
            <a:chOff x="4920150" y="1977875"/>
            <a:chExt cx="68525" cy="33800"/>
          </a:xfrm>
        </p:grpSpPr>
        <p:sp>
          <p:nvSpPr>
            <p:cNvPr id="11732" name="Google Shape;11732;p8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80"/>
          <p:cNvGrpSpPr/>
          <p:nvPr/>
        </p:nvGrpSpPr>
        <p:grpSpPr>
          <a:xfrm>
            <a:off x="7124044" y="3197682"/>
            <a:ext cx="125190" cy="127859"/>
            <a:chOff x="4676550" y="2160575"/>
            <a:chExt cx="51400" cy="52500"/>
          </a:xfrm>
        </p:grpSpPr>
        <p:sp>
          <p:nvSpPr>
            <p:cNvPr id="11736" name="Google Shape;11736;p8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80"/>
          <p:cNvGrpSpPr/>
          <p:nvPr/>
        </p:nvGrpSpPr>
        <p:grpSpPr>
          <a:xfrm>
            <a:off x="7421302" y="3204714"/>
            <a:ext cx="145405" cy="113794"/>
            <a:chOff x="4768325" y="2163475"/>
            <a:chExt cx="59700" cy="46725"/>
          </a:xfrm>
        </p:grpSpPr>
        <p:sp>
          <p:nvSpPr>
            <p:cNvPr id="11740" name="Google Shape;11740;p8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2" name="Google Shape;11742;p80"/>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0"/>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0"/>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0"/>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0"/>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0"/>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8" name="Google Shape;11748;p80"/>
          <p:cNvGrpSpPr/>
          <p:nvPr/>
        </p:nvGrpSpPr>
        <p:grpSpPr>
          <a:xfrm>
            <a:off x="7437621" y="3459808"/>
            <a:ext cx="112768" cy="106853"/>
            <a:chOff x="4768575" y="2253950"/>
            <a:chExt cx="46300" cy="43875"/>
          </a:xfrm>
        </p:grpSpPr>
        <p:sp>
          <p:nvSpPr>
            <p:cNvPr id="11749" name="Google Shape;11749;p8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80"/>
          <p:cNvGrpSpPr/>
          <p:nvPr/>
        </p:nvGrpSpPr>
        <p:grpSpPr>
          <a:xfrm>
            <a:off x="7737243" y="3948834"/>
            <a:ext cx="118187" cy="146246"/>
            <a:chOff x="4960900" y="2433225"/>
            <a:chExt cx="48525" cy="60050"/>
          </a:xfrm>
        </p:grpSpPr>
        <p:sp>
          <p:nvSpPr>
            <p:cNvPr id="11752" name="Google Shape;11752;p8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80"/>
          <p:cNvGrpSpPr/>
          <p:nvPr/>
        </p:nvGrpSpPr>
        <p:grpSpPr>
          <a:xfrm>
            <a:off x="7425808" y="4212895"/>
            <a:ext cx="136394" cy="143810"/>
            <a:chOff x="4854075" y="2527625"/>
            <a:chExt cx="56000" cy="59050"/>
          </a:xfrm>
        </p:grpSpPr>
        <p:sp>
          <p:nvSpPr>
            <p:cNvPr id="11755" name="Google Shape;11755;p8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7" name="Google Shape;11757;p80"/>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0"/>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0"/>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0" name="Google Shape;11760;p80"/>
          <p:cNvGrpSpPr/>
          <p:nvPr/>
        </p:nvGrpSpPr>
        <p:grpSpPr>
          <a:xfrm>
            <a:off x="8050020" y="3676639"/>
            <a:ext cx="99312" cy="160797"/>
            <a:chOff x="5059700" y="2334775"/>
            <a:chExt cx="40775" cy="66025"/>
          </a:xfrm>
        </p:grpSpPr>
        <p:sp>
          <p:nvSpPr>
            <p:cNvPr id="11761" name="Google Shape;11761;p8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80"/>
          <p:cNvGrpSpPr/>
          <p:nvPr/>
        </p:nvGrpSpPr>
        <p:grpSpPr>
          <a:xfrm>
            <a:off x="8007184" y="3941771"/>
            <a:ext cx="184984" cy="160371"/>
            <a:chOff x="5037700" y="2430325"/>
            <a:chExt cx="75950" cy="65850"/>
          </a:xfrm>
        </p:grpSpPr>
        <p:sp>
          <p:nvSpPr>
            <p:cNvPr id="11771" name="Google Shape;11771;p8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3" name="Google Shape;11773;p80"/>
          <p:cNvGrpSpPr/>
          <p:nvPr/>
        </p:nvGrpSpPr>
        <p:grpSpPr>
          <a:xfrm>
            <a:off x="7426689" y="3708223"/>
            <a:ext cx="173014" cy="97629"/>
            <a:chOff x="4756975" y="2341800"/>
            <a:chExt cx="91975" cy="51925"/>
          </a:xfrm>
        </p:grpSpPr>
        <p:sp>
          <p:nvSpPr>
            <p:cNvPr id="11774" name="Google Shape;11774;p8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8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80"/>
          <p:cNvGrpSpPr/>
          <p:nvPr/>
        </p:nvGrpSpPr>
        <p:grpSpPr>
          <a:xfrm>
            <a:off x="7693626" y="4196920"/>
            <a:ext cx="212497" cy="175761"/>
            <a:chOff x="4943575" y="2516350"/>
            <a:chExt cx="98675" cy="81700"/>
          </a:xfrm>
        </p:grpSpPr>
        <p:sp>
          <p:nvSpPr>
            <p:cNvPr id="11795" name="Google Shape;11795;p8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3" name="Google Shape;11873;p80"/>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0"/>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0"/>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0"/>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1" name="Shape 11881"/>
        <p:cNvGrpSpPr/>
        <p:nvPr/>
      </p:nvGrpSpPr>
      <p:grpSpPr>
        <a:xfrm>
          <a:off x="0" y="0"/>
          <a:ext cx="0" cy="0"/>
          <a:chOff x="0" y="0"/>
          <a:chExt cx="0" cy="0"/>
        </a:xfrm>
      </p:grpSpPr>
      <p:grpSp>
        <p:nvGrpSpPr>
          <p:cNvPr id="11882" name="Google Shape;11882;p81"/>
          <p:cNvGrpSpPr/>
          <p:nvPr/>
        </p:nvGrpSpPr>
        <p:grpSpPr>
          <a:xfrm>
            <a:off x="752796" y="2869970"/>
            <a:ext cx="2622876" cy="1333540"/>
            <a:chOff x="238125" y="1038125"/>
            <a:chExt cx="7146800" cy="3633625"/>
          </a:xfrm>
        </p:grpSpPr>
        <p:sp>
          <p:nvSpPr>
            <p:cNvPr id="11883" name="Google Shape;11883;p8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8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8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8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8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8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8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8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8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8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8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8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8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8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8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8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8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8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8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8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8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8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8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8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8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8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8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8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8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8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8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8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8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5" name="Google Shape;13455;p81"/>
          <p:cNvGrpSpPr/>
          <p:nvPr/>
        </p:nvGrpSpPr>
        <p:grpSpPr>
          <a:xfrm>
            <a:off x="6681268" y="3584496"/>
            <a:ext cx="560636" cy="516497"/>
            <a:chOff x="6652051" y="3714143"/>
            <a:chExt cx="560636" cy="516497"/>
          </a:xfrm>
        </p:grpSpPr>
        <p:grpSp>
          <p:nvGrpSpPr>
            <p:cNvPr id="13456" name="Google Shape;13456;p81"/>
            <p:cNvGrpSpPr/>
            <p:nvPr/>
          </p:nvGrpSpPr>
          <p:grpSpPr>
            <a:xfrm>
              <a:off x="6669657" y="3716715"/>
              <a:ext cx="466768" cy="464314"/>
              <a:chOff x="3139766" y="765669"/>
              <a:chExt cx="886380" cy="881888"/>
            </a:xfrm>
          </p:grpSpPr>
          <p:grpSp>
            <p:nvGrpSpPr>
              <p:cNvPr id="13457" name="Google Shape;13457;p81"/>
              <p:cNvGrpSpPr/>
              <p:nvPr/>
            </p:nvGrpSpPr>
            <p:grpSpPr>
              <a:xfrm>
                <a:off x="3139766" y="765669"/>
                <a:ext cx="886380" cy="881888"/>
                <a:chOff x="3139766" y="765669"/>
                <a:chExt cx="886380" cy="881888"/>
              </a:xfrm>
            </p:grpSpPr>
            <p:sp>
              <p:nvSpPr>
                <p:cNvPr id="13458" name="Google Shape;13458;p8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7" name="Google Shape;13467;p8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1" name="Google Shape;13471;p8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2" name="Google Shape;13472;p81"/>
          <p:cNvGrpSpPr/>
          <p:nvPr/>
        </p:nvGrpSpPr>
        <p:grpSpPr>
          <a:xfrm>
            <a:off x="7679978" y="3065079"/>
            <a:ext cx="104231" cy="320340"/>
            <a:chOff x="7564426" y="3224343"/>
            <a:chExt cx="119985" cy="368801"/>
          </a:xfrm>
        </p:grpSpPr>
        <p:sp>
          <p:nvSpPr>
            <p:cNvPr id="13473" name="Google Shape;13473;p8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81"/>
          <p:cNvGrpSpPr/>
          <p:nvPr/>
        </p:nvGrpSpPr>
        <p:grpSpPr>
          <a:xfrm>
            <a:off x="7379466" y="3059180"/>
            <a:ext cx="189489" cy="332132"/>
            <a:chOff x="8370831" y="3202002"/>
            <a:chExt cx="218129" cy="382376"/>
          </a:xfrm>
        </p:grpSpPr>
        <p:sp>
          <p:nvSpPr>
            <p:cNvPr id="13476" name="Google Shape;13476;p8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8" name="Google Shape;13478;p81"/>
          <p:cNvGrpSpPr/>
          <p:nvPr/>
        </p:nvGrpSpPr>
        <p:grpSpPr>
          <a:xfrm>
            <a:off x="8102855" y="3470312"/>
            <a:ext cx="309429" cy="267000"/>
            <a:chOff x="6742064" y="3750480"/>
            <a:chExt cx="399315" cy="344560"/>
          </a:xfrm>
        </p:grpSpPr>
        <p:sp>
          <p:nvSpPr>
            <p:cNvPr id="13479" name="Google Shape;13479;p8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1" name="Google Shape;13481;p81"/>
          <p:cNvGrpSpPr/>
          <p:nvPr/>
        </p:nvGrpSpPr>
        <p:grpSpPr>
          <a:xfrm>
            <a:off x="7641874" y="3821360"/>
            <a:ext cx="180437" cy="281608"/>
            <a:chOff x="7248525" y="3739696"/>
            <a:chExt cx="230531" cy="359790"/>
          </a:xfrm>
        </p:grpSpPr>
        <p:sp>
          <p:nvSpPr>
            <p:cNvPr id="13482" name="Google Shape;13482;p8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81"/>
          <p:cNvGrpSpPr/>
          <p:nvPr/>
        </p:nvGrpSpPr>
        <p:grpSpPr>
          <a:xfrm>
            <a:off x="7887794" y="3464584"/>
            <a:ext cx="162896" cy="278710"/>
            <a:chOff x="7601242" y="3729267"/>
            <a:chExt cx="222566" cy="380803"/>
          </a:xfrm>
        </p:grpSpPr>
        <p:sp>
          <p:nvSpPr>
            <p:cNvPr id="13485" name="Google Shape;13485;p8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7" name="Google Shape;13487;p81"/>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88" name="Google Shape;13488;p81"/>
          <p:cNvGrpSpPr/>
          <p:nvPr/>
        </p:nvGrpSpPr>
        <p:grpSpPr>
          <a:xfrm>
            <a:off x="7377439" y="3465724"/>
            <a:ext cx="193543" cy="275990"/>
            <a:chOff x="8304647" y="3738687"/>
            <a:chExt cx="225076" cy="320956"/>
          </a:xfrm>
        </p:grpSpPr>
        <p:sp>
          <p:nvSpPr>
            <p:cNvPr id="13489" name="Google Shape;13489;p8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2" name="Google Shape;13492;p81"/>
          <p:cNvGrpSpPr/>
          <p:nvPr/>
        </p:nvGrpSpPr>
        <p:grpSpPr>
          <a:xfrm>
            <a:off x="7649932" y="3465724"/>
            <a:ext cx="178492" cy="275990"/>
            <a:chOff x="8615101" y="3738687"/>
            <a:chExt cx="207573" cy="320956"/>
          </a:xfrm>
        </p:grpSpPr>
        <p:sp>
          <p:nvSpPr>
            <p:cNvPr id="13493" name="Google Shape;13493;p8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6" name="Google Shape;13496;p81"/>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7" name="Google Shape;13497;p81"/>
          <p:cNvGrpSpPr/>
          <p:nvPr/>
        </p:nvGrpSpPr>
        <p:grpSpPr>
          <a:xfrm>
            <a:off x="7875463" y="3868385"/>
            <a:ext cx="187557" cy="187557"/>
            <a:chOff x="8565775" y="671075"/>
            <a:chExt cx="441000" cy="441000"/>
          </a:xfrm>
        </p:grpSpPr>
        <p:sp>
          <p:nvSpPr>
            <p:cNvPr id="13498" name="Google Shape;13498;p8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0" name="Google Shape;13500;p81"/>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1"/>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2" name="Google Shape;13502;p81"/>
          <p:cNvGrpSpPr/>
          <p:nvPr/>
        </p:nvGrpSpPr>
        <p:grpSpPr>
          <a:xfrm>
            <a:off x="6029935" y="2940910"/>
            <a:ext cx="587865" cy="517731"/>
            <a:chOff x="6000718" y="3070557"/>
            <a:chExt cx="587865" cy="517731"/>
          </a:xfrm>
        </p:grpSpPr>
        <p:sp>
          <p:nvSpPr>
            <p:cNvPr id="13503" name="Google Shape;13503;p8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3" name="Google Shape;13513;p81"/>
          <p:cNvGrpSpPr/>
          <p:nvPr/>
        </p:nvGrpSpPr>
        <p:grpSpPr>
          <a:xfrm>
            <a:off x="6044740" y="3584570"/>
            <a:ext cx="557665" cy="516387"/>
            <a:chOff x="6015523" y="3714217"/>
            <a:chExt cx="557665" cy="516387"/>
          </a:xfrm>
        </p:grpSpPr>
        <p:grpSp>
          <p:nvGrpSpPr>
            <p:cNvPr id="13514" name="Google Shape;13514;p81"/>
            <p:cNvGrpSpPr/>
            <p:nvPr/>
          </p:nvGrpSpPr>
          <p:grpSpPr>
            <a:xfrm>
              <a:off x="6036094" y="3716980"/>
              <a:ext cx="529822" cy="510480"/>
              <a:chOff x="3148311" y="-545634"/>
              <a:chExt cx="1006118" cy="969572"/>
            </a:xfrm>
          </p:grpSpPr>
          <p:sp>
            <p:nvSpPr>
              <p:cNvPr id="13515" name="Google Shape;13515;p8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5" name="Google Shape;13525;p8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6" name="Google Shape;13526;p81"/>
          <p:cNvGrpSpPr/>
          <p:nvPr/>
        </p:nvGrpSpPr>
        <p:grpSpPr>
          <a:xfrm>
            <a:off x="6673522" y="2943981"/>
            <a:ext cx="576302" cy="511871"/>
            <a:chOff x="6644304" y="3073628"/>
            <a:chExt cx="576302" cy="511871"/>
          </a:xfrm>
        </p:grpSpPr>
        <p:grpSp>
          <p:nvGrpSpPr>
            <p:cNvPr id="13527" name="Google Shape;13527;p81"/>
            <p:cNvGrpSpPr/>
            <p:nvPr/>
          </p:nvGrpSpPr>
          <p:grpSpPr>
            <a:xfrm>
              <a:off x="6712169" y="3073651"/>
              <a:ext cx="481611" cy="506713"/>
              <a:chOff x="1833536" y="-546641"/>
              <a:chExt cx="914567" cy="962419"/>
            </a:xfrm>
          </p:grpSpPr>
          <p:grpSp>
            <p:nvGrpSpPr>
              <p:cNvPr id="13528" name="Google Shape;13528;p81"/>
              <p:cNvGrpSpPr/>
              <p:nvPr/>
            </p:nvGrpSpPr>
            <p:grpSpPr>
              <a:xfrm>
                <a:off x="1833536" y="-524249"/>
                <a:ext cx="914567" cy="940027"/>
                <a:chOff x="1833536" y="-524249"/>
                <a:chExt cx="914567" cy="940027"/>
              </a:xfrm>
            </p:grpSpPr>
            <p:sp>
              <p:nvSpPr>
                <p:cNvPr id="13529" name="Google Shape;13529;p8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4" name="Google Shape;13534;p8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8" name="Google Shape;13538;p8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9" name="Google Shape;13539;p81"/>
          <p:cNvGrpSpPr/>
          <p:nvPr/>
        </p:nvGrpSpPr>
        <p:grpSpPr>
          <a:xfrm>
            <a:off x="5938558" y="1033351"/>
            <a:ext cx="2435960" cy="1297725"/>
            <a:chOff x="233350" y="949250"/>
            <a:chExt cx="7137300" cy="3802300"/>
          </a:xfrm>
        </p:grpSpPr>
        <p:sp>
          <p:nvSpPr>
            <p:cNvPr id="13540" name="Google Shape;13540;p8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8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8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8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8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8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1" name="Google Shape;13591;p81"/>
          <p:cNvGrpSpPr/>
          <p:nvPr/>
        </p:nvGrpSpPr>
        <p:grpSpPr>
          <a:xfrm>
            <a:off x="731715" y="995041"/>
            <a:ext cx="2665073" cy="1317140"/>
            <a:chOff x="793334" y="1192826"/>
            <a:chExt cx="2665073" cy="1317140"/>
          </a:xfrm>
        </p:grpSpPr>
        <p:sp>
          <p:nvSpPr>
            <p:cNvPr id="13592" name="Google Shape;13592;p81"/>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1"/>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8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8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8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8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8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8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1"/>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8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8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8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8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1"/>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8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8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81"/>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1"/>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1"/>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81"/>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1"/>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1"/>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81"/>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1"/>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1"/>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1"/>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1"/>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1"/>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81"/>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1"/>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1"/>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1"/>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1"/>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8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1"/>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1"/>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1"/>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1"/>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8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1"/>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1"/>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1"/>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1"/>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1"/>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1"/>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1"/>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81"/>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1"/>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1"/>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1"/>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1"/>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1"/>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1"/>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1"/>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1"/>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1"/>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1"/>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81"/>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1"/>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1"/>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1"/>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81"/>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8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1"/>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1"/>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1"/>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1"/>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1"/>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1"/>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1"/>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1"/>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1"/>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1"/>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1"/>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1"/>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81"/>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1"/>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1"/>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1"/>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81"/>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1"/>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1"/>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1"/>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1"/>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1"/>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1"/>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1"/>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1"/>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1"/>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81"/>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81"/>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1"/>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1"/>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1"/>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1"/>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1"/>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81"/>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81"/>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1"/>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81"/>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1"/>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1"/>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1"/>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81"/>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8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1"/>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81"/>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8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8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1"/>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8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1"/>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1"/>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1"/>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1"/>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1"/>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1"/>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1"/>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1"/>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1"/>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1"/>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1"/>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1"/>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1"/>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8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1"/>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81"/>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1"/>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1"/>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1"/>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1"/>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1"/>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1"/>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1"/>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1"/>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1"/>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81"/>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1"/>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1"/>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1"/>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1"/>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1"/>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8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1"/>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1"/>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1"/>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81"/>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81"/>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1"/>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1"/>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1"/>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1"/>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1"/>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1"/>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81"/>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81"/>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1"/>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1"/>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1"/>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1"/>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81"/>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1"/>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1"/>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1"/>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81"/>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1"/>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1"/>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1"/>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81"/>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81"/>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1"/>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1"/>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1"/>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1"/>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8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1"/>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81"/>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1"/>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1"/>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1"/>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1"/>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1"/>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1"/>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1"/>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1"/>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1"/>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81"/>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81"/>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1"/>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1"/>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81"/>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1"/>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1"/>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81"/>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1"/>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1"/>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8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1"/>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8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1"/>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1"/>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1"/>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1"/>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8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1"/>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8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1"/>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8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1"/>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1"/>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1"/>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1"/>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1"/>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1"/>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81"/>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81"/>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1"/>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1"/>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1"/>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81"/>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81"/>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81"/>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81"/>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1"/>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81"/>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81"/>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1"/>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81"/>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1"/>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1"/>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81"/>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1"/>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1"/>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81"/>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8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1"/>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1"/>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1"/>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1"/>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81"/>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8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1"/>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1"/>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1"/>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81"/>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81"/>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81"/>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1"/>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8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1"/>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1"/>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8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81"/>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8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81"/>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81"/>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81"/>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1"/>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1"/>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81"/>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81"/>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8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1"/>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8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1"/>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81"/>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81"/>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1"/>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81"/>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1"/>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1"/>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1"/>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1"/>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1"/>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1"/>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1"/>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1"/>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1"/>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81"/>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1"/>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81"/>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8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1"/>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1"/>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1"/>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81"/>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1"/>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1"/>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1"/>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81"/>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8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8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81"/>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1"/>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81"/>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81"/>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1"/>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81"/>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81"/>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1"/>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1"/>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81"/>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81"/>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81"/>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1"/>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1"/>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81"/>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1"/>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81"/>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1"/>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1"/>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81"/>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81"/>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81"/>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1"/>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1"/>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1"/>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1"/>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1"/>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1"/>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1"/>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1"/>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81"/>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1"/>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1"/>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1"/>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1"/>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81"/>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8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1"/>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81"/>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1"/>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8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8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1"/>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8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1"/>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1"/>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1"/>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1"/>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8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1"/>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81"/>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81"/>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1"/>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81"/>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81"/>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1"/>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1"/>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1"/>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1"/>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1"/>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1"/>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81"/>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81"/>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81"/>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1"/>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81"/>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81"/>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1"/>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1"/>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1"/>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1"/>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1"/>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1"/>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8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8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81"/>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8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1"/>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81"/>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8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8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8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1"/>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8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8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8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8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8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81"/>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8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81"/>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8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81"/>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8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81"/>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1"/>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8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8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1"/>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81"/>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81"/>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1"/>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1"/>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1"/>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8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8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81"/>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8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8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8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8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8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8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8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8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8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8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1"/>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1"/>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81"/>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1"/>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1"/>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8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8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1"/>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8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8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8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81"/>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81"/>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81"/>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8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8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81"/>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81"/>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1"/>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81"/>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1"/>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81"/>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8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1"/>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81"/>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1"/>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81"/>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1"/>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1"/>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81"/>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8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8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1"/>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8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81"/>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81"/>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81"/>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1"/>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1"/>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1"/>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8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81"/>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81"/>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81"/>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81"/>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8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8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8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8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8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8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8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8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81"/>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8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8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8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8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8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8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81"/>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8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8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81"/>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81"/>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81"/>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81"/>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81"/>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81"/>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81"/>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1"/>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81"/>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81"/>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8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8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81"/>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8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8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81"/>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8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81"/>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81"/>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81"/>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81"/>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81"/>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8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81"/>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81"/>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81"/>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81"/>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81"/>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81"/>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8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81"/>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81"/>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81"/>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81"/>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81"/>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81"/>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81"/>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81"/>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81"/>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81"/>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81"/>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81"/>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8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8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8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8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8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8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8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8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81"/>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8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8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8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8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8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8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8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8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81"/>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81"/>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8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8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81"/>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81"/>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81"/>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8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8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81"/>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8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81"/>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8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8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8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8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8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8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81"/>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8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81"/>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8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8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8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81"/>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81"/>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81"/>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81"/>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81"/>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81"/>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81"/>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81"/>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81"/>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8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81"/>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81"/>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81"/>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8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81"/>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8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8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8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81"/>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81"/>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8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8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8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8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81"/>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81"/>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81"/>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8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8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8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81"/>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8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81"/>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8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8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8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8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8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8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8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8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81"/>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8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8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8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8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8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81"/>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81"/>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8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8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8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8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8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8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81"/>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8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8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8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8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81"/>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8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81"/>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81"/>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8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8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8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8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8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8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8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81"/>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8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81"/>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81"/>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81"/>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81"/>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8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81"/>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8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81"/>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8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8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81"/>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8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8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81"/>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8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8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81"/>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8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8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8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8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81"/>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8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81"/>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8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81"/>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81"/>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81"/>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81"/>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81"/>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81"/>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81"/>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81"/>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81"/>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81"/>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81"/>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81"/>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81"/>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81"/>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81"/>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8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81"/>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81"/>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81"/>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8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81"/>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81"/>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81"/>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8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8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81"/>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81"/>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81"/>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81"/>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8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81"/>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8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8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81"/>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81"/>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81"/>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81"/>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81"/>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81"/>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81"/>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81"/>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8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1"/>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1"/>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1"/>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81"/>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81"/>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81"/>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8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81"/>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81"/>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81"/>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81"/>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81"/>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81"/>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81"/>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81"/>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81"/>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81"/>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81"/>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1"/>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1"/>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8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8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8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81"/>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1"/>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1"/>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81"/>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8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81"/>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1"/>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1"/>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81"/>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81"/>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81"/>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8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8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8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8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81"/>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8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8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8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81"/>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8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81"/>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8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8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8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8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8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81"/>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8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81"/>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8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8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8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8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8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81"/>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81"/>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8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8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8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8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81"/>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81"/>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8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8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8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8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8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8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81"/>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8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8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8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81"/>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81"/>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8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8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81"/>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81"/>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81"/>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8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81"/>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81"/>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81"/>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81"/>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81"/>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81"/>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81"/>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81"/>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81"/>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8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81"/>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81"/>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8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8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8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8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8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8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81"/>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81"/>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81"/>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81"/>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8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8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81"/>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81"/>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8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81"/>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81"/>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8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8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8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1"/>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81"/>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81"/>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81"/>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8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81"/>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81"/>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81"/>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81"/>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8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81"/>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81"/>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81"/>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81"/>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81"/>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81"/>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81"/>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81"/>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81"/>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8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8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81"/>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8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81"/>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8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8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8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8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8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81"/>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81"/>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81"/>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81"/>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81"/>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8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81"/>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1"/>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81"/>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8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8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8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8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8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8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8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81"/>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8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81"/>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81"/>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81"/>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1"/>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1"/>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8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8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81"/>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81"/>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81"/>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81"/>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81"/>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81"/>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81"/>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81"/>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8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1"/>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81"/>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81"/>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81"/>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81"/>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81"/>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81"/>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81"/>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81"/>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81"/>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81"/>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81"/>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81"/>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8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8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8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8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81"/>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8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81"/>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8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8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8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8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8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8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81"/>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81"/>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81"/>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81"/>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81"/>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81"/>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8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81"/>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81"/>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8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81"/>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8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81"/>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81"/>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81"/>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81"/>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81"/>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81"/>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8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81"/>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81"/>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81"/>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81"/>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81"/>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8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81"/>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81"/>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81"/>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81"/>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8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81"/>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8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81"/>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81"/>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8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81"/>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1"/>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81"/>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81"/>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8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8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8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8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8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81"/>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8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8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81"/>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8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81"/>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81"/>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81"/>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81"/>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8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81"/>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81"/>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81"/>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81"/>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81"/>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81"/>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81"/>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81"/>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81"/>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81"/>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81"/>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81"/>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81"/>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81"/>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81"/>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81"/>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81"/>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81"/>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81"/>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81"/>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81"/>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81"/>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81"/>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81"/>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81"/>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81"/>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81"/>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81"/>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81"/>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81"/>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81"/>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81"/>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8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81"/>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81"/>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81"/>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81"/>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8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81"/>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81"/>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8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81"/>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81"/>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81"/>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81"/>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81"/>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81"/>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81"/>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8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8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81"/>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8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8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8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81"/>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81"/>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81"/>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81"/>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81"/>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81"/>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81"/>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81"/>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81"/>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8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81"/>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8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81"/>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81"/>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81"/>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8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8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8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81"/>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81"/>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81"/>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8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81"/>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81"/>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81"/>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81"/>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81"/>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81"/>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81"/>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81"/>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81"/>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8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81"/>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81"/>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81"/>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81"/>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81"/>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81"/>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81"/>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8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8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8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8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8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8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8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8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8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81"/>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81"/>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81"/>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8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8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81"/>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8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8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8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81"/>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8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8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81"/>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81"/>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81"/>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8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81"/>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81"/>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8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8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81"/>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81"/>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8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81"/>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81"/>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81"/>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81"/>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81"/>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81"/>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8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81"/>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81"/>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81"/>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8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81"/>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8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81"/>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81"/>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81"/>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81"/>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81"/>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8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81"/>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81"/>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81"/>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8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81"/>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81"/>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81"/>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81"/>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81"/>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81"/>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8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81"/>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8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81"/>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81"/>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81"/>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8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81"/>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81"/>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81"/>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8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8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8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8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81"/>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8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81"/>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81"/>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81"/>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81"/>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81"/>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81"/>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8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81"/>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81"/>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81"/>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1"/>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81"/>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81"/>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81"/>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1"/>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81"/>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8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81"/>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81"/>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81"/>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8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8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8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81"/>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81"/>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81"/>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8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81"/>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81"/>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8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8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8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81"/>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81"/>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8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81"/>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8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81"/>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81"/>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1"/>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8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81"/>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81"/>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81"/>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81"/>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81"/>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1"/>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81"/>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8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8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81"/>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81"/>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81"/>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8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8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8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8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81"/>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8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8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8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81"/>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8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1"/>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8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81"/>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81"/>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81"/>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81"/>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81"/>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81"/>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81"/>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81"/>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1"/>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81"/>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81"/>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81"/>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81"/>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81"/>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81"/>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81"/>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8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1"/>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1"/>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81"/>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8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8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8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81"/>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81"/>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1"/>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81"/>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81"/>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8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81"/>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81"/>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8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81"/>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81"/>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81"/>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8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8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81"/>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8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8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81"/>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8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81"/>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8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8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81"/>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81"/>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81"/>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81"/>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8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8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8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81"/>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81"/>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81"/>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8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81"/>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8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81"/>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8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81"/>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81"/>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81"/>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81"/>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81"/>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81"/>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81"/>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81"/>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81"/>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81"/>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8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8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8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8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8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8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8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8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8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81"/>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81"/>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8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81"/>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81"/>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81"/>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81"/>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8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81"/>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81"/>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81"/>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81"/>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8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81"/>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81"/>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81"/>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81"/>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81"/>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81"/>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81"/>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81"/>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81"/>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81"/>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81"/>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81"/>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81"/>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81"/>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81"/>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81"/>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81"/>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81"/>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81"/>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81"/>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81"/>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81"/>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8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81"/>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81"/>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81"/>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8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8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8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81"/>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81"/>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8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81"/>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81"/>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8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81"/>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81"/>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81"/>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81"/>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81"/>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81"/>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81"/>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81"/>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8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81"/>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81"/>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81"/>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81"/>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81"/>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81"/>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81"/>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81"/>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81"/>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81"/>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8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81"/>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81"/>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81"/>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81"/>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81"/>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8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81"/>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8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81"/>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81"/>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8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81"/>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81"/>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8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8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8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81"/>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8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81"/>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81"/>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8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8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81"/>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8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81"/>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81"/>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81"/>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81"/>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81"/>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81"/>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81"/>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81"/>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81"/>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81"/>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8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81"/>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81"/>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81"/>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81"/>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81"/>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81"/>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81"/>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8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81"/>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8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8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8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8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8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8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8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8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81"/>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81"/>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81"/>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81"/>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81"/>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81"/>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81"/>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81"/>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81"/>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81"/>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81"/>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81"/>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81"/>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81"/>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81"/>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81"/>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81"/>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8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8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81"/>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81"/>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81"/>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81"/>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81"/>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81"/>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81"/>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81"/>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81"/>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81"/>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81"/>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81"/>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8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81"/>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8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81"/>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8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8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8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81"/>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8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81"/>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81"/>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8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8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8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8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8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81"/>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81"/>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8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8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8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81"/>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81"/>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81"/>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8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8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81"/>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8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8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8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81"/>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81"/>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8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8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8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8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8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8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81"/>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81"/>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81"/>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8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8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81"/>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8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81"/>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81"/>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81"/>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81"/>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81"/>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8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81"/>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8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8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8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8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81"/>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81"/>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81"/>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81"/>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81"/>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81"/>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81"/>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8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81"/>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8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81"/>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81"/>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81"/>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81"/>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81"/>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81"/>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81"/>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81"/>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8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81"/>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81"/>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8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8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8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81"/>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8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81"/>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81"/>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81"/>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81"/>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81"/>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81"/>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81"/>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81"/>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81"/>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8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81"/>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81"/>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81"/>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8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81"/>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8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8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81"/>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81"/>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8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8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8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81"/>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8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81"/>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81"/>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81"/>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8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81"/>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81"/>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81"/>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8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8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81"/>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81"/>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81"/>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8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81"/>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8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81"/>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8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8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8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8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81"/>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81"/>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81"/>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81"/>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81"/>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8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81"/>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81"/>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81"/>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81"/>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81"/>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81"/>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81"/>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81"/>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81"/>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81"/>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81"/>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81"/>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81"/>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8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8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8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81"/>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81"/>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81"/>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8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8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8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81"/>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8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8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81"/>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81"/>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8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8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8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81"/>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8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81"/>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81"/>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81"/>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81"/>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81"/>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81"/>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81"/>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81"/>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8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8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8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8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8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81"/>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8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8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8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8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8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8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8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8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8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81"/>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8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81"/>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81"/>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81"/>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81"/>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8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81"/>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81"/>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81"/>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81"/>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81"/>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81"/>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81"/>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8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8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81"/>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81"/>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81"/>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81"/>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81"/>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81"/>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81"/>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81"/>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81"/>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81"/>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81"/>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81"/>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81"/>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81"/>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81"/>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8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8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8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8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81"/>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81"/>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81"/>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8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81"/>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8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81"/>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81"/>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81"/>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81"/>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81"/>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81"/>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81"/>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8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81"/>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81"/>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81"/>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81"/>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8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81"/>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81"/>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81"/>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8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81"/>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8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8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8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8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81"/>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81"/>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81"/>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8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81"/>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81"/>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81"/>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81"/>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81"/>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8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81"/>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81"/>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81"/>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81"/>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81"/>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81"/>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81"/>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8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81"/>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8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8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8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8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8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8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8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8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81"/>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8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8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8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8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8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81"/>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81"/>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81"/>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8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81"/>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81"/>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81"/>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8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8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8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8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81"/>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8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8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8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8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8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81"/>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8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81"/>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81"/>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81"/>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81"/>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81"/>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81"/>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8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8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8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8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8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81"/>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8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81"/>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81"/>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8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81"/>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8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8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8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81"/>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81"/>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81"/>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81"/>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81"/>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8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8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8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81"/>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81"/>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81"/>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81"/>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8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8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81"/>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81"/>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81"/>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81"/>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8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81"/>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8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81"/>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81"/>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81"/>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8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8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8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8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8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81"/>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8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81"/>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8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8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8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8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8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8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81"/>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8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8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81"/>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81"/>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81"/>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81"/>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8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81"/>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81"/>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81"/>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8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81"/>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81"/>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81"/>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81"/>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8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81"/>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81"/>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81"/>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81"/>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81"/>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81"/>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81"/>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8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8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8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81"/>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8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81"/>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81"/>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81"/>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81"/>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8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81"/>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81"/>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81"/>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8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8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81"/>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8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8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8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8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8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8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8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8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8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8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8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8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8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8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8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8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81"/>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81"/>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8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8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8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81"/>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8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8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8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8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8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81"/>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8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8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8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8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8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8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8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81"/>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81"/>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81"/>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81"/>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81"/>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8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81"/>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81"/>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81"/>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8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81"/>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81"/>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8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8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81"/>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81"/>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8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8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8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8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8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8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8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8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81"/>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81"/>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8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8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8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8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8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8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8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8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8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8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8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8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81"/>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8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81"/>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81"/>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8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8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8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81"/>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8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8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8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81"/>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81"/>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81"/>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81"/>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8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81"/>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8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81"/>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81"/>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8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81"/>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81"/>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81"/>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81"/>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81"/>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81"/>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81"/>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8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81"/>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81"/>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81"/>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81"/>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8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8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8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81"/>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81"/>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8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8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81"/>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81"/>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81"/>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81"/>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8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8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81"/>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8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8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8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81"/>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8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81"/>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8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8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81"/>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8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8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8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8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8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8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81"/>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8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8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8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8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81"/>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81"/>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81"/>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81"/>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81"/>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81"/>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8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81"/>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81"/>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81"/>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81"/>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81"/>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81"/>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81"/>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81"/>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8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8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81"/>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81"/>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8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81"/>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81"/>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8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8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8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8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81"/>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81"/>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81"/>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81"/>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81"/>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81"/>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81"/>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81"/>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81"/>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81"/>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81"/>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8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81"/>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81"/>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8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81"/>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81"/>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8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8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8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81"/>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8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81"/>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8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81"/>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8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81"/>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81"/>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81"/>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81"/>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8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8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8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81"/>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81"/>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81"/>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81"/>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81"/>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81"/>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81"/>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81"/>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8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81"/>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81"/>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81"/>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81"/>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8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8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81"/>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81"/>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8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81"/>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81"/>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81"/>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81"/>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81"/>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81"/>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81"/>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81"/>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81"/>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81"/>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81"/>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81"/>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8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81"/>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81"/>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81"/>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81"/>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81"/>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81"/>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81"/>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81"/>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81"/>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8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8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8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8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8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8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8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81"/>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81"/>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8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81"/>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81"/>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81"/>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81"/>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8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81"/>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81"/>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81"/>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81"/>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81"/>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81"/>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81"/>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81"/>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81"/>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8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8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81"/>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81"/>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81"/>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8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81"/>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81"/>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81"/>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8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81"/>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81"/>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8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8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8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81"/>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81"/>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8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81"/>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81"/>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81"/>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81"/>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81"/>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8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8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8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8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8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8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8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8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8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8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8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8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8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8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8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8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8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8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8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8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8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8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8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8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8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8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8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8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8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8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8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8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8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8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8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8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8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8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8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8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8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8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8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8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8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8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8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8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81"/>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81"/>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8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81"/>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81"/>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8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81"/>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81"/>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81"/>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81"/>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81"/>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81"/>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81"/>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81"/>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81"/>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81"/>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81"/>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81"/>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81"/>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81"/>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81"/>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81"/>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81"/>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81"/>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8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81"/>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8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81"/>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8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8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81"/>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81"/>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81"/>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81"/>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81"/>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81"/>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8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8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81"/>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81"/>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81"/>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8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81"/>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81"/>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81"/>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8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8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81"/>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8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81"/>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8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81"/>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8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8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81"/>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8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8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81"/>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8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81"/>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8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8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81"/>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8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8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81"/>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8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8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81"/>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8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8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81"/>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8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81"/>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81"/>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81"/>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8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81"/>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81"/>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81"/>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81"/>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8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81"/>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81"/>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81"/>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81"/>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81"/>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81"/>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8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8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81"/>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81"/>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8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81"/>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8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81"/>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8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81"/>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81"/>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81"/>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8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8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81"/>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81"/>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81"/>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81"/>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81"/>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81"/>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81"/>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81"/>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81"/>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8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81"/>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81"/>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8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8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81"/>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8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81"/>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81"/>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8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8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81"/>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81"/>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8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81"/>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81"/>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81"/>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81"/>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81"/>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81"/>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8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81"/>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81"/>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8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81"/>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81"/>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81"/>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81"/>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81"/>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81"/>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81"/>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81"/>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81"/>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81"/>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8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8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81"/>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8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8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8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8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8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81"/>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8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8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8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8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8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81"/>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8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8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8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8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81"/>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8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81"/>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8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81"/>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8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8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8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81"/>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8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81"/>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81"/>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81"/>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81"/>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81"/>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81"/>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81"/>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81"/>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81"/>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81"/>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81"/>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81"/>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8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81"/>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81"/>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81"/>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81"/>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81"/>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81"/>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81"/>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81"/>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8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81"/>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81"/>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81"/>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8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8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8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8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8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8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8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8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8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8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8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8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8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8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8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8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8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8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8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8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8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81"/>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8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8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8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81"/>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81"/>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81"/>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81"/>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81"/>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81"/>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81"/>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81"/>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81"/>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81"/>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81"/>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81"/>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81"/>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81"/>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81"/>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81"/>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81"/>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81"/>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8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8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81"/>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8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81"/>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81"/>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8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8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81"/>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81"/>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81"/>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81"/>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8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81"/>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81"/>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8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81"/>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8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8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81"/>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8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8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8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8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8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81"/>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81"/>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81"/>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81"/>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81"/>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81"/>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81"/>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81"/>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81"/>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81"/>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81"/>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81"/>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81"/>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81"/>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81"/>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81"/>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81"/>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81"/>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81"/>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81"/>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81"/>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81"/>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81"/>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81"/>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81"/>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81"/>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81"/>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81"/>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81"/>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81"/>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8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8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8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8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81"/>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81"/>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8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8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81"/>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81"/>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81"/>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8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81"/>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81"/>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81"/>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81"/>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81"/>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81"/>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81"/>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81"/>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81"/>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8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8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81"/>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81"/>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8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8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81"/>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81"/>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8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81"/>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81"/>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81"/>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81"/>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81"/>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81"/>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81"/>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81"/>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81"/>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81"/>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81"/>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81"/>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81"/>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81"/>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81"/>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81"/>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8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81"/>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81"/>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81"/>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81"/>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81"/>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81"/>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81"/>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81"/>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81"/>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81"/>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81"/>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81"/>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81"/>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81"/>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81"/>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81"/>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8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81"/>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81"/>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81"/>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81"/>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8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8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8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81"/>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8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8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8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81"/>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81"/>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8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8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8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8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8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8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8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81"/>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81"/>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8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81"/>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81"/>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81"/>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81"/>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81"/>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81"/>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81"/>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8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81"/>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81"/>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81"/>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81"/>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81"/>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81"/>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81"/>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8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81"/>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81"/>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8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81"/>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8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81"/>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81"/>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81"/>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81"/>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8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8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8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8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8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8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8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8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8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8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8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8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8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81"/>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81"/>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81"/>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81"/>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8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8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8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81"/>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8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8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81"/>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8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8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8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8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8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8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81"/>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8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8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81"/>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8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81"/>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81"/>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81"/>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8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81"/>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81"/>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81"/>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8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81"/>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81"/>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8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8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81"/>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8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8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81"/>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8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8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8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81"/>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81"/>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8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8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8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8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8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8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81"/>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81"/>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8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81"/>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81"/>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8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81"/>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81"/>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81"/>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81"/>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81"/>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81"/>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81"/>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81"/>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81"/>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81"/>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81"/>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81"/>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81"/>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8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81"/>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8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8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81"/>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81"/>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81"/>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81"/>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81"/>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81"/>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81"/>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81"/>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8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8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8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8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81"/>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81"/>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81"/>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81"/>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8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8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8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8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81"/>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81"/>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81"/>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81"/>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81"/>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81"/>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81"/>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81"/>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81"/>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81"/>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81"/>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81"/>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81"/>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81"/>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81"/>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81"/>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81"/>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8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8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8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8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81"/>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8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8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8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8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81"/>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81"/>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81"/>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8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81"/>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81"/>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8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81"/>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8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8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8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8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8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8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8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8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8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8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8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8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8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81"/>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81"/>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81"/>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81"/>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81"/>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81"/>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81"/>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81"/>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8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81"/>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81"/>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81"/>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8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81"/>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81"/>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8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8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81"/>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81"/>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81"/>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81"/>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8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8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8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8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8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8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8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8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8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8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81"/>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81"/>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81"/>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81"/>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81"/>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81"/>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8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81"/>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8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8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8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8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8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8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81"/>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8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8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8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8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8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8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8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81"/>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8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81"/>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81"/>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81"/>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8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81"/>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8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81"/>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81"/>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81"/>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81"/>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81"/>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8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81"/>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81"/>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81"/>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81"/>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81"/>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81"/>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81"/>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81"/>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81"/>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81"/>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8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81"/>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81"/>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81"/>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81"/>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81"/>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81"/>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8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81"/>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81"/>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81"/>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81"/>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81"/>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81"/>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81"/>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81"/>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81"/>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81"/>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81"/>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81"/>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81"/>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8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81"/>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81"/>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81"/>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81"/>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81"/>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81"/>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81"/>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81"/>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81"/>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81"/>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81"/>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81"/>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81"/>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81"/>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8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8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81"/>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81"/>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81"/>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81"/>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81"/>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81"/>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81"/>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8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8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81"/>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81"/>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81"/>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81"/>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81"/>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81"/>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8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81"/>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8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81"/>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81"/>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81"/>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81"/>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81"/>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81"/>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8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81"/>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81"/>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81"/>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81"/>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81"/>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81"/>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81"/>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8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8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8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8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81"/>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81"/>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8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81"/>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8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8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8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8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8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8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8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8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8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8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8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8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8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8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8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8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8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8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8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8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8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8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8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8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8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8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81"/>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8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8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8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8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81"/>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8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81"/>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8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8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8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81"/>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81"/>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81"/>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81"/>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81"/>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81"/>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81"/>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81"/>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81"/>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8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8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8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8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8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8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8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8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8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8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8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8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81"/>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81"/>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81"/>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81"/>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81"/>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8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81"/>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81"/>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81"/>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8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8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8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81"/>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8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81"/>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81"/>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81"/>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81"/>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81"/>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81"/>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81"/>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81"/>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81"/>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81"/>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8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81"/>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81"/>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81"/>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81"/>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81"/>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81"/>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81"/>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81"/>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81"/>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81"/>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81"/>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81"/>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81"/>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81"/>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81"/>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81"/>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81"/>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81"/>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81"/>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81"/>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8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8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8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8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8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8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8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81"/>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81"/>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81"/>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81"/>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8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81"/>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8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8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8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8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81"/>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8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8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8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8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8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8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8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8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8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8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8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81"/>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81"/>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81"/>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81"/>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81"/>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81"/>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81"/>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8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8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8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8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81"/>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81"/>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81"/>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81"/>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81"/>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81"/>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8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8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8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8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8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81"/>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8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8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8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81"/>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8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8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8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8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8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81"/>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81"/>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81"/>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81"/>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8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8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81"/>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81"/>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81"/>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8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81"/>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81"/>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81"/>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8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81"/>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81"/>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8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8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8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8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8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8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8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8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8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8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8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8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8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8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8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8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8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8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8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8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8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8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8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8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8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8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8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8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8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8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81"/>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8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8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81"/>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8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8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8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8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8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8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8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8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8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8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8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8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8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8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8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8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8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8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8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8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81"/>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8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8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8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8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8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8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8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8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8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8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8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8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81"/>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8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8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81"/>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81"/>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8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8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81"/>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81"/>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81"/>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81"/>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81"/>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81"/>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81"/>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81"/>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8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8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8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8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8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8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8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8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8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8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8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8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8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8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8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8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8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8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8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81"/>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8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8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8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8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8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8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81"/>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81"/>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81"/>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81"/>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81"/>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81"/>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81"/>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8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8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8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81"/>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8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81"/>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8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8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8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81"/>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81"/>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81"/>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8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81"/>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8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81"/>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81"/>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81"/>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81"/>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81"/>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81"/>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8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81"/>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81"/>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8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81"/>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81"/>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81"/>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8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81"/>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81"/>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81"/>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81"/>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81"/>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81"/>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81"/>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81"/>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81"/>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81"/>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8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81"/>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8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81"/>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81"/>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81"/>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81"/>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81"/>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81"/>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81"/>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8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81"/>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81"/>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81"/>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81"/>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8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81"/>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81"/>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81"/>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81"/>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8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8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8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81"/>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8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81"/>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81"/>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81"/>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81"/>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81"/>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8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8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8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8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8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81"/>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8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81"/>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8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8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8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81"/>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8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81"/>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8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81"/>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81"/>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81"/>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8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8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81"/>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8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81"/>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8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81"/>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81"/>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81"/>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81"/>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81"/>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81"/>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81"/>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8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8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8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8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8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8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8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8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81"/>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81"/>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81"/>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81"/>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81"/>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81"/>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81"/>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81"/>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81"/>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81"/>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81"/>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81"/>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81"/>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81"/>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81"/>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81"/>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81"/>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81"/>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81"/>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81"/>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81"/>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81"/>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81"/>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8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81"/>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8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81"/>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81"/>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81"/>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81"/>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81"/>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81"/>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81"/>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81"/>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81"/>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81"/>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8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81"/>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8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81"/>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81"/>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81"/>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81"/>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81"/>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81"/>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81"/>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81"/>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81"/>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81"/>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81"/>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81"/>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81"/>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81"/>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81"/>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81"/>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81"/>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81"/>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8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8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8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81"/>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81"/>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81"/>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8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81"/>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81"/>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8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8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81"/>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8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8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81"/>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81"/>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81"/>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81"/>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81"/>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81"/>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81"/>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81"/>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81"/>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8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81"/>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8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81"/>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8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81"/>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81"/>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81"/>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81"/>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81"/>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8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81"/>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81"/>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81"/>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81"/>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81"/>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81"/>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8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81"/>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81"/>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81"/>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81"/>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81"/>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81"/>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81"/>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81"/>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81"/>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81"/>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8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8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81"/>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8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81"/>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8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8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8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8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81"/>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81"/>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81"/>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81"/>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81"/>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81"/>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81"/>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81"/>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81"/>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81"/>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81"/>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81"/>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81"/>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81"/>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81"/>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81"/>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8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81"/>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8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8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8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8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8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8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81"/>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81"/>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81"/>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81"/>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81"/>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81"/>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81"/>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81"/>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81"/>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8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81"/>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8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81"/>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81"/>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81"/>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8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8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8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8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81"/>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81"/>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8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8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81"/>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8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8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81"/>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81"/>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81"/>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81"/>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81"/>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81"/>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8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81"/>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8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8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8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8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81"/>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8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81"/>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8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8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8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8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81"/>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8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81"/>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8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8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81"/>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8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81"/>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81"/>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81"/>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81"/>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81"/>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81"/>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81"/>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8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81"/>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81"/>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81"/>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8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8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81"/>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8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81"/>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81"/>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8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8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81"/>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8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81"/>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81"/>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8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81"/>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81"/>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81"/>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8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81"/>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81"/>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81"/>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81"/>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8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8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8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8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81"/>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8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8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8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81"/>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81"/>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8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81"/>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81"/>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81"/>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8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8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8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8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8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8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8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8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8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8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8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8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8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8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8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8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8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8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8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81"/>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81"/>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8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81"/>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81"/>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8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81"/>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81"/>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8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81"/>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81"/>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81"/>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81"/>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81"/>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81"/>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8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8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81"/>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8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81"/>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8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8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8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8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8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81"/>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81"/>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8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8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81"/>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81"/>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8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81"/>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81"/>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8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8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81"/>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81"/>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81"/>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81"/>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81"/>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8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8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81"/>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8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8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8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8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81"/>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81"/>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81"/>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81"/>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81"/>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8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81"/>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81"/>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8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8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8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8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81"/>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81"/>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81"/>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81"/>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81"/>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81"/>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81"/>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81"/>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81"/>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81"/>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81"/>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81"/>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81"/>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81"/>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81"/>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81"/>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81"/>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81"/>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81"/>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81"/>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81"/>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81"/>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81"/>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81"/>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81"/>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81"/>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81"/>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81"/>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81"/>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81"/>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8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8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8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8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8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8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8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8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8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8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8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8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8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8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8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8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81"/>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81"/>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81"/>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81"/>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81"/>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81"/>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81"/>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81"/>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81"/>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81"/>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81"/>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81"/>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81"/>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81"/>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81"/>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81"/>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81"/>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81"/>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81"/>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81"/>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81"/>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81"/>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81"/>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81"/>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8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8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8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81"/>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81"/>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8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81"/>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81"/>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81"/>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8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8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81"/>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8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81"/>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81"/>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8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8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8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8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8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8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81"/>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81"/>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81"/>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81"/>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81"/>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81"/>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8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81"/>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81"/>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81"/>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81"/>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81"/>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8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81"/>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8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8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81"/>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8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8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81"/>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8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81"/>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81"/>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8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81"/>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8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81"/>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81"/>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81"/>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8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8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81"/>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81"/>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81"/>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81"/>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81"/>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8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8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8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8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8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8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81"/>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8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8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81"/>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8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8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8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8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8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8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8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81"/>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8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8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81"/>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81"/>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81"/>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81"/>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81"/>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81"/>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81"/>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8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81"/>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81"/>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81"/>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81"/>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8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81"/>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81"/>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81"/>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8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8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8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8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8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81"/>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81"/>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81"/>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81"/>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81"/>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81"/>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81"/>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81"/>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81"/>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81"/>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81"/>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81"/>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81"/>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81"/>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81"/>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81"/>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81"/>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81"/>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9" name="Google Shape;17559;p81"/>
          <p:cNvGrpSpPr/>
          <p:nvPr/>
        </p:nvGrpSpPr>
        <p:grpSpPr>
          <a:xfrm>
            <a:off x="3450485" y="919691"/>
            <a:ext cx="2310381" cy="1488888"/>
            <a:chOff x="229225" y="549050"/>
            <a:chExt cx="7161750" cy="4615275"/>
          </a:xfrm>
        </p:grpSpPr>
        <p:sp>
          <p:nvSpPr>
            <p:cNvPr id="17560" name="Google Shape;17560;p8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8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8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8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81"/>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8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8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8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8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8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8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8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8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8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8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8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8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8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8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8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8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8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8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8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8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8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8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8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8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8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8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8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8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8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8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8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8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8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8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8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8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8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8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8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8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8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8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8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8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8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8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8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8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8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8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8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8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8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8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8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8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8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8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8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8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8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8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8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8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8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8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8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8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8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8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8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8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8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8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8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8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8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8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8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8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8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8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8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8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8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8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8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8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8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8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8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8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8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8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8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8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8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8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8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8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8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8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8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8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8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8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8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8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8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8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8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8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7" name="Google Shape;17677;p81"/>
          <p:cNvGrpSpPr/>
          <p:nvPr/>
        </p:nvGrpSpPr>
        <p:grpSpPr>
          <a:xfrm>
            <a:off x="3548403" y="2849588"/>
            <a:ext cx="2310282" cy="1374222"/>
            <a:chOff x="238125" y="732525"/>
            <a:chExt cx="7130500" cy="4241425"/>
          </a:xfrm>
        </p:grpSpPr>
        <p:sp>
          <p:nvSpPr>
            <p:cNvPr id="17678" name="Google Shape;17678;p8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8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8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8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8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8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8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8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8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8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8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8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8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8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8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8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8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8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8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8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8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8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8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8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8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8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8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8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8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8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8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8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8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8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8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8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8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8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8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8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8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8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8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8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8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8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8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8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8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8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8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8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8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8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8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8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8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8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8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8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8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8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8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8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8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8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8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8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8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8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8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8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8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8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8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8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8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8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8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8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8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8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8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8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8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8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8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8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8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8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8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8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8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8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8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8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8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8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8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8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8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8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8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8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8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8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8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8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8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8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8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8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8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8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5" name="Shape 17795"/>
        <p:cNvGrpSpPr/>
        <p:nvPr/>
      </p:nvGrpSpPr>
      <p:grpSpPr>
        <a:xfrm>
          <a:off x="0" y="0"/>
          <a:ext cx="0" cy="0"/>
          <a:chOff x="0" y="0"/>
          <a:chExt cx="0" cy="0"/>
        </a:xfrm>
      </p:grpSpPr>
      <p:grpSp>
        <p:nvGrpSpPr>
          <p:cNvPr id="17796" name="Google Shape;17796;p82"/>
          <p:cNvGrpSpPr/>
          <p:nvPr/>
        </p:nvGrpSpPr>
        <p:grpSpPr>
          <a:xfrm>
            <a:off x="2100560" y="3398663"/>
            <a:ext cx="1102891" cy="760337"/>
            <a:chOff x="4967783" y="2151471"/>
            <a:chExt cx="3920692" cy="2702940"/>
          </a:xfrm>
        </p:grpSpPr>
        <p:grpSp>
          <p:nvGrpSpPr>
            <p:cNvPr id="17797" name="Google Shape;17797;p82"/>
            <p:cNvGrpSpPr/>
            <p:nvPr/>
          </p:nvGrpSpPr>
          <p:grpSpPr>
            <a:xfrm>
              <a:off x="5045709" y="2252109"/>
              <a:ext cx="3761071" cy="2501708"/>
              <a:chOff x="2691784" y="1805334"/>
              <a:chExt cx="3761071" cy="2501708"/>
            </a:xfrm>
          </p:grpSpPr>
          <p:sp>
            <p:nvSpPr>
              <p:cNvPr id="17798" name="Google Shape;17798;p8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8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8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8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8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8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8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5" name="Google Shape;17805;p82"/>
            <p:cNvGrpSpPr/>
            <p:nvPr/>
          </p:nvGrpSpPr>
          <p:grpSpPr>
            <a:xfrm>
              <a:off x="4967783" y="2151471"/>
              <a:ext cx="3920692" cy="2702940"/>
              <a:chOff x="2613858" y="1704696"/>
              <a:chExt cx="3920692" cy="2702940"/>
            </a:xfrm>
          </p:grpSpPr>
          <p:sp>
            <p:nvSpPr>
              <p:cNvPr id="17806" name="Google Shape;17806;p8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8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8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8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8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11" name="Google Shape;17811;p82"/>
          <p:cNvGrpSpPr/>
          <p:nvPr/>
        </p:nvGrpSpPr>
        <p:grpSpPr>
          <a:xfrm>
            <a:off x="3504468" y="1286940"/>
            <a:ext cx="1561911" cy="708580"/>
            <a:chOff x="3530532" y="1496185"/>
            <a:chExt cx="1561911" cy="708580"/>
          </a:xfrm>
        </p:grpSpPr>
        <p:grpSp>
          <p:nvGrpSpPr>
            <p:cNvPr id="17812" name="Google Shape;17812;p82"/>
            <p:cNvGrpSpPr/>
            <p:nvPr/>
          </p:nvGrpSpPr>
          <p:grpSpPr>
            <a:xfrm>
              <a:off x="3720318" y="1857562"/>
              <a:ext cx="1372125" cy="54"/>
              <a:chOff x="3720318" y="1857562"/>
              <a:chExt cx="1372125" cy="54"/>
            </a:xfrm>
          </p:grpSpPr>
          <p:cxnSp>
            <p:nvCxnSpPr>
              <p:cNvPr id="17813" name="Google Shape;17813;p82"/>
              <p:cNvCxnSpPr>
                <a:endCxn id="1781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7815" name="Google Shape;17815;p8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7816" name="Google Shape;17816;p8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7817" name="Google Shape;17817;p82"/>
              <p:cNvCxnSpPr>
                <a:stCxn id="1781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7818" name="Google Shape;17818;p82"/>
            <p:cNvGrpSpPr/>
            <p:nvPr/>
          </p:nvGrpSpPr>
          <p:grpSpPr>
            <a:xfrm>
              <a:off x="3567462" y="1496185"/>
              <a:ext cx="286500" cy="272914"/>
              <a:chOff x="3567462" y="1496185"/>
              <a:chExt cx="286500" cy="272914"/>
            </a:xfrm>
          </p:grpSpPr>
          <p:cxnSp>
            <p:nvCxnSpPr>
              <p:cNvPr id="17819" name="Google Shape;17819;p8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7820" name="Google Shape;17820;p8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21" name="Google Shape;17821;p8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8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23" name="Google Shape;17823;p82"/>
            <p:cNvGrpSpPr/>
            <p:nvPr/>
          </p:nvGrpSpPr>
          <p:grpSpPr>
            <a:xfrm>
              <a:off x="3929014" y="1960574"/>
              <a:ext cx="286500" cy="242342"/>
              <a:chOff x="3929014" y="1960574"/>
              <a:chExt cx="286500" cy="242342"/>
            </a:xfrm>
          </p:grpSpPr>
          <p:cxnSp>
            <p:nvCxnSpPr>
              <p:cNvPr id="17824" name="Google Shape;17824;p8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7825" name="Google Shape;17825;p8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6" name="Google Shape;17826;p82"/>
            <p:cNvGrpSpPr/>
            <p:nvPr/>
          </p:nvGrpSpPr>
          <p:grpSpPr>
            <a:xfrm>
              <a:off x="4290828" y="1496185"/>
              <a:ext cx="286500" cy="272914"/>
              <a:chOff x="4290828" y="1496185"/>
              <a:chExt cx="286500" cy="272914"/>
            </a:xfrm>
          </p:grpSpPr>
          <p:cxnSp>
            <p:nvCxnSpPr>
              <p:cNvPr id="17827" name="Google Shape;17827;p8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7828" name="Google Shape;17828;p8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29" name="Google Shape;17829;p8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8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30" name="Google Shape;17830;p82"/>
            <p:cNvGrpSpPr/>
            <p:nvPr/>
          </p:nvGrpSpPr>
          <p:grpSpPr>
            <a:xfrm>
              <a:off x="4657726" y="1959674"/>
              <a:ext cx="286500" cy="245092"/>
              <a:chOff x="4657726" y="1959674"/>
              <a:chExt cx="286500" cy="245092"/>
            </a:xfrm>
          </p:grpSpPr>
          <p:cxnSp>
            <p:nvCxnSpPr>
              <p:cNvPr id="17831" name="Google Shape;17831;p8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7832" name="Google Shape;17832;p8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33" name="Google Shape;17833;p82"/>
          <p:cNvGrpSpPr/>
          <p:nvPr/>
        </p:nvGrpSpPr>
        <p:grpSpPr>
          <a:xfrm>
            <a:off x="3486488" y="2149036"/>
            <a:ext cx="1597032" cy="378649"/>
            <a:chOff x="3512551" y="2358282"/>
            <a:chExt cx="1597032" cy="378649"/>
          </a:xfrm>
        </p:grpSpPr>
        <p:grpSp>
          <p:nvGrpSpPr>
            <p:cNvPr id="17834" name="Google Shape;17834;p82"/>
            <p:cNvGrpSpPr/>
            <p:nvPr/>
          </p:nvGrpSpPr>
          <p:grpSpPr>
            <a:xfrm>
              <a:off x="3738198" y="2553002"/>
              <a:ext cx="1145834" cy="117"/>
              <a:chOff x="3738198" y="2553002"/>
              <a:chExt cx="1145834" cy="117"/>
            </a:xfrm>
          </p:grpSpPr>
          <p:cxnSp>
            <p:nvCxnSpPr>
              <p:cNvPr id="17835" name="Google Shape;17835;p8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7836" name="Google Shape;17836;p8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7837" name="Google Shape;17837;p82"/>
              <p:cNvCxnSpPr>
                <a:stCxn id="17838" idx="6"/>
                <a:endCxn id="1783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7840" name="Google Shape;17840;p82"/>
            <p:cNvGrpSpPr/>
            <p:nvPr/>
          </p:nvGrpSpPr>
          <p:grpSpPr>
            <a:xfrm>
              <a:off x="3969644" y="2440153"/>
              <a:ext cx="225900" cy="296779"/>
              <a:chOff x="3969644" y="2440153"/>
              <a:chExt cx="225900" cy="296779"/>
            </a:xfrm>
          </p:grpSpPr>
          <p:cxnSp>
            <p:nvCxnSpPr>
              <p:cNvPr id="17841" name="Google Shape;17841;p8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7839" name="Google Shape;17839;p8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8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3" name="Google Shape;17843;p82"/>
            <p:cNvGrpSpPr/>
            <p:nvPr/>
          </p:nvGrpSpPr>
          <p:grpSpPr>
            <a:xfrm>
              <a:off x="4426818" y="2358282"/>
              <a:ext cx="225600" cy="307471"/>
              <a:chOff x="4426818" y="2358282"/>
              <a:chExt cx="225600" cy="307471"/>
            </a:xfrm>
          </p:grpSpPr>
          <p:cxnSp>
            <p:nvCxnSpPr>
              <p:cNvPr id="17844" name="Google Shape;17844;p82"/>
              <p:cNvCxnSpPr>
                <a:stCxn id="1784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7846" name="Google Shape;17846;p8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8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7" name="Google Shape;17847;p82"/>
            <p:cNvGrpSpPr/>
            <p:nvPr/>
          </p:nvGrpSpPr>
          <p:grpSpPr>
            <a:xfrm>
              <a:off x="4883984" y="2440153"/>
              <a:ext cx="225600" cy="296479"/>
              <a:chOff x="4883984" y="2440153"/>
              <a:chExt cx="225600" cy="296479"/>
            </a:xfrm>
          </p:grpSpPr>
          <p:cxnSp>
            <p:nvCxnSpPr>
              <p:cNvPr id="17848" name="Google Shape;17848;p8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7849" name="Google Shape;17849;p8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8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1" name="Google Shape;17851;p82"/>
            <p:cNvGrpSpPr/>
            <p:nvPr/>
          </p:nvGrpSpPr>
          <p:grpSpPr>
            <a:xfrm>
              <a:off x="3512551" y="2358356"/>
              <a:ext cx="225647" cy="307629"/>
              <a:chOff x="2182679" y="2005014"/>
              <a:chExt cx="792300" cy="1080158"/>
            </a:xfrm>
          </p:grpSpPr>
          <p:cxnSp>
            <p:nvCxnSpPr>
              <p:cNvPr id="17852" name="Google Shape;17852;p82"/>
              <p:cNvCxnSpPr>
                <a:stCxn id="1785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7838" name="Google Shape;17838;p8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8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54" name="Google Shape;17854;p82"/>
          <p:cNvGrpSpPr/>
          <p:nvPr/>
        </p:nvGrpSpPr>
        <p:grpSpPr>
          <a:xfrm>
            <a:off x="6846570" y="972834"/>
            <a:ext cx="1559809" cy="722610"/>
            <a:chOff x="634175" y="2986275"/>
            <a:chExt cx="3147949" cy="1458344"/>
          </a:xfrm>
        </p:grpSpPr>
        <p:cxnSp>
          <p:nvCxnSpPr>
            <p:cNvPr id="17855" name="Google Shape;17855;p82"/>
            <p:cNvCxnSpPr>
              <a:stCxn id="17856" idx="4"/>
              <a:endCxn id="1785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7858" name="Google Shape;17858;p82"/>
            <p:cNvCxnSpPr>
              <a:stCxn id="17857" idx="0"/>
              <a:endCxn id="1785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7860" name="Google Shape;17860;p82"/>
            <p:cNvCxnSpPr>
              <a:stCxn id="17859" idx="4"/>
              <a:endCxn id="1786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7862" name="Google Shape;17862;p82"/>
            <p:cNvCxnSpPr>
              <a:stCxn id="17861" idx="0"/>
              <a:endCxn id="1786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7863" name="Google Shape;17863;p8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7859" name="Google Shape;17859;p8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7856" name="Google Shape;17856;p8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7861" name="Google Shape;17861;p8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7857" name="Google Shape;17857;p8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7864" name="Google Shape;17864;p82"/>
          <p:cNvGrpSpPr/>
          <p:nvPr/>
        </p:nvGrpSpPr>
        <p:grpSpPr>
          <a:xfrm>
            <a:off x="3500360" y="2682741"/>
            <a:ext cx="1570719" cy="294123"/>
            <a:chOff x="998425" y="1182125"/>
            <a:chExt cx="1065400" cy="199500"/>
          </a:xfrm>
        </p:grpSpPr>
        <p:sp>
          <p:nvSpPr>
            <p:cNvPr id="17865" name="Google Shape;17865;p8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8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8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8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8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0" name="Google Shape;17870;p82"/>
          <p:cNvGrpSpPr/>
          <p:nvPr/>
        </p:nvGrpSpPr>
        <p:grpSpPr>
          <a:xfrm>
            <a:off x="6843616" y="1800228"/>
            <a:ext cx="1565716" cy="366729"/>
            <a:chOff x="1247650" y="2075423"/>
            <a:chExt cx="6648477" cy="1557238"/>
          </a:xfrm>
        </p:grpSpPr>
        <p:sp>
          <p:nvSpPr>
            <p:cNvPr id="17871" name="Google Shape;17871;p8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8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8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8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8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8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7" name="Google Shape;17877;p82"/>
          <p:cNvGrpSpPr/>
          <p:nvPr/>
        </p:nvGrpSpPr>
        <p:grpSpPr>
          <a:xfrm>
            <a:off x="6827928" y="2949043"/>
            <a:ext cx="1597061" cy="663440"/>
            <a:chOff x="6796238" y="3158297"/>
            <a:chExt cx="1630319" cy="677257"/>
          </a:xfrm>
        </p:grpSpPr>
        <p:cxnSp>
          <p:nvCxnSpPr>
            <p:cNvPr id="17878" name="Google Shape;17878;p8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7879" name="Google Shape;17879;p8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7880" name="Google Shape;17880;p8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7881" name="Google Shape;17881;p8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7882" name="Google Shape;17882;p82"/>
            <p:cNvGrpSpPr/>
            <p:nvPr/>
          </p:nvGrpSpPr>
          <p:grpSpPr>
            <a:xfrm>
              <a:off x="6796238" y="3311904"/>
              <a:ext cx="1630319" cy="377697"/>
              <a:chOff x="6796238" y="3311904"/>
              <a:chExt cx="1630319" cy="377697"/>
            </a:xfrm>
          </p:grpSpPr>
          <p:sp>
            <p:nvSpPr>
              <p:cNvPr id="17883" name="Google Shape;17883;p8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8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8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86" name="Google Shape;17886;p82"/>
          <p:cNvGrpSpPr/>
          <p:nvPr/>
        </p:nvGrpSpPr>
        <p:grpSpPr>
          <a:xfrm>
            <a:off x="5349066" y="970435"/>
            <a:ext cx="1368606" cy="1593805"/>
            <a:chOff x="1839112" y="2209163"/>
            <a:chExt cx="1918159" cy="2233784"/>
          </a:xfrm>
        </p:grpSpPr>
        <p:sp>
          <p:nvSpPr>
            <p:cNvPr id="17887" name="Google Shape;17887;p8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8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8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890" name="Google Shape;17890;p82"/>
            <p:cNvCxnSpPr>
              <a:stCxn id="17887" idx="6"/>
              <a:endCxn id="1788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7891" name="Google Shape;17891;p82"/>
            <p:cNvCxnSpPr>
              <a:stCxn id="17888" idx="4"/>
              <a:endCxn id="1789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7893" name="Google Shape;17893;p82"/>
            <p:cNvCxnSpPr>
              <a:stCxn id="17892" idx="6"/>
              <a:endCxn id="1788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7894" name="Google Shape;17894;p82"/>
            <p:cNvCxnSpPr>
              <a:stCxn id="17889" idx="4"/>
              <a:endCxn id="1789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7892" name="Google Shape;17892;p8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8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8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897" name="Google Shape;17897;p82"/>
            <p:cNvCxnSpPr>
              <a:endCxn id="1789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7898" name="Google Shape;17898;p82"/>
          <p:cNvGrpSpPr/>
          <p:nvPr/>
        </p:nvGrpSpPr>
        <p:grpSpPr>
          <a:xfrm>
            <a:off x="3481439" y="976671"/>
            <a:ext cx="1637968" cy="154942"/>
            <a:chOff x="238125" y="2506075"/>
            <a:chExt cx="7115411" cy="673075"/>
          </a:xfrm>
        </p:grpSpPr>
        <p:sp>
          <p:nvSpPr>
            <p:cNvPr id="17899" name="Google Shape;17899;p8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8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8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8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8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4" name="Google Shape;17904;p82"/>
          <p:cNvGrpSpPr/>
          <p:nvPr/>
        </p:nvGrpSpPr>
        <p:grpSpPr>
          <a:xfrm>
            <a:off x="720124" y="1298269"/>
            <a:ext cx="2476762" cy="91743"/>
            <a:chOff x="1464850" y="436376"/>
            <a:chExt cx="6001362" cy="222300"/>
          </a:xfrm>
        </p:grpSpPr>
        <p:sp>
          <p:nvSpPr>
            <p:cNvPr id="17905" name="Google Shape;17905;p8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8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8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8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8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10" name="Google Shape;17910;p8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7911" name="Google Shape;17911;p8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7912" name="Google Shape;17912;p8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7913" name="Google Shape;17913;p8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7914" name="Google Shape;17914;p82"/>
          <p:cNvGrpSpPr/>
          <p:nvPr/>
        </p:nvGrpSpPr>
        <p:grpSpPr>
          <a:xfrm>
            <a:off x="706391" y="2533734"/>
            <a:ext cx="1452710" cy="651923"/>
            <a:chOff x="803162" y="2667727"/>
            <a:chExt cx="1411906" cy="633611"/>
          </a:xfrm>
        </p:grpSpPr>
        <p:cxnSp>
          <p:nvCxnSpPr>
            <p:cNvPr id="17915" name="Google Shape;17915;p82"/>
            <p:cNvCxnSpPr>
              <a:stCxn id="17916" idx="2"/>
              <a:endCxn id="1791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918" name="Google Shape;17918;p82"/>
            <p:cNvCxnSpPr>
              <a:stCxn id="17919" idx="0"/>
              <a:endCxn id="1791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920" name="Google Shape;17920;p82"/>
            <p:cNvCxnSpPr>
              <a:stCxn id="17919" idx="2"/>
              <a:endCxn id="1792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922" name="Google Shape;17922;p82"/>
            <p:cNvCxnSpPr>
              <a:stCxn id="17923" idx="0"/>
              <a:endCxn id="1791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924" name="Google Shape;17924;p82"/>
            <p:cNvCxnSpPr>
              <a:stCxn id="17917" idx="2"/>
              <a:endCxn id="1792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926" name="Google Shape;17926;p82"/>
            <p:cNvCxnSpPr>
              <a:stCxn id="17927" idx="0"/>
              <a:endCxn id="1791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7923" name="Google Shape;17923;p8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921" name="Google Shape;17921;p8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927" name="Google Shape;17927;p8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925" name="Google Shape;17925;p8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917" name="Google Shape;17917;p8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919" name="Google Shape;17919;p8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916" name="Google Shape;17916;p8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7928" name="Google Shape;17928;p82"/>
          <p:cNvGrpSpPr/>
          <p:nvPr/>
        </p:nvGrpSpPr>
        <p:grpSpPr>
          <a:xfrm>
            <a:off x="706393" y="969273"/>
            <a:ext cx="2518541" cy="209309"/>
            <a:chOff x="803163" y="1111966"/>
            <a:chExt cx="2447800" cy="203430"/>
          </a:xfrm>
        </p:grpSpPr>
        <p:grpSp>
          <p:nvGrpSpPr>
            <p:cNvPr id="17929" name="Google Shape;17929;p82"/>
            <p:cNvGrpSpPr/>
            <p:nvPr/>
          </p:nvGrpSpPr>
          <p:grpSpPr>
            <a:xfrm>
              <a:off x="1958180" y="1111966"/>
              <a:ext cx="588019" cy="121396"/>
              <a:chOff x="4808316" y="2800065"/>
              <a:chExt cx="1999386" cy="412910"/>
            </a:xfrm>
          </p:grpSpPr>
          <p:sp>
            <p:nvSpPr>
              <p:cNvPr id="17930" name="Google Shape;17930;p8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31" name="Google Shape;17931;p82"/>
              <p:cNvGrpSpPr/>
              <p:nvPr/>
            </p:nvGrpSpPr>
            <p:grpSpPr>
              <a:xfrm>
                <a:off x="4808316" y="2800065"/>
                <a:ext cx="92400" cy="411825"/>
                <a:chOff x="845575" y="2563700"/>
                <a:chExt cx="92400" cy="411825"/>
              </a:xfrm>
            </p:grpSpPr>
            <p:cxnSp>
              <p:nvCxnSpPr>
                <p:cNvPr id="17932" name="Google Shape;17932;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933" name="Google Shape;17933;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7934" name="Google Shape;17934;p8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7935" name="Google Shape;17935;p8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36" name="Google Shape;17936;p82"/>
            <p:cNvGrpSpPr/>
            <p:nvPr/>
          </p:nvGrpSpPr>
          <p:grpSpPr>
            <a:xfrm>
              <a:off x="803163" y="1111974"/>
              <a:ext cx="591158" cy="121545"/>
              <a:chOff x="803163" y="1111974"/>
              <a:chExt cx="591158" cy="121545"/>
            </a:xfrm>
          </p:grpSpPr>
          <p:grpSp>
            <p:nvGrpSpPr>
              <p:cNvPr id="17937" name="Google Shape;17937;p82"/>
              <p:cNvGrpSpPr/>
              <p:nvPr/>
            </p:nvGrpSpPr>
            <p:grpSpPr>
              <a:xfrm>
                <a:off x="803163" y="1111974"/>
                <a:ext cx="27175" cy="121077"/>
                <a:chOff x="845575" y="2563700"/>
                <a:chExt cx="92400" cy="411825"/>
              </a:xfrm>
            </p:grpSpPr>
            <p:cxnSp>
              <p:nvCxnSpPr>
                <p:cNvPr id="17938" name="Google Shape;17938;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939" name="Google Shape;17939;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40" name="Google Shape;17940;p8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1" name="Google Shape;17941;p82"/>
            <p:cNvGrpSpPr/>
            <p:nvPr/>
          </p:nvGrpSpPr>
          <p:grpSpPr>
            <a:xfrm>
              <a:off x="1381910" y="1194219"/>
              <a:ext cx="588341" cy="121177"/>
              <a:chOff x="1381910" y="1194219"/>
              <a:chExt cx="588341" cy="121177"/>
            </a:xfrm>
          </p:grpSpPr>
          <p:grpSp>
            <p:nvGrpSpPr>
              <p:cNvPr id="17942" name="Google Shape;17942;p82"/>
              <p:cNvGrpSpPr/>
              <p:nvPr/>
            </p:nvGrpSpPr>
            <p:grpSpPr>
              <a:xfrm rot="10800000">
                <a:off x="1381910" y="1194319"/>
                <a:ext cx="27175" cy="121077"/>
                <a:chOff x="2070100" y="2563700"/>
                <a:chExt cx="92400" cy="411825"/>
              </a:xfrm>
            </p:grpSpPr>
            <p:cxnSp>
              <p:nvCxnSpPr>
                <p:cNvPr id="17943" name="Google Shape;17943;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944" name="Google Shape;17944;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45" name="Google Shape;17945;p8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6" name="Google Shape;17946;p82"/>
            <p:cNvGrpSpPr/>
            <p:nvPr/>
          </p:nvGrpSpPr>
          <p:grpSpPr>
            <a:xfrm>
              <a:off x="2532079" y="1194219"/>
              <a:ext cx="704927" cy="121177"/>
              <a:chOff x="2532079" y="1194219"/>
              <a:chExt cx="704927" cy="121177"/>
            </a:xfrm>
          </p:grpSpPr>
          <p:grpSp>
            <p:nvGrpSpPr>
              <p:cNvPr id="17947" name="Google Shape;17947;p82"/>
              <p:cNvGrpSpPr/>
              <p:nvPr/>
            </p:nvGrpSpPr>
            <p:grpSpPr>
              <a:xfrm rot="10800000">
                <a:off x="2532079" y="1194319"/>
                <a:ext cx="27175" cy="121077"/>
                <a:chOff x="2070100" y="2563700"/>
                <a:chExt cx="92400" cy="411825"/>
              </a:xfrm>
            </p:grpSpPr>
            <p:cxnSp>
              <p:nvCxnSpPr>
                <p:cNvPr id="17948" name="Google Shape;17948;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949" name="Google Shape;17949;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50" name="Google Shape;17950;p8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51" name="Google Shape;17951;p82"/>
          <p:cNvGrpSpPr/>
          <p:nvPr/>
        </p:nvGrpSpPr>
        <p:grpSpPr>
          <a:xfrm>
            <a:off x="3499403" y="3665904"/>
            <a:ext cx="1567778" cy="491677"/>
            <a:chOff x="5194708" y="3484366"/>
            <a:chExt cx="3148148" cy="987304"/>
          </a:xfrm>
        </p:grpSpPr>
        <p:grpSp>
          <p:nvGrpSpPr>
            <p:cNvPr id="17952" name="Google Shape;17952;p82"/>
            <p:cNvGrpSpPr/>
            <p:nvPr/>
          </p:nvGrpSpPr>
          <p:grpSpPr>
            <a:xfrm>
              <a:off x="7531521" y="3484366"/>
              <a:ext cx="811335" cy="987304"/>
              <a:chOff x="3379425" y="1617275"/>
              <a:chExt cx="1090650" cy="1327200"/>
            </a:xfrm>
          </p:grpSpPr>
          <p:sp>
            <p:nvSpPr>
              <p:cNvPr id="17953" name="Google Shape;17953;p8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8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8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6" name="Google Shape;17956;p82"/>
            <p:cNvGrpSpPr/>
            <p:nvPr/>
          </p:nvGrpSpPr>
          <p:grpSpPr>
            <a:xfrm>
              <a:off x="6752546" y="3484366"/>
              <a:ext cx="811428" cy="987304"/>
              <a:chOff x="2332275" y="1617275"/>
              <a:chExt cx="1090775" cy="1327200"/>
            </a:xfrm>
          </p:grpSpPr>
          <p:sp>
            <p:nvSpPr>
              <p:cNvPr id="17957" name="Google Shape;17957;p8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8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8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0" name="Google Shape;17960;p82"/>
            <p:cNvGrpSpPr/>
            <p:nvPr/>
          </p:nvGrpSpPr>
          <p:grpSpPr>
            <a:xfrm>
              <a:off x="5973664" y="3484366"/>
              <a:ext cx="811335" cy="987304"/>
              <a:chOff x="1285250" y="1617275"/>
              <a:chExt cx="1090650" cy="1327200"/>
            </a:xfrm>
          </p:grpSpPr>
          <p:sp>
            <p:nvSpPr>
              <p:cNvPr id="17961" name="Google Shape;17961;p8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8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8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4" name="Google Shape;17964;p82"/>
            <p:cNvGrpSpPr/>
            <p:nvPr/>
          </p:nvGrpSpPr>
          <p:grpSpPr>
            <a:xfrm>
              <a:off x="5194708" y="3484366"/>
              <a:ext cx="811409" cy="987304"/>
              <a:chOff x="238125" y="1617275"/>
              <a:chExt cx="1090750" cy="1327200"/>
            </a:xfrm>
          </p:grpSpPr>
          <p:sp>
            <p:nvSpPr>
              <p:cNvPr id="17965" name="Google Shape;17965;p8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8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8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68" name="Google Shape;17968;p82"/>
          <p:cNvGrpSpPr/>
          <p:nvPr/>
        </p:nvGrpSpPr>
        <p:grpSpPr>
          <a:xfrm>
            <a:off x="3460012" y="3146315"/>
            <a:ext cx="1616964" cy="346256"/>
            <a:chOff x="1808063" y="4294338"/>
            <a:chExt cx="3370782" cy="721817"/>
          </a:xfrm>
        </p:grpSpPr>
        <p:sp>
          <p:nvSpPr>
            <p:cNvPr id="17969" name="Google Shape;17969;p8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8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8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8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8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8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8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8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8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8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9" name="Google Shape;17979;p82"/>
          <p:cNvGrpSpPr/>
          <p:nvPr/>
        </p:nvGrpSpPr>
        <p:grpSpPr>
          <a:xfrm>
            <a:off x="738224" y="3432344"/>
            <a:ext cx="1295882" cy="646587"/>
            <a:chOff x="834100" y="3642869"/>
            <a:chExt cx="1259483" cy="628426"/>
          </a:xfrm>
        </p:grpSpPr>
        <p:sp>
          <p:nvSpPr>
            <p:cNvPr id="17980" name="Google Shape;17980;p8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8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8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8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8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8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8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8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8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8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8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8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8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8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8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8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8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8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8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8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8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8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8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8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8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05" name="Google Shape;18005;p82"/>
            <p:cNvGrpSpPr/>
            <p:nvPr/>
          </p:nvGrpSpPr>
          <p:grpSpPr>
            <a:xfrm>
              <a:off x="1360364" y="3847835"/>
              <a:ext cx="208119" cy="224359"/>
              <a:chOff x="1360769" y="3847100"/>
              <a:chExt cx="208119" cy="224359"/>
            </a:xfrm>
          </p:grpSpPr>
          <p:sp>
            <p:nvSpPr>
              <p:cNvPr id="18006" name="Google Shape;18006;p8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8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8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8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8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8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8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8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8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8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8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8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8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8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8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8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8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8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8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8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26" name="Google Shape;18026;p8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8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8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8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8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8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8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8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8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8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8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8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8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8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0" name="Google Shape;18040;p82"/>
          <p:cNvGrpSpPr/>
          <p:nvPr/>
        </p:nvGrpSpPr>
        <p:grpSpPr>
          <a:xfrm rot="5400000">
            <a:off x="5951337" y="3228841"/>
            <a:ext cx="164064" cy="1414916"/>
            <a:chOff x="4428249" y="1369375"/>
            <a:chExt cx="36905" cy="429569"/>
          </a:xfrm>
        </p:grpSpPr>
        <p:sp>
          <p:nvSpPr>
            <p:cNvPr id="18041" name="Google Shape;18041;p8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8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8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8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8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8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8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8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8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8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8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8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8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8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8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8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8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8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8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8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8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8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8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8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8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8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8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8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8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8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8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8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3" name="Google Shape;18073;p82"/>
          <p:cNvGrpSpPr/>
          <p:nvPr/>
        </p:nvGrpSpPr>
        <p:grpSpPr>
          <a:xfrm flipH="1" rot="10800000">
            <a:off x="5323766" y="2817385"/>
            <a:ext cx="1419207" cy="24808"/>
            <a:chOff x="219558" y="4738465"/>
            <a:chExt cx="5852400" cy="102300"/>
          </a:xfrm>
        </p:grpSpPr>
        <p:cxnSp>
          <p:nvCxnSpPr>
            <p:cNvPr id="18074" name="Google Shape;18074;p8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8075" name="Google Shape;18075;p8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8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8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8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8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0" name="Google Shape;18080;p82"/>
          <p:cNvGrpSpPr/>
          <p:nvPr/>
        </p:nvGrpSpPr>
        <p:grpSpPr>
          <a:xfrm>
            <a:off x="5335084" y="3190448"/>
            <a:ext cx="1396570" cy="385016"/>
            <a:chOff x="5286284" y="2966544"/>
            <a:chExt cx="1396570" cy="385016"/>
          </a:xfrm>
        </p:grpSpPr>
        <p:cxnSp>
          <p:nvCxnSpPr>
            <p:cNvPr id="18081" name="Google Shape;18081;p8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8082" name="Google Shape;18082;p8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8083" name="Google Shape;18083;p82"/>
            <p:cNvGrpSpPr/>
            <p:nvPr/>
          </p:nvGrpSpPr>
          <p:grpSpPr>
            <a:xfrm>
              <a:off x="5287688" y="3173364"/>
              <a:ext cx="1395166" cy="74100"/>
              <a:chOff x="5287688" y="3173364"/>
              <a:chExt cx="1395166" cy="74100"/>
            </a:xfrm>
          </p:grpSpPr>
          <p:cxnSp>
            <p:nvCxnSpPr>
              <p:cNvPr id="18084" name="Google Shape;18084;p8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8085" name="Google Shape;18085;p8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8086" name="Google Shape;18086;p8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8087" name="Google Shape;18087;p8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8088" name="Google Shape;18088;p8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8089" name="Google Shape;18089;p8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8090" name="Google Shape;18090;p8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8091" name="Google Shape;18091;p8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8092" name="Google Shape;18092;p8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8093" name="Google Shape;18093;p82"/>
          <p:cNvGrpSpPr/>
          <p:nvPr/>
        </p:nvGrpSpPr>
        <p:grpSpPr>
          <a:xfrm>
            <a:off x="2021150" y="1609224"/>
            <a:ext cx="1182276" cy="662027"/>
            <a:chOff x="2029517" y="1732295"/>
            <a:chExt cx="1149068" cy="643432"/>
          </a:xfrm>
        </p:grpSpPr>
        <p:grpSp>
          <p:nvGrpSpPr>
            <p:cNvPr id="18094" name="Google Shape;18094;p82"/>
            <p:cNvGrpSpPr/>
            <p:nvPr/>
          </p:nvGrpSpPr>
          <p:grpSpPr>
            <a:xfrm>
              <a:off x="2708660" y="1746937"/>
              <a:ext cx="455427" cy="244429"/>
              <a:chOff x="2700693" y="1746937"/>
              <a:chExt cx="455427" cy="244429"/>
            </a:xfrm>
          </p:grpSpPr>
          <p:grpSp>
            <p:nvGrpSpPr>
              <p:cNvPr id="18095" name="Google Shape;18095;p82"/>
              <p:cNvGrpSpPr/>
              <p:nvPr/>
            </p:nvGrpSpPr>
            <p:grpSpPr>
              <a:xfrm>
                <a:off x="2905682" y="1782817"/>
                <a:ext cx="250438" cy="208549"/>
                <a:chOff x="2905682" y="1782817"/>
                <a:chExt cx="250438" cy="208549"/>
              </a:xfrm>
            </p:grpSpPr>
            <p:cxnSp>
              <p:nvCxnSpPr>
                <p:cNvPr id="18096" name="Google Shape;18096;p8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8097" name="Google Shape;18097;p8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8" name="Google Shape;18098;p82"/>
              <p:cNvGrpSpPr/>
              <p:nvPr/>
            </p:nvGrpSpPr>
            <p:grpSpPr>
              <a:xfrm>
                <a:off x="2700693" y="1746937"/>
                <a:ext cx="449967" cy="72374"/>
                <a:chOff x="2700693" y="1746937"/>
                <a:chExt cx="449967" cy="72374"/>
              </a:xfrm>
            </p:grpSpPr>
            <p:cxnSp>
              <p:nvCxnSpPr>
                <p:cNvPr id="18099" name="Google Shape;18099;p8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8100" name="Google Shape;18100;p8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01" name="Google Shape;18101;p82"/>
            <p:cNvGrpSpPr/>
            <p:nvPr/>
          </p:nvGrpSpPr>
          <p:grpSpPr>
            <a:xfrm>
              <a:off x="2029517" y="1732295"/>
              <a:ext cx="1149068" cy="643432"/>
              <a:chOff x="2029517" y="1732295"/>
              <a:chExt cx="1149068" cy="643432"/>
            </a:xfrm>
          </p:grpSpPr>
          <p:grpSp>
            <p:nvGrpSpPr>
              <p:cNvPr id="18102" name="Google Shape;18102;p82"/>
              <p:cNvGrpSpPr/>
              <p:nvPr/>
            </p:nvGrpSpPr>
            <p:grpSpPr>
              <a:xfrm>
                <a:off x="2703618" y="2103152"/>
                <a:ext cx="474966" cy="260017"/>
                <a:chOff x="2703618" y="2103152"/>
                <a:chExt cx="474966" cy="260017"/>
              </a:xfrm>
            </p:grpSpPr>
            <p:grpSp>
              <p:nvGrpSpPr>
                <p:cNvPr id="18103" name="Google Shape;18103;p82"/>
                <p:cNvGrpSpPr/>
                <p:nvPr/>
              </p:nvGrpSpPr>
              <p:grpSpPr>
                <a:xfrm>
                  <a:off x="2703618" y="2290640"/>
                  <a:ext cx="450291" cy="72529"/>
                  <a:chOff x="2703618" y="2290640"/>
                  <a:chExt cx="450291" cy="72529"/>
                </a:xfrm>
              </p:grpSpPr>
              <p:cxnSp>
                <p:nvCxnSpPr>
                  <p:cNvPr id="18104" name="Google Shape;18104;p8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8105" name="Google Shape;18105;p8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6" name="Google Shape;18106;p82"/>
                <p:cNvGrpSpPr/>
                <p:nvPr/>
              </p:nvGrpSpPr>
              <p:grpSpPr>
                <a:xfrm>
                  <a:off x="2908607" y="2103152"/>
                  <a:ext cx="269977" cy="223538"/>
                  <a:chOff x="2908607" y="2103152"/>
                  <a:chExt cx="269977" cy="223538"/>
                </a:xfrm>
              </p:grpSpPr>
              <p:cxnSp>
                <p:nvCxnSpPr>
                  <p:cNvPr id="18107" name="Google Shape;18107;p8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8108" name="Google Shape;18108;p8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09" name="Google Shape;18109;p82"/>
              <p:cNvGrpSpPr/>
              <p:nvPr/>
            </p:nvGrpSpPr>
            <p:grpSpPr>
              <a:xfrm>
                <a:off x="2029517" y="1732295"/>
                <a:ext cx="685827" cy="643432"/>
                <a:chOff x="2029517" y="1732295"/>
                <a:chExt cx="685827" cy="643432"/>
              </a:xfrm>
            </p:grpSpPr>
            <p:sp>
              <p:nvSpPr>
                <p:cNvPr id="18110" name="Google Shape;18110;p8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11" name="Google Shape;18111;p82"/>
                <p:cNvGrpSpPr/>
                <p:nvPr/>
              </p:nvGrpSpPr>
              <p:grpSpPr>
                <a:xfrm>
                  <a:off x="2158948" y="1732295"/>
                  <a:ext cx="556396" cy="333108"/>
                  <a:chOff x="2158948" y="1732295"/>
                  <a:chExt cx="556396" cy="333108"/>
                </a:xfrm>
              </p:grpSpPr>
              <p:cxnSp>
                <p:nvCxnSpPr>
                  <p:cNvPr id="18112" name="Google Shape;18112;p8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8113" name="Google Shape;18113;p8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4" name="Google Shape;18114;p82"/>
                <p:cNvGrpSpPr/>
                <p:nvPr/>
              </p:nvGrpSpPr>
              <p:grpSpPr>
                <a:xfrm>
                  <a:off x="2159908" y="2065057"/>
                  <a:ext cx="550884" cy="310670"/>
                  <a:chOff x="2159908" y="2065057"/>
                  <a:chExt cx="550884" cy="310670"/>
                </a:xfrm>
              </p:grpSpPr>
              <p:cxnSp>
                <p:nvCxnSpPr>
                  <p:cNvPr id="18115" name="Google Shape;18115;p8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8116" name="Google Shape;18116;p8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8117" name="Google Shape;18117;p82"/>
          <p:cNvGrpSpPr/>
          <p:nvPr/>
        </p:nvGrpSpPr>
        <p:grpSpPr>
          <a:xfrm>
            <a:off x="706399" y="1556837"/>
            <a:ext cx="962651" cy="810058"/>
            <a:chOff x="732462" y="1766083"/>
            <a:chExt cx="962651" cy="810058"/>
          </a:xfrm>
        </p:grpSpPr>
        <p:grpSp>
          <p:nvGrpSpPr>
            <p:cNvPr id="18118" name="Google Shape;18118;p82"/>
            <p:cNvGrpSpPr/>
            <p:nvPr/>
          </p:nvGrpSpPr>
          <p:grpSpPr>
            <a:xfrm>
              <a:off x="732462" y="1908333"/>
              <a:ext cx="339369" cy="524756"/>
              <a:chOff x="844912" y="1819635"/>
              <a:chExt cx="329836" cy="510016"/>
            </a:xfrm>
          </p:grpSpPr>
          <p:sp>
            <p:nvSpPr>
              <p:cNvPr id="18119" name="Google Shape;18119;p8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8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8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8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8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8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5" name="Google Shape;18125;p82"/>
            <p:cNvGrpSpPr/>
            <p:nvPr/>
          </p:nvGrpSpPr>
          <p:grpSpPr>
            <a:xfrm>
              <a:off x="1184858" y="2256650"/>
              <a:ext cx="510255" cy="319491"/>
              <a:chOff x="1284601" y="2158168"/>
              <a:chExt cx="495923" cy="310517"/>
            </a:xfrm>
          </p:grpSpPr>
          <p:sp>
            <p:nvSpPr>
              <p:cNvPr id="18126" name="Google Shape;18126;p8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27" name="Google Shape;18127;p82"/>
              <p:cNvGrpSpPr/>
              <p:nvPr/>
            </p:nvGrpSpPr>
            <p:grpSpPr>
              <a:xfrm>
                <a:off x="1507666" y="2158168"/>
                <a:ext cx="272858" cy="310517"/>
                <a:chOff x="1507666" y="2158168"/>
                <a:chExt cx="272858" cy="310517"/>
              </a:xfrm>
            </p:grpSpPr>
            <p:grpSp>
              <p:nvGrpSpPr>
                <p:cNvPr id="18128" name="Google Shape;18128;p82"/>
                <p:cNvGrpSpPr/>
                <p:nvPr/>
              </p:nvGrpSpPr>
              <p:grpSpPr>
                <a:xfrm>
                  <a:off x="1507666" y="2176104"/>
                  <a:ext cx="166395" cy="273149"/>
                  <a:chOff x="1507666" y="2176104"/>
                  <a:chExt cx="166395" cy="273149"/>
                </a:xfrm>
              </p:grpSpPr>
              <p:sp>
                <p:nvSpPr>
                  <p:cNvPr id="18129" name="Google Shape;18129;p8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8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8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8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8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8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8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36" name="Google Shape;18136;p8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8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38" name="Google Shape;18138;p82"/>
            <p:cNvGrpSpPr/>
            <p:nvPr/>
          </p:nvGrpSpPr>
          <p:grpSpPr>
            <a:xfrm>
              <a:off x="1184858" y="1766083"/>
              <a:ext cx="510255" cy="319491"/>
              <a:chOff x="1284601" y="1681380"/>
              <a:chExt cx="495923" cy="310517"/>
            </a:xfrm>
          </p:grpSpPr>
          <p:sp>
            <p:nvSpPr>
              <p:cNvPr id="18139" name="Google Shape;18139;p8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40" name="Google Shape;18140;p82"/>
              <p:cNvGrpSpPr/>
              <p:nvPr/>
            </p:nvGrpSpPr>
            <p:grpSpPr>
              <a:xfrm>
                <a:off x="1507666" y="1681380"/>
                <a:ext cx="272858" cy="310517"/>
                <a:chOff x="1507666" y="1681380"/>
                <a:chExt cx="272858" cy="310517"/>
              </a:xfrm>
            </p:grpSpPr>
            <p:grpSp>
              <p:nvGrpSpPr>
                <p:cNvPr id="18141" name="Google Shape;18141;p82"/>
                <p:cNvGrpSpPr/>
                <p:nvPr/>
              </p:nvGrpSpPr>
              <p:grpSpPr>
                <a:xfrm>
                  <a:off x="1507666" y="1700120"/>
                  <a:ext cx="166395" cy="272984"/>
                  <a:chOff x="1507666" y="1700120"/>
                  <a:chExt cx="166395" cy="272984"/>
                </a:xfrm>
              </p:grpSpPr>
              <p:sp>
                <p:nvSpPr>
                  <p:cNvPr id="18142" name="Google Shape;18142;p8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8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8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8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8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8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8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49" name="Google Shape;18149;p8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8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8151" name="Google Shape;18151;p82"/>
          <p:cNvGrpSpPr/>
          <p:nvPr/>
        </p:nvGrpSpPr>
        <p:grpSpPr>
          <a:xfrm>
            <a:off x="6815339" y="2324267"/>
            <a:ext cx="1622269" cy="552443"/>
            <a:chOff x="6894650" y="2574740"/>
            <a:chExt cx="1445100" cy="492111"/>
          </a:xfrm>
        </p:grpSpPr>
        <p:sp>
          <p:nvSpPr>
            <p:cNvPr id="18152" name="Google Shape;18152;p8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8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8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8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8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157" name="Google Shape;18157;p8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8158" name="Google Shape;18158;p82"/>
          <p:cNvGrpSpPr/>
          <p:nvPr/>
        </p:nvGrpSpPr>
        <p:grpSpPr>
          <a:xfrm>
            <a:off x="6834882" y="3698522"/>
            <a:ext cx="1583206" cy="475705"/>
            <a:chOff x="6953919" y="3907920"/>
            <a:chExt cx="1377300" cy="475705"/>
          </a:xfrm>
        </p:grpSpPr>
        <p:cxnSp>
          <p:nvCxnSpPr>
            <p:cNvPr id="18159" name="Google Shape;18159;p8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8160" name="Google Shape;18160;p8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8161" name="Google Shape;18161;p8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8162" name="Google Shape;18162;p8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8163" name="Google Shape;18163;p8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8164" name="Google Shape;18164;p82"/>
          <p:cNvGrpSpPr/>
          <p:nvPr/>
        </p:nvGrpSpPr>
        <p:grpSpPr>
          <a:xfrm>
            <a:off x="2338470" y="2459668"/>
            <a:ext cx="836286" cy="824529"/>
            <a:chOff x="2389399" y="2595741"/>
            <a:chExt cx="812796" cy="801369"/>
          </a:xfrm>
        </p:grpSpPr>
        <p:grpSp>
          <p:nvGrpSpPr>
            <p:cNvPr id="18165" name="Google Shape;18165;p82"/>
            <p:cNvGrpSpPr/>
            <p:nvPr/>
          </p:nvGrpSpPr>
          <p:grpSpPr>
            <a:xfrm>
              <a:off x="2492145" y="2881565"/>
              <a:ext cx="607300" cy="229751"/>
              <a:chOff x="2492145" y="2881565"/>
              <a:chExt cx="607300" cy="229751"/>
            </a:xfrm>
          </p:grpSpPr>
          <p:sp>
            <p:nvSpPr>
              <p:cNvPr id="18166" name="Google Shape;18166;p8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8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8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9" name="Google Shape;18169;p82"/>
            <p:cNvGrpSpPr/>
            <p:nvPr/>
          </p:nvGrpSpPr>
          <p:grpSpPr>
            <a:xfrm>
              <a:off x="2389399" y="2595741"/>
              <a:ext cx="812796" cy="296825"/>
              <a:chOff x="2389399" y="2595741"/>
              <a:chExt cx="812796" cy="296825"/>
            </a:xfrm>
          </p:grpSpPr>
          <p:grpSp>
            <p:nvGrpSpPr>
              <p:cNvPr id="18170" name="Google Shape;18170;p82"/>
              <p:cNvGrpSpPr/>
              <p:nvPr/>
            </p:nvGrpSpPr>
            <p:grpSpPr>
              <a:xfrm>
                <a:off x="2389399" y="2595741"/>
                <a:ext cx="363638" cy="296825"/>
                <a:chOff x="2389399" y="2595741"/>
                <a:chExt cx="363638" cy="296825"/>
              </a:xfrm>
            </p:grpSpPr>
            <p:grpSp>
              <p:nvGrpSpPr>
                <p:cNvPr id="18171" name="Google Shape;18171;p82"/>
                <p:cNvGrpSpPr/>
                <p:nvPr/>
              </p:nvGrpSpPr>
              <p:grpSpPr>
                <a:xfrm>
                  <a:off x="2493852" y="2794333"/>
                  <a:ext cx="259185" cy="98232"/>
                  <a:chOff x="2493852" y="2794333"/>
                  <a:chExt cx="259185" cy="98232"/>
                </a:xfrm>
              </p:grpSpPr>
              <p:sp>
                <p:nvSpPr>
                  <p:cNvPr id="18172" name="Google Shape;18172;p8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8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8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5" name="Google Shape;18175;p82"/>
                <p:cNvGrpSpPr/>
                <p:nvPr/>
              </p:nvGrpSpPr>
              <p:grpSpPr>
                <a:xfrm>
                  <a:off x="2389399" y="2595741"/>
                  <a:ext cx="224343" cy="182054"/>
                  <a:chOff x="2389399" y="2595741"/>
                  <a:chExt cx="224343" cy="182054"/>
                </a:xfrm>
              </p:grpSpPr>
              <p:sp>
                <p:nvSpPr>
                  <p:cNvPr id="18176" name="Google Shape;18176;p8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8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78" name="Google Shape;18178;p82"/>
              <p:cNvGrpSpPr/>
              <p:nvPr/>
            </p:nvGrpSpPr>
            <p:grpSpPr>
              <a:xfrm>
                <a:off x="2683630" y="2595741"/>
                <a:ext cx="224334" cy="296825"/>
                <a:chOff x="2683630" y="2595741"/>
                <a:chExt cx="224334" cy="296825"/>
              </a:xfrm>
            </p:grpSpPr>
            <p:grpSp>
              <p:nvGrpSpPr>
                <p:cNvPr id="18179" name="Google Shape;18179;p82"/>
                <p:cNvGrpSpPr/>
                <p:nvPr/>
              </p:nvGrpSpPr>
              <p:grpSpPr>
                <a:xfrm>
                  <a:off x="2788083" y="2794333"/>
                  <a:ext cx="15356" cy="98232"/>
                  <a:chOff x="2788083" y="2794333"/>
                  <a:chExt cx="15356" cy="98232"/>
                </a:xfrm>
              </p:grpSpPr>
              <p:sp>
                <p:nvSpPr>
                  <p:cNvPr id="18180" name="Google Shape;18180;p8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8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8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3" name="Google Shape;18183;p82"/>
                <p:cNvGrpSpPr/>
                <p:nvPr/>
              </p:nvGrpSpPr>
              <p:grpSpPr>
                <a:xfrm>
                  <a:off x="2683630" y="2595741"/>
                  <a:ext cx="224334" cy="182054"/>
                  <a:chOff x="2683630" y="2595741"/>
                  <a:chExt cx="224334" cy="182054"/>
                </a:xfrm>
              </p:grpSpPr>
              <p:sp>
                <p:nvSpPr>
                  <p:cNvPr id="18184" name="Google Shape;18184;p8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8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86" name="Google Shape;18186;p82"/>
              <p:cNvGrpSpPr/>
              <p:nvPr/>
            </p:nvGrpSpPr>
            <p:grpSpPr>
              <a:xfrm>
                <a:off x="2838475" y="2595741"/>
                <a:ext cx="363719" cy="296825"/>
                <a:chOff x="2838475" y="2595741"/>
                <a:chExt cx="363719" cy="296825"/>
              </a:xfrm>
            </p:grpSpPr>
            <p:grpSp>
              <p:nvGrpSpPr>
                <p:cNvPr id="18187" name="Google Shape;18187;p82"/>
                <p:cNvGrpSpPr/>
                <p:nvPr/>
              </p:nvGrpSpPr>
              <p:grpSpPr>
                <a:xfrm>
                  <a:off x="2838475" y="2794333"/>
                  <a:ext cx="259185" cy="98232"/>
                  <a:chOff x="2838475" y="2794333"/>
                  <a:chExt cx="259185" cy="98232"/>
                </a:xfrm>
              </p:grpSpPr>
              <p:sp>
                <p:nvSpPr>
                  <p:cNvPr id="18188" name="Google Shape;18188;p8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8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8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1" name="Google Shape;18191;p82"/>
                <p:cNvGrpSpPr/>
                <p:nvPr/>
              </p:nvGrpSpPr>
              <p:grpSpPr>
                <a:xfrm>
                  <a:off x="2977852" y="2595741"/>
                  <a:ext cx="224343" cy="182054"/>
                  <a:chOff x="2977852" y="2595741"/>
                  <a:chExt cx="224343" cy="182054"/>
                </a:xfrm>
              </p:grpSpPr>
              <p:sp>
                <p:nvSpPr>
                  <p:cNvPr id="18192" name="Google Shape;18192;p8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8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8194" name="Google Shape;18194;p82"/>
            <p:cNvGrpSpPr/>
            <p:nvPr/>
          </p:nvGrpSpPr>
          <p:grpSpPr>
            <a:xfrm>
              <a:off x="2389399" y="3100241"/>
              <a:ext cx="812796" cy="296869"/>
              <a:chOff x="2389399" y="3100241"/>
              <a:chExt cx="812796" cy="296869"/>
            </a:xfrm>
          </p:grpSpPr>
          <p:grpSp>
            <p:nvGrpSpPr>
              <p:cNvPr id="18195" name="Google Shape;18195;p82"/>
              <p:cNvGrpSpPr/>
              <p:nvPr/>
            </p:nvGrpSpPr>
            <p:grpSpPr>
              <a:xfrm>
                <a:off x="2683630" y="3100241"/>
                <a:ext cx="224334" cy="296869"/>
                <a:chOff x="2683630" y="3100241"/>
                <a:chExt cx="224334" cy="296869"/>
              </a:xfrm>
            </p:grpSpPr>
            <p:grpSp>
              <p:nvGrpSpPr>
                <p:cNvPr id="18196" name="Google Shape;18196;p82"/>
                <p:cNvGrpSpPr/>
                <p:nvPr/>
              </p:nvGrpSpPr>
              <p:grpSpPr>
                <a:xfrm>
                  <a:off x="2788083" y="3100241"/>
                  <a:ext cx="15356" cy="98237"/>
                  <a:chOff x="2788083" y="3100241"/>
                  <a:chExt cx="15356" cy="98237"/>
                </a:xfrm>
              </p:grpSpPr>
              <p:sp>
                <p:nvSpPr>
                  <p:cNvPr id="18197" name="Google Shape;18197;p8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8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8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0" name="Google Shape;18200;p82"/>
                <p:cNvGrpSpPr/>
                <p:nvPr/>
              </p:nvGrpSpPr>
              <p:grpSpPr>
                <a:xfrm>
                  <a:off x="2683630" y="3215065"/>
                  <a:ext cx="224334" cy="182045"/>
                  <a:chOff x="2683630" y="3215065"/>
                  <a:chExt cx="224334" cy="182045"/>
                </a:xfrm>
              </p:grpSpPr>
              <p:sp>
                <p:nvSpPr>
                  <p:cNvPr id="18201" name="Google Shape;18201;p8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8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03" name="Google Shape;18203;p82"/>
              <p:cNvGrpSpPr/>
              <p:nvPr/>
            </p:nvGrpSpPr>
            <p:grpSpPr>
              <a:xfrm>
                <a:off x="2389399" y="3100241"/>
                <a:ext cx="363638" cy="296869"/>
                <a:chOff x="2389399" y="3100241"/>
                <a:chExt cx="363638" cy="296869"/>
              </a:xfrm>
            </p:grpSpPr>
            <p:grpSp>
              <p:nvGrpSpPr>
                <p:cNvPr id="18204" name="Google Shape;18204;p82"/>
                <p:cNvGrpSpPr/>
                <p:nvPr/>
              </p:nvGrpSpPr>
              <p:grpSpPr>
                <a:xfrm>
                  <a:off x="2493852" y="3100241"/>
                  <a:ext cx="259185" cy="98237"/>
                  <a:chOff x="2493852" y="3100241"/>
                  <a:chExt cx="259185" cy="98237"/>
                </a:xfrm>
              </p:grpSpPr>
              <p:sp>
                <p:nvSpPr>
                  <p:cNvPr id="18205" name="Google Shape;18205;p8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8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8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8" name="Google Shape;18208;p82"/>
                <p:cNvGrpSpPr/>
                <p:nvPr/>
              </p:nvGrpSpPr>
              <p:grpSpPr>
                <a:xfrm>
                  <a:off x="2389399" y="3215065"/>
                  <a:ext cx="224343" cy="182045"/>
                  <a:chOff x="2389399" y="3215065"/>
                  <a:chExt cx="224343" cy="182045"/>
                </a:xfrm>
              </p:grpSpPr>
              <p:sp>
                <p:nvSpPr>
                  <p:cNvPr id="18209" name="Google Shape;18209;p8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8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11" name="Google Shape;18211;p82"/>
              <p:cNvGrpSpPr/>
              <p:nvPr/>
            </p:nvGrpSpPr>
            <p:grpSpPr>
              <a:xfrm>
                <a:off x="2838475" y="3100241"/>
                <a:ext cx="363719" cy="296869"/>
                <a:chOff x="2838475" y="3100241"/>
                <a:chExt cx="363719" cy="296869"/>
              </a:xfrm>
            </p:grpSpPr>
            <p:grpSp>
              <p:nvGrpSpPr>
                <p:cNvPr id="18212" name="Google Shape;18212;p82"/>
                <p:cNvGrpSpPr/>
                <p:nvPr/>
              </p:nvGrpSpPr>
              <p:grpSpPr>
                <a:xfrm>
                  <a:off x="2838475" y="3100241"/>
                  <a:ext cx="259185" cy="98237"/>
                  <a:chOff x="2838475" y="3100241"/>
                  <a:chExt cx="259185" cy="98237"/>
                </a:xfrm>
              </p:grpSpPr>
              <p:sp>
                <p:nvSpPr>
                  <p:cNvPr id="18213" name="Google Shape;18213;p8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8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8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6" name="Google Shape;18216;p82"/>
                <p:cNvGrpSpPr/>
                <p:nvPr/>
              </p:nvGrpSpPr>
              <p:grpSpPr>
                <a:xfrm>
                  <a:off x="2977852" y="3215065"/>
                  <a:ext cx="224343" cy="182045"/>
                  <a:chOff x="2977852" y="3215065"/>
                  <a:chExt cx="224343" cy="182045"/>
                </a:xfrm>
              </p:grpSpPr>
              <p:sp>
                <p:nvSpPr>
                  <p:cNvPr id="18217" name="Google Shape;18217;p8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8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22" name="Shape 18222"/>
        <p:cNvGrpSpPr/>
        <p:nvPr/>
      </p:nvGrpSpPr>
      <p:grpSpPr>
        <a:xfrm>
          <a:off x="0" y="0"/>
          <a:ext cx="0" cy="0"/>
          <a:chOff x="0" y="0"/>
          <a:chExt cx="0" cy="0"/>
        </a:xfrm>
      </p:grpSpPr>
      <p:grpSp>
        <p:nvGrpSpPr>
          <p:cNvPr id="18223" name="Google Shape;18223;p83"/>
          <p:cNvGrpSpPr/>
          <p:nvPr/>
        </p:nvGrpSpPr>
        <p:grpSpPr>
          <a:xfrm>
            <a:off x="702088" y="3155922"/>
            <a:ext cx="2390414" cy="1024800"/>
            <a:chOff x="728925" y="3296613"/>
            <a:chExt cx="2390414" cy="1024800"/>
          </a:xfrm>
        </p:grpSpPr>
        <p:grpSp>
          <p:nvGrpSpPr>
            <p:cNvPr id="18224" name="Google Shape;18224;p83"/>
            <p:cNvGrpSpPr/>
            <p:nvPr/>
          </p:nvGrpSpPr>
          <p:grpSpPr>
            <a:xfrm>
              <a:off x="728925" y="3619800"/>
              <a:ext cx="2390414" cy="500893"/>
              <a:chOff x="728925" y="3619800"/>
              <a:chExt cx="2390414" cy="500893"/>
            </a:xfrm>
          </p:grpSpPr>
          <p:sp>
            <p:nvSpPr>
              <p:cNvPr id="18225" name="Google Shape;18225;p8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8226" name="Google Shape;18226;p8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8227" name="Google Shape;18227;p83"/>
            <p:cNvGrpSpPr/>
            <p:nvPr/>
          </p:nvGrpSpPr>
          <p:grpSpPr>
            <a:xfrm>
              <a:off x="1348050" y="3296613"/>
              <a:ext cx="1706152" cy="1024800"/>
              <a:chOff x="1348050" y="3296613"/>
              <a:chExt cx="1706152" cy="1024800"/>
            </a:xfrm>
          </p:grpSpPr>
          <p:sp>
            <p:nvSpPr>
              <p:cNvPr id="18228" name="Google Shape;18228;p8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8229" name="Google Shape;18229;p8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8230" name="Google Shape;18230;p8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8231" name="Google Shape;18231;p8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8232" name="Google Shape;18232;p8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8233" name="Google Shape;18233;p83"/>
            <p:cNvGrpSpPr/>
            <p:nvPr/>
          </p:nvGrpSpPr>
          <p:grpSpPr>
            <a:xfrm>
              <a:off x="1455707" y="3654858"/>
              <a:ext cx="1491150" cy="417657"/>
              <a:chOff x="1455707" y="3654858"/>
              <a:chExt cx="1491150" cy="417657"/>
            </a:xfrm>
          </p:grpSpPr>
          <p:sp>
            <p:nvSpPr>
              <p:cNvPr id="18234" name="Google Shape;18234;p8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8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8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8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8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8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8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8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8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8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8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8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8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8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8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8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8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8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8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8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8254" name="Google Shape;18254;p83"/>
          <p:cNvGraphicFramePr/>
          <p:nvPr/>
        </p:nvGraphicFramePr>
        <p:xfrm>
          <a:off x="5937787" y="2153834"/>
          <a:ext cx="3000000" cy="3000000"/>
        </p:xfrm>
        <a:graphic>
          <a:graphicData uri="http://schemas.openxmlformats.org/drawingml/2006/table">
            <a:tbl>
              <a:tblPr>
                <a:noFill/>
                <a:tableStyleId>{8B3AA95D-E6FF-413A-AED2-00FC28764C13}</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8255" name="Google Shape;18255;p83"/>
          <p:cNvGrpSpPr/>
          <p:nvPr/>
        </p:nvGrpSpPr>
        <p:grpSpPr>
          <a:xfrm>
            <a:off x="710464" y="981599"/>
            <a:ext cx="2396505" cy="976502"/>
            <a:chOff x="749309" y="1112739"/>
            <a:chExt cx="2371603" cy="976502"/>
          </a:xfrm>
        </p:grpSpPr>
        <p:grpSp>
          <p:nvGrpSpPr>
            <p:cNvPr id="18256" name="Google Shape;18256;p83"/>
            <p:cNvGrpSpPr/>
            <p:nvPr/>
          </p:nvGrpSpPr>
          <p:grpSpPr>
            <a:xfrm>
              <a:off x="1092126" y="1112739"/>
              <a:ext cx="2028786" cy="975464"/>
              <a:chOff x="1092126" y="1112739"/>
              <a:chExt cx="2028786" cy="975464"/>
            </a:xfrm>
          </p:grpSpPr>
          <p:sp>
            <p:nvSpPr>
              <p:cNvPr id="18257" name="Google Shape;18257;p8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8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8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8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8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8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8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8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8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8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8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8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8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8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8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8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8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8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8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8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8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8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8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8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1" name="Google Shape;18281;p83"/>
            <p:cNvGrpSpPr/>
            <p:nvPr/>
          </p:nvGrpSpPr>
          <p:grpSpPr>
            <a:xfrm>
              <a:off x="749309" y="1112739"/>
              <a:ext cx="314700" cy="975464"/>
              <a:chOff x="749309" y="1112739"/>
              <a:chExt cx="314700" cy="975464"/>
            </a:xfrm>
          </p:grpSpPr>
          <p:sp>
            <p:nvSpPr>
              <p:cNvPr id="18282" name="Google Shape;18282;p8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8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8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8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86" name="Google Shape;18286;p8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8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8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8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8290" name="Google Shape;18290;p83"/>
          <p:cNvGraphicFramePr/>
          <p:nvPr/>
        </p:nvGraphicFramePr>
        <p:xfrm>
          <a:off x="5937812" y="981584"/>
          <a:ext cx="3000000" cy="3000000"/>
        </p:xfrm>
        <a:graphic>
          <a:graphicData uri="http://schemas.openxmlformats.org/drawingml/2006/table">
            <a:tbl>
              <a:tblPr>
                <a:noFill/>
                <a:tableStyleId>{8B3AA95D-E6FF-413A-AED2-00FC28764C13}</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8291" name="Google Shape;18291;p83"/>
          <p:cNvGraphicFramePr/>
          <p:nvPr/>
        </p:nvGraphicFramePr>
        <p:xfrm>
          <a:off x="3358675" y="2153834"/>
          <a:ext cx="3000000" cy="3000000"/>
        </p:xfrm>
        <a:graphic>
          <a:graphicData uri="http://schemas.openxmlformats.org/drawingml/2006/table">
            <a:tbl>
              <a:tblPr>
                <a:noFill/>
                <a:tableStyleId>{8B3AA95D-E6FF-413A-AED2-00FC28764C13}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8292" name="Google Shape;18292;p83"/>
          <p:cNvGrpSpPr/>
          <p:nvPr/>
        </p:nvGrpSpPr>
        <p:grpSpPr>
          <a:xfrm>
            <a:off x="3360661" y="3144795"/>
            <a:ext cx="2363377" cy="1047062"/>
            <a:chOff x="3358399" y="3285485"/>
            <a:chExt cx="2363377" cy="1047062"/>
          </a:xfrm>
        </p:grpSpPr>
        <p:grpSp>
          <p:nvGrpSpPr>
            <p:cNvPr id="18293" name="Google Shape;18293;p83"/>
            <p:cNvGrpSpPr/>
            <p:nvPr/>
          </p:nvGrpSpPr>
          <p:grpSpPr>
            <a:xfrm>
              <a:off x="3358412" y="3285485"/>
              <a:ext cx="2363244" cy="139500"/>
              <a:chOff x="3358412" y="3285485"/>
              <a:chExt cx="2363244" cy="139500"/>
            </a:xfrm>
          </p:grpSpPr>
          <p:sp>
            <p:nvSpPr>
              <p:cNvPr id="18294" name="Google Shape;18294;p8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8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8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8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8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9" name="Google Shape;18299;p83"/>
            <p:cNvGrpSpPr/>
            <p:nvPr/>
          </p:nvGrpSpPr>
          <p:grpSpPr>
            <a:xfrm>
              <a:off x="3358412" y="3466996"/>
              <a:ext cx="2363244" cy="139500"/>
              <a:chOff x="3358412" y="3466996"/>
              <a:chExt cx="2363244" cy="139500"/>
            </a:xfrm>
          </p:grpSpPr>
          <p:sp>
            <p:nvSpPr>
              <p:cNvPr id="18300" name="Google Shape;18300;p8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8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8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8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8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5" name="Google Shape;18305;p83"/>
            <p:cNvGrpSpPr/>
            <p:nvPr/>
          </p:nvGrpSpPr>
          <p:grpSpPr>
            <a:xfrm>
              <a:off x="3358412" y="3648507"/>
              <a:ext cx="2363244" cy="139500"/>
              <a:chOff x="3358412" y="3648507"/>
              <a:chExt cx="2363244" cy="139500"/>
            </a:xfrm>
          </p:grpSpPr>
          <p:sp>
            <p:nvSpPr>
              <p:cNvPr id="18306" name="Google Shape;18306;p8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8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8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8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8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1" name="Google Shape;18311;p83"/>
            <p:cNvGrpSpPr/>
            <p:nvPr/>
          </p:nvGrpSpPr>
          <p:grpSpPr>
            <a:xfrm>
              <a:off x="3358412" y="3830018"/>
              <a:ext cx="2363244" cy="139500"/>
              <a:chOff x="3358412" y="3830018"/>
              <a:chExt cx="2363244" cy="139500"/>
            </a:xfrm>
          </p:grpSpPr>
          <p:sp>
            <p:nvSpPr>
              <p:cNvPr id="18312" name="Google Shape;18312;p8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8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8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8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8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7" name="Google Shape;18317;p83"/>
            <p:cNvGrpSpPr/>
            <p:nvPr/>
          </p:nvGrpSpPr>
          <p:grpSpPr>
            <a:xfrm>
              <a:off x="3358399" y="4011514"/>
              <a:ext cx="2363377" cy="139537"/>
              <a:chOff x="3294800" y="4134603"/>
              <a:chExt cx="2638876" cy="152400"/>
            </a:xfrm>
          </p:grpSpPr>
          <p:sp>
            <p:nvSpPr>
              <p:cNvPr id="18318" name="Google Shape;18318;p8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8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8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8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8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3" name="Google Shape;18323;p83"/>
            <p:cNvGrpSpPr/>
            <p:nvPr/>
          </p:nvGrpSpPr>
          <p:grpSpPr>
            <a:xfrm>
              <a:off x="3358399" y="4193010"/>
              <a:ext cx="2363377" cy="139537"/>
              <a:chOff x="3294800" y="4134603"/>
              <a:chExt cx="2638876" cy="152400"/>
            </a:xfrm>
          </p:grpSpPr>
          <p:sp>
            <p:nvSpPr>
              <p:cNvPr id="18324" name="Google Shape;18324;p8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8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8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8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8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8329" name="Google Shape;18329;p83"/>
          <p:cNvGraphicFramePr/>
          <p:nvPr/>
        </p:nvGraphicFramePr>
        <p:xfrm>
          <a:off x="711463" y="2153834"/>
          <a:ext cx="3000000" cy="3000000"/>
        </p:xfrm>
        <a:graphic>
          <a:graphicData uri="http://schemas.openxmlformats.org/drawingml/2006/table">
            <a:tbl>
              <a:tblPr>
                <a:noFill/>
                <a:tableStyleId>{8B3AA95D-E6FF-413A-AED2-00FC28764C13}</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8330" name="Google Shape;18330;p83"/>
          <p:cNvGrpSpPr/>
          <p:nvPr/>
        </p:nvGrpSpPr>
        <p:grpSpPr>
          <a:xfrm>
            <a:off x="4161132" y="2557649"/>
            <a:ext cx="1302095" cy="60959"/>
            <a:chOff x="3558802" y="4011427"/>
            <a:chExt cx="1866000" cy="111300"/>
          </a:xfrm>
        </p:grpSpPr>
        <p:sp>
          <p:nvSpPr>
            <p:cNvPr id="18331" name="Google Shape;18331;p8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8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3" name="Google Shape;18333;p83"/>
          <p:cNvGrpSpPr/>
          <p:nvPr/>
        </p:nvGrpSpPr>
        <p:grpSpPr>
          <a:xfrm>
            <a:off x="4706620" y="2839808"/>
            <a:ext cx="914340" cy="60959"/>
            <a:chOff x="3558802" y="4011427"/>
            <a:chExt cx="1866000" cy="111300"/>
          </a:xfrm>
        </p:grpSpPr>
        <p:sp>
          <p:nvSpPr>
            <p:cNvPr id="18334" name="Google Shape;18334;p8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8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6" name="Google Shape;18336;p83"/>
          <p:cNvGrpSpPr/>
          <p:nvPr/>
        </p:nvGrpSpPr>
        <p:grpSpPr>
          <a:xfrm>
            <a:off x="5871419" y="3167606"/>
            <a:ext cx="2522867" cy="1001454"/>
            <a:chOff x="1904318" y="789980"/>
            <a:chExt cx="1489472" cy="606868"/>
          </a:xfrm>
        </p:grpSpPr>
        <p:cxnSp>
          <p:nvCxnSpPr>
            <p:cNvPr id="18337" name="Google Shape;18337;p8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8338" name="Google Shape;18338;p8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8339" name="Google Shape;18339;p8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8340" name="Google Shape;18340;p8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8341" name="Google Shape;18341;p8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8342" name="Google Shape;18342;p8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8343" name="Google Shape;18343;p8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8344" name="Google Shape;18344;p8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8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8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8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8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8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8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8351" name="Google Shape;18351;p8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8352" name="Google Shape;18352;p8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8353" name="Google Shape;18353;p8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4" name="Google Shape;18354;p83"/>
          <p:cNvGrpSpPr/>
          <p:nvPr/>
        </p:nvGrpSpPr>
        <p:grpSpPr>
          <a:xfrm>
            <a:off x="3355824" y="951642"/>
            <a:ext cx="2363393" cy="1005865"/>
            <a:chOff x="3292400" y="1193188"/>
            <a:chExt cx="2615240" cy="1131075"/>
          </a:xfrm>
        </p:grpSpPr>
        <p:sp>
          <p:nvSpPr>
            <p:cNvPr id="18355" name="Google Shape;18355;p8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56" name="Google Shape;18356;p8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57" name="Google Shape;18357;p8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8358" name="Google Shape;18358;p8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8359" name="Google Shape;18359;p8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8360" name="Google Shape;18360;p8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8361" name="Google Shape;18361;p8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8362" name="Google Shape;18362;p8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8363" name="Google Shape;18363;p8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8364" name="Google Shape;18364;p8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8365" name="Google Shape;18365;p8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8366" name="Google Shape;18366;p8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8367" name="Google Shape;18367;p8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8368" name="Google Shape;18368;p8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8369" name="Google Shape;18369;p83"/>
            <p:cNvGrpSpPr/>
            <p:nvPr/>
          </p:nvGrpSpPr>
          <p:grpSpPr>
            <a:xfrm>
              <a:off x="3748438" y="1378608"/>
              <a:ext cx="2159202" cy="903971"/>
              <a:chOff x="1683525" y="2179850"/>
              <a:chExt cx="4519050" cy="2134525"/>
            </a:xfrm>
          </p:grpSpPr>
          <p:sp>
            <p:nvSpPr>
              <p:cNvPr id="18370" name="Google Shape;18370;p8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71" name="Google Shape;18371;p8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72" name="Google Shape;18372;p8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73" name="Google Shape;18373;p8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74" name="Google Shape;18374;p8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75" name="Google Shape;18375;p8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76" name="Google Shape;18376;p8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77" name="Google Shape;18377;p8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78" name="Google Shape;18378;p8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79" name="Google Shape;18379;p8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80" name="Google Shape;18380;p8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8381" name="Google Shape;18381;p8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85" name="Shape 18385"/>
        <p:cNvGrpSpPr/>
        <p:nvPr/>
      </p:nvGrpSpPr>
      <p:grpSpPr>
        <a:xfrm>
          <a:off x="0" y="0"/>
          <a:ext cx="0" cy="0"/>
          <a:chOff x="0" y="0"/>
          <a:chExt cx="0" cy="0"/>
        </a:xfrm>
      </p:grpSpPr>
      <p:grpSp>
        <p:nvGrpSpPr>
          <p:cNvPr id="18386" name="Google Shape;18386;p84"/>
          <p:cNvGrpSpPr/>
          <p:nvPr/>
        </p:nvGrpSpPr>
        <p:grpSpPr>
          <a:xfrm>
            <a:off x="4796690" y="970938"/>
            <a:ext cx="745431" cy="718863"/>
            <a:chOff x="4249973" y="1201875"/>
            <a:chExt cx="1958568" cy="1888762"/>
          </a:xfrm>
        </p:grpSpPr>
        <p:sp>
          <p:nvSpPr>
            <p:cNvPr id="18387" name="Google Shape;18387;p8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88" name="Google Shape;18388;p84"/>
            <p:cNvGrpSpPr/>
            <p:nvPr/>
          </p:nvGrpSpPr>
          <p:grpSpPr>
            <a:xfrm>
              <a:off x="5853086" y="1789142"/>
              <a:ext cx="355454" cy="1048099"/>
              <a:chOff x="5576108" y="2016725"/>
              <a:chExt cx="565200" cy="1666560"/>
            </a:xfrm>
          </p:grpSpPr>
          <p:sp>
            <p:nvSpPr>
              <p:cNvPr id="18389" name="Google Shape;18389;p8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8390" name="Google Shape;18390;p8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1" name="Google Shape;18391;p84"/>
            <p:cNvGrpSpPr/>
            <p:nvPr/>
          </p:nvGrpSpPr>
          <p:grpSpPr>
            <a:xfrm>
              <a:off x="4869455" y="2691676"/>
              <a:ext cx="1013897" cy="398961"/>
              <a:chOff x="4012057" y="3451825"/>
              <a:chExt cx="1612175" cy="634379"/>
            </a:xfrm>
          </p:grpSpPr>
          <p:sp>
            <p:nvSpPr>
              <p:cNvPr id="18392" name="Google Shape;18392;p8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8393" name="Google Shape;18393;p8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4" name="Google Shape;18394;p84"/>
            <p:cNvGrpSpPr/>
            <p:nvPr/>
          </p:nvGrpSpPr>
          <p:grpSpPr>
            <a:xfrm>
              <a:off x="4276937" y="2155961"/>
              <a:ext cx="651965" cy="891358"/>
              <a:chOff x="3069908" y="2599997"/>
              <a:chExt cx="1036675" cy="1417328"/>
            </a:xfrm>
          </p:grpSpPr>
          <p:sp>
            <p:nvSpPr>
              <p:cNvPr id="18395" name="Google Shape;18395;p8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8396" name="Google Shape;18396;p8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7" name="Google Shape;18397;p84"/>
            <p:cNvGrpSpPr/>
            <p:nvPr/>
          </p:nvGrpSpPr>
          <p:grpSpPr>
            <a:xfrm>
              <a:off x="5054918" y="1201875"/>
              <a:ext cx="999548" cy="602711"/>
              <a:chOff x="4306958" y="1082925"/>
              <a:chExt cx="1589359" cy="958358"/>
            </a:xfrm>
          </p:grpSpPr>
          <p:sp>
            <p:nvSpPr>
              <p:cNvPr id="18398" name="Google Shape;18398;p8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8399" name="Google Shape;18399;p8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0" name="Google Shape;18400;p84"/>
            <p:cNvGrpSpPr/>
            <p:nvPr/>
          </p:nvGrpSpPr>
          <p:grpSpPr>
            <a:xfrm>
              <a:off x="4249973" y="1303451"/>
              <a:ext cx="799317" cy="841334"/>
              <a:chOff x="3027033" y="1244439"/>
              <a:chExt cx="1270977" cy="1337786"/>
            </a:xfrm>
          </p:grpSpPr>
          <p:sp>
            <p:nvSpPr>
              <p:cNvPr id="18401" name="Google Shape;18401;p8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8402" name="Google Shape;18402;p8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03" name="Google Shape;18403;p84"/>
          <p:cNvGrpSpPr/>
          <p:nvPr/>
        </p:nvGrpSpPr>
        <p:grpSpPr>
          <a:xfrm>
            <a:off x="713063" y="1849388"/>
            <a:ext cx="761767" cy="729896"/>
            <a:chOff x="2657744" y="2337745"/>
            <a:chExt cx="832987" cy="798137"/>
          </a:xfrm>
        </p:grpSpPr>
        <p:sp>
          <p:nvSpPr>
            <p:cNvPr id="18404" name="Google Shape;18404;p8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8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8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8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8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8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0" name="Google Shape;18410;p84"/>
          <p:cNvGrpSpPr/>
          <p:nvPr/>
        </p:nvGrpSpPr>
        <p:grpSpPr>
          <a:xfrm>
            <a:off x="3224027" y="1852594"/>
            <a:ext cx="685569" cy="723586"/>
            <a:chOff x="3398134" y="2057755"/>
            <a:chExt cx="704087" cy="743130"/>
          </a:xfrm>
        </p:grpSpPr>
        <p:grpSp>
          <p:nvGrpSpPr>
            <p:cNvPr id="18411" name="Google Shape;18411;p84"/>
            <p:cNvGrpSpPr/>
            <p:nvPr/>
          </p:nvGrpSpPr>
          <p:grpSpPr>
            <a:xfrm>
              <a:off x="3398134" y="2290183"/>
              <a:ext cx="315300" cy="219900"/>
              <a:chOff x="3398134" y="2290183"/>
              <a:chExt cx="315300" cy="219900"/>
            </a:xfrm>
          </p:grpSpPr>
          <p:sp>
            <p:nvSpPr>
              <p:cNvPr id="18412" name="Google Shape;18412;p8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8413" name="Google Shape;18413;p84"/>
              <p:cNvCxnSpPr>
                <a:stCxn id="1841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8414" name="Google Shape;18414;p84"/>
            <p:cNvGrpSpPr/>
            <p:nvPr/>
          </p:nvGrpSpPr>
          <p:grpSpPr>
            <a:xfrm>
              <a:off x="3547823" y="2467358"/>
              <a:ext cx="219900" cy="333527"/>
              <a:chOff x="3547823" y="2467358"/>
              <a:chExt cx="219900" cy="333527"/>
            </a:xfrm>
          </p:grpSpPr>
          <p:sp>
            <p:nvSpPr>
              <p:cNvPr id="18415" name="Google Shape;18415;p8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8416" name="Google Shape;18416;p8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8417" name="Google Shape;18417;p84"/>
            <p:cNvGrpSpPr/>
            <p:nvPr/>
          </p:nvGrpSpPr>
          <p:grpSpPr>
            <a:xfrm>
              <a:off x="3734138" y="2467358"/>
              <a:ext cx="219900" cy="333527"/>
              <a:chOff x="3734138" y="2467358"/>
              <a:chExt cx="219900" cy="333527"/>
            </a:xfrm>
          </p:grpSpPr>
          <p:sp>
            <p:nvSpPr>
              <p:cNvPr id="18418" name="Google Shape;18418;p8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8419" name="Google Shape;18419;p8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8420" name="Google Shape;18420;p84"/>
            <p:cNvGrpSpPr/>
            <p:nvPr/>
          </p:nvGrpSpPr>
          <p:grpSpPr>
            <a:xfrm>
              <a:off x="3787560" y="2288011"/>
              <a:ext cx="314661" cy="219900"/>
              <a:chOff x="3787560" y="2288011"/>
              <a:chExt cx="314661" cy="219900"/>
            </a:xfrm>
          </p:grpSpPr>
          <p:sp>
            <p:nvSpPr>
              <p:cNvPr id="18421" name="Google Shape;18421;p8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8422" name="Google Shape;18422;p8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8423" name="Google Shape;18423;p84"/>
            <p:cNvGrpSpPr/>
            <p:nvPr/>
          </p:nvGrpSpPr>
          <p:grpSpPr>
            <a:xfrm>
              <a:off x="3637290" y="2057755"/>
              <a:ext cx="219900" cy="335499"/>
              <a:chOff x="3637290" y="2057755"/>
              <a:chExt cx="219900" cy="335499"/>
            </a:xfrm>
          </p:grpSpPr>
          <p:sp>
            <p:nvSpPr>
              <p:cNvPr id="18424" name="Google Shape;18424;p8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8425" name="Google Shape;18425;p8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8426" name="Google Shape;18426;p84"/>
          <p:cNvGrpSpPr/>
          <p:nvPr/>
        </p:nvGrpSpPr>
        <p:grpSpPr>
          <a:xfrm>
            <a:off x="4899249" y="1859290"/>
            <a:ext cx="710153" cy="710153"/>
            <a:chOff x="5007123" y="2079403"/>
            <a:chExt cx="687600" cy="687600"/>
          </a:xfrm>
        </p:grpSpPr>
        <p:sp>
          <p:nvSpPr>
            <p:cNvPr id="18427" name="Google Shape;18427;p8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8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8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8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1" name="Google Shape;18431;p84"/>
          <p:cNvGrpSpPr/>
          <p:nvPr/>
        </p:nvGrpSpPr>
        <p:grpSpPr>
          <a:xfrm>
            <a:off x="5708687" y="1853796"/>
            <a:ext cx="720998" cy="721183"/>
            <a:chOff x="5797446" y="2063053"/>
            <a:chExt cx="698100" cy="698280"/>
          </a:xfrm>
        </p:grpSpPr>
        <p:sp>
          <p:nvSpPr>
            <p:cNvPr id="18432" name="Google Shape;18432;p8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8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8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8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6" name="Google Shape;18436;p84"/>
          <p:cNvGrpSpPr/>
          <p:nvPr/>
        </p:nvGrpSpPr>
        <p:grpSpPr>
          <a:xfrm>
            <a:off x="8153834" y="3499401"/>
            <a:ext cx="280585" cy="673164"/>
            <a:chOff x="8075075" y="3754290"/>
            <a:chExt cx="255612" cy="613194"/>
          </a:xfrm>
        </p:grpSpPr>
        <p:grpSp>
          <p:nvGrpSpPr>
            <p:cNvPr id="18437" name="Google Shape;18437;p84"/>
            <p:cNvGrpSpPr/>
            <p:nvPr/>
          </p:nvGrpSpPr>
          <p:grpSpPr>
            <a:xfrm>
              <a:off x="8075075" y="3754290"/>
              <a:ext cx="255612" cy="613194"/>
              <a:chOff x="8075075" y="3754290"/>
              <a:chExt cx="255612" cy="613194"/>
            </a:xfrm>
          </p:grpSpPr>
          <p:sp>
            <p:nvSpPr>
              <p:cNvPr id="18438" name="Google Shape;18438;p8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8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40" name="Google Shape;18440;p8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1" name="Google Shape;18441;p84"/>
          <p:cNvGrpSpPr/>
          <p:nvPr/>
        </p:nvGrpSpPr>
        <p:grpSpPr>
          <a:xfrm>
            <a:off x="5270892" y="3488198"/>
            <a:ext cx="470352" cy="683745"/>
            <a:chOff x="1697726" y="3244179"/>
            <a:chExt cx="788124" cy="1146069"/>
          </a:xfrm>
        </p:grpSpPr>
        <p:sp>
          <p:nvSpPr>
            <p:cNvPr id="18442" name="Google Shape;18442;p8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8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44" name="Google Shape;18444;p84"/>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45" name="Google Shape;18445;p84"/>
          <p:cNvGrpSpPr/>
          <p:nvPr/>
        </p:nvGrpSpPr>
        <p:grpSpPr>
          <a:xfrm>
            <a:off x="5892043" y="3499400"/>
            <a:ext cx="293891" cy="293845"/>
            <a:chOff x="6134814" y="3754290"/>
            <a:chExt cx="293891" cy="293845"/>
          </a:xfrm>
        </p:grpSpPr>
        <p:sp>
          <p:nvSpPr>
            <p:cNvPr id="18446" name="Google Shape;18446;p8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8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8" name="Google Shape;18448;p84"/>
          <p:cNvGrpSpPr/>
          <p:nvPr/>
        </p:nvGrpSpPr>
        <p:grpSpPr>
          <a:xfrm>
            <a:off x="5892043" y="3878071"/>
            <a:ext cx="293891" cy="293891"/>
            <a:chOff x="6134814" y="4086186"/>
            <a:chExt cx="293891" cy="293891"/>
          </a:xfrm>
        </p:grpSpPr>
        <p:sp>
          <p:nvSpPr>
            <p:cNvPr id="18449" name="Google Shape;18449;p8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8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51" name="Google Shape;18451;p84"/>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84"/>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53" name="Google Shape;18453;p84"/>
          <p:cNvGrpSpPr/>
          <p:nvPr/>
        </p:nvGrpSpPr>
        <p:grpSpPr>
          <a:xfrm>
            <a:off x="7817018" y="2706764"/>
            <a:ext cx="622883" cy="621944"/>
            <a:chOff x="1187048" y="238125"/>
            <a:chExt cx="5256397" cy="5248476"/>
          </a:xfrm>
        </p:grpSpPr>
        <p:sp>
          <p:nvSpPr>
            <p:cNvPr id="18454" name="Google Shape;18454;p8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8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8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8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8" name="Google Shape;18458;p84"/>
          <p:cNvGrpSpPr/>
          <p:nvPr/>
        </p:nvGrpSpPr>
        <p:grpSpPr>
          <a:xfrm>
            <a:off x="2274123" y="2716372"/>
            <a:ext cx="1310987" cy="612407"/>
            <a:chOff x="238125" y="1188750"/>
            <a:chExt cx="7140450" cy="3335550"/>
          </a:xfrm>
        </p:grpSpPr>
        <p:sp>
          <p:nvSpPr>
            <p:cNvPr id="18459" name="Google Shape;18459;p8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8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8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8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8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4" name="Google Shape;18464;p84"/>
          <p:cNvGrpSpPr/>
          <p:nvPr/>
        </p:nvGrpSpPr>
        <p:grpSpPr>
          <a:xfrm>
            <a:off x="6599995" y="2706927"/>
            <a:ext cx="1110299" cy="621702"/>
            <a:chOff x="238125" y="1335475"/>
            <a:chExt cx="5418735" cy="3034175"/>
          </a:xfrm>
        </p:grpSpPr>
        <p:sp>
          <p:nvSpPr>
            <p:cNvPr id="18465" name="Google Shape;18465;p8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8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8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8" name="Google Shape;18468;p84"/>
          <p:cNvGrpSpPr/>
          <p:nvPr/>
        </p:nvGrpSpPr>
        <p:grpSpPr>
          <a:xfrm>
            <a:off x="5417655" y="2703824"/>
            <a:ext cx="1074451" cy="627181"/>
            <a:chOff x="5359127" y="2910889"/>
            <a:chExt cx="1097723" cy="640831"/>
          </a:xfrm>
        </p:grpSpPr>
        <p:grpSp>
          <p:nvGrpSpPr>
            <p:cNvPr id="18469" name="Google Shape;18469;p84"/>
            <p:cNvGrpSpPr/>
            <p:nvPr/>
          </p:nvGrpSpPr>
          <p:grpSpPr>
            <a:xfrm>
              <a:off x="5929791" y="3263088"/>
              <a:ext cx="527060" cy="287097"/>
              <a:chOff x="5929791" y="3263088"/>
              <a:chExt cx="527060" cy="287097"/>
            </a:xfrm>
          </p:grpSpPr>
          <p:sp>
            <p:nvSpPr>
              <p:cNvPr id="18470" name="Google Shape;18470;p8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8471" name="Google Shape;18471;p8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8472" name="Google Shape;18472;p84"/>
            <p:cNvGrpSpPr/>
            <p:nvPr/>
          </p:nvGrpSpPr>
          <p:grpSpPr>
            <a:xfrm>
              <a:off x="5359127" y="3263089"/>
              <a:ext cx="526428" cy="288631"/>
              <a:chOff x="5359127" y="3263089"/>
              <a:chExt cx="526428" cy="288631"/>
            </a:xfrm>
          </p:grpSpPr>
          <p:sp>
            <p:nvSpPr>
              <p:cNvPr id="18473" name="Google Shape;18473;p8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8474" name="Google Shape;18474;p8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8475" name="Google Shape;18475;p84"/>
            <p:cNvGrpSpPr/>
            <p:nvPr/>
          </p:nvGrpSpPr>
          <p:grpSpPr>
            <a:xfrm>
              <a:off x="5551525" y="2910889"/>
              <a:ext cx="520901" cy="610283"/>
              <a:chOff x="5551525" y="2910889"/>
              <a:chExt cx="520901" cy="610283"/>
            </a:xfrm>
          </p:grpSpPr>
          <p:sp>
            <p:nvSpPr>
              <p:cNvPr id="18476" name="Google Shape;18476;p8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8477" name="Google Shape;18477;p8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8478" name="Google Shape;18478;p84"/>
            <p:cNvGrpSpPr/>
            <p:nvPr/>
          </p:nvGrpSpPr>
          <p:grpSpPr>
            <a:xfrm>
              <a:off x="5743962" y="2919100"/>
              <a:ext cx="623674" cy="284502"/>
              <a:chOff x="5743962" y="2919100"/>
              <a:chExt cx="623674" cy="284502"/>
            </a:xfrm>
          </p:grpSpPr>
          <p:sp>
            <p:nvSpPr>
              <p:cNvPr id="18479" name="Google Shape;18479;p8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8480" name="Google Shape;18480;p8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8481" name="Google Shape;18481;p84"/>
          <p:cNvGrpSpPr/>
          <p:nvPr/>
        </p:nvGrpSpPr>
        <p:grpSpPr>
          <a:xfrm>
            <a:off x="7568868" y="1854536"/>
            <a:ext cx="874976" cy="719600"/>
            <a:chOff x="7608988" y="2093194"/>
            <a:chExt cx="817276" cy="672147"/>
          </a:xfrm>
        </p:grpSpPr>
        <p:cxnSp>
          <p:nvCxnSpPr>
            <p:cNvPr id="18482" name="Google Shape;18482;p8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8483" name="Google Shape;18483;p8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8484" name="Google Shape;18484;p8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8485" name="Google Shape;18485;p8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8486" name="Google Shape;18486;p8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8487" name="Google Shape;18487;p8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8488" name="Google Shape;18488;p84"/>
            <p:cNvGrpSpPr/>
            <p:nvPr/>
          </p:nvGrpSpPr>
          <p:grpSpPr>
            <a:xfrm>
              <a:off x="7721175" y="2093194"/>
              <a:ext cx="599587" cy="623846"/>
              <a:chOff x="7721175" y="2093194"/>
              <a:chExt cx="599587" cy="623846"/>
            </a:xfrm>
          </p:grpSpPr>
          <p:grpSp>
            <p:nvGrpSpPr>
              <p:cNvPr id="18489" name="Google Shape;18489;p84"/>
              <p:cNvGrpSpPr/>
              <p:nvPr/>
            </p:nvGrpSpPr>
            <p:grpSpPr>
              <a:xfrm>
                <a:off x="7721175" y="2093194"/>
                <a:ext cx="291605" cy="623846"/>
                <a:chOff x="9405575" y="2061418"/>
                <a:chExt cx="291605" cy="623846"/>
              </a:xfrm>
            </p:grpSpPr>
            <p:sp>
              <p:nvSpPr>
                <p:cNvPr id="18490" name="Google Shape;18490;p8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8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8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8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8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8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8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7" name="Google Shape;18497;p84"/>
              <p:cNvGrpSpPr/>
              <p:nvPr/>
            </p:nvGrpSpPr>
            <p:grpSpPr>
              <a:xfrm flipH="1">
                <a:off x="8029157" y="2093194"/>
                <a:ext cx="291605" cy="623846"/>
                <a:chOff x="9405575" y="2061418"/>
                <a:chExt cx="291605" cy="623846"/>
              </a:xfrm>
            </p:grpSpPr>
            <p:sp>
              <p:nvSpPr>
                <p:cNvPr id="18498" name="Google Shape;18498;p8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8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8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8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8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8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8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8505" name="Google Shape;18505;p84"/>
          <p:cNvGrpSpPr/>
          <p:nvPr/>
        </p:nvGrpSpPr>
        <p:grpSpPr>
          <a:xfrm>
            <a:off x="4013304" y="970938"/>
            <a:ext cx="712557" cy="785901"/>
            <a:chOff x="4206459" y="1191441"/>
            <a:chExt cx="712557" cy="785901"/>
          </a:xfrm>
        </p:grpSpPr>
        <p:sp>
          <p:nvSpPr>
            <p:cNvPr id="18506" name="Google Shape;18506;p8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8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8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8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10" name="Google Shape;18510;p84"/>
            <p:cNvGrpSpPr/>
            <p:nvPr/>
          </p:nvGrpSpPr>
          <p:grpSpPr>
            <a:xfrm>
              <a:off x="4644280" y="1290523"/>
              <a:ext cx="143716" cy="29463"/>
              <a:chOff x="4644280" y="1290523"/>
              <a:chExt cx="143716" cy="29463"/>
            </a:xfrm>
          </p:grpSpPr>
          <p:sp>
            <p:nvSpPr>
              <p:cNvPr id="18511" name="Google Shape;18511;p8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8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8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8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5" name="Google Shape;18515;p84"/>
            <p:cNvGrpSpPr/>
            <p:nvPr/>
          </p:nvGrpSpPr>
          <p:grpSpPr>
            <a:xfrm>
              <a:off x="4356567" y="1191441"/>
              <a:ext cx="143690" cy="29488"/>
              <a:chOff x="4356567" y="1191441"/>
              <a:chExt cx="143690" cy="29488"/>
            </a:xfrm>
          </p:grpSpPr>
          <p:sp>
            <p:nvSpPr>
              <p:cNvPr id="18516" name="Google Shape;18516;p8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8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8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8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0" name="Google Shape;18520;p84"/>
            <p:cNvGrpSpPr/>
            <p:nvPr/>
          </p:nvGrpSpPr>
          <p:grpSpPr>
            <a:xfrm>
              <a:off x="4339009" y="1863727"/>
              <a:ext cx="143703" cy="29476"/>
              <a:chOff x="4339009" y="1863727"/>
              <a:chExt cx="143703" cy="29476"/>
            </a:xfrm>
          </p:grpSpPr>
          <p:sp>
            <p:nvSpPr>
              <p:cNvPr id="18521" name="Google Shape;18521;p8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8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8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8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5" name="Google Shape;18525;p84"/>
            <p:cNvGrpSpPr/>
            <p:nvPr/>
          </p:nvGrpSpPr>
          <p:grpSpPr>
            <a:xfrm>
              <a:off x="4206459" y="1607315"/>
              <a:ext cx="29539" cy="142899"/>
              <a:chOff x="4206459" y="1607315"/>
              <a:chExt cx="29539" cy="142899"/>
            </a:xfrm>
          </p:grpSpPr>
          <p:sp>
            <p:nvSpPr>
              <p:cNvPr id="18526" name="Google Shape;18526;p8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8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8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8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30" name="Google Shape;18530;p8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8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8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8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34" name="Google Shape;18534;p84"/>
            <p:cNvGrpSpPr/>
            <p:nvPr/>
          </p:nvGrpSpPr>
          <p:grpSpPr>
            <a:xfrm>
              <a:off x="4889463" y="1423737"/>
              <a:ext cx="29552" cy="142899"/>
              <a:chOff x="4889463" y="1423737"/>
              <a:chExt cx="29552" cy="142899"/>
            </a:xfrm>
          </p:grpSpPr>
          <p:sp>
            <p:nvSpPr>
              <p:cNvPr id="18535" name="Google Shape;18535;p8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8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8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8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9" name="Google Shape;18539;p84"/>
            <p:cNvGrpSpPr/>
            <p:nvPr/>
          </p:nvGrpSpPr>
          <p:grpSpPr>
            <a:xfrm>
              <a:off x="4771663" y="1876896"/>
              <a:ext cx="108651" cy="100447"/>
              <a:chOff x="4771663" y="1876896"/>
              <a:chExt cx="108651" cy="100447"/>
            </a:xfrm>
          </p:grpSpPr>
          <p:sp>
            <p:nvSpPr>
              <p:cNvPr id="18540" name="Google Shape;18540;p8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8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8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8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44" name="Google Shape;18544;p84"/>
          <p:cNvGrpSpPr/>
          <p:nvPr/>
        </p:nvGrpSpPr>
        <p:grpSpPr>
          <a:xfrm>
            <a:off x="4008780" y="1854161"/>
            <a:ext cx="791287" cy="720350"/>
            <a:chOff x="267375" y="1071875"/>
            <a:chExt cx="470500" cy="428550"/>
          </a:xfrm>
        </p:grpSpPr>
        <p:sp>
          <p:nvSpPr>
            <p:cNvPr id="18545" name="Google Shape;18545;p8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8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8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8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8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8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8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8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3" name="Google Shape;18553;p84"/>
          <p:cNvGrpSpPr/>
          <p:nvPr/>
        </p:nvGrpSpPr>
        <p:grpSpPr>
          <a:xfrm>
            <a:off x="709275" y="3498791"/>
            <a:ext cx="1408444" cy="673166"/>
            <a:chOff x="712664" y="3693287"/>
            <a:chExt cx="1460738" cy="698160"/>
          </a:xfrm>
        </p:grpSpPr>
        <p:grpSp>
          <p:nvGrpSpPr>
            <p:cNvPr id="18554" name="Google Shape;18554;p84"/>
            <p:cNvGrpSpPr/>
            <p:nvPr/>
          </p:nvGrpSpPr>
          <p:grpSpPr>
            <a:xfrm>
              <a:off x="1380079" y="4133090"/>
              <a:ext cx="234048" cy="258099"/>
              <a:chOff x="1380079" y="4133090"/>
              <a:chExt cx="234048" cy="258099"/>
            </a:xfrm>
          </p:grpSpPr>
          <p:sp>
            <p:nvSpPr>
              <p:cNvPr id="18555" name="Google Shape;18555;p8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8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8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8" name="Google Shape;18558;p84"/>
            <p:cNvGrpSpPr/>
            <p:nvPr/>
          </p:nvGrpSpPr>
          <p:grpSpPr>
            <a:xfrm>
              <a:off x="884610" y="3864082"/>
              <a:ext cx="1118566" cy="527275"/>
              <a:chOff x="890961" y="3865463"/>
              <a:chExt cx="1115221" cy="525698"/>
            </a:xfrm>
          </p:grpSpPr>
          <p:sp>
            <p:nvSpPr>
              <p:cNvPr id="18559" name="Google Shape;18559;p8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8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8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2" name="Google Shape;18562;p84"/>
            <p:cNvGrpSpPr/>
            <p:nvPr/>
          </p:nvGrpSpPr>
          <p:grpSpPr>
            <a:xfrm>
              <a:off x="712664" y="3693287"/>
              <a:ext cx="1460738" cy="698160"/>
              <a:chOff x="712664" y="3693025"/>
              <a:chExt cx="1460738" cy="698160"/>
            </a:xfrm>
          </p:grpSpPr>
          <p:sp>
            <p:nvSpPr>
              <p:cNvPr id="18563" name="Google Shape;18563;p8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8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8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8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8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8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69" name="Google Shape;18569;p84"/>
          <p:cNvGrpSpPr/>
          <p:nvPr/>
        </p:nvGrpSpPr>
        <p:grpSpPr>
          <a:xfrm>
            <a:off x="3146990" y="970938"/>
            <a:ext cx="795485" cy="738831"/>
            <a:chOff x="3348603" y="1236445"/>
            <a:chExt cx="749256" cy="695894"/>
          </a:xfrm>
        </p:grpSpPr>
        <p:grpSp>
          <p:nvGrpSpPr>
            <p:cNvPr id="18570" name="Google Shape;18570;p84"/>
            <p:cNvGrpSpPr/>
            <p:nvPr/>
          </p:nvGrpSpPr>
          <p:grpSpPr>
            <a:xfrm>
              <a:off x="3583779" y="1236445"/>
              <a:ext cx="293795" cy="285811"/>
              <a:chOff x="3750225" y="1774000"/>
              <a:chExt cx="149575" cy="145525"/>
            </a:xfrm>
          </p:grpSpPr>
          <p:sp>
            <p:nvSpPr>
              <p:cNvPr id="18571" name="Google Shape;18571;p8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8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3" name="Google Shape;18573;p84"/>
            <p:cNvGrpSpPr/>
            <p:nvPr/>
          </p:nvGrpSpPr>
          <p:grpSpPr>
            <a:xfrm>
              <a:off x="3775534" y="1462599"/>
              <a:ext cx="322325" cy="285958"/>
              <a:chOff x="3847850" y="1889150"/>
              <a:chExt cx="164100" cy="145600"/>
            </a:xfrm>
          </p:grpSpPr>
          <p:sp>
            <p:nvSpPr>
              <p:cNvPr id="18574" name="Google Shape;18574;p8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8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6" name="Google Shape;18576;p84"/>
            <p:cNvGrpSpPr/>
            <p:nvPr/>
          </p:nvGrpSpPr>
          <p:grpSpPr>
            <a:xfrm>
              <a:off x="3545329" y="1646528"/>
              <a:ext cx="293746" cy="285811"/>
              <a:chOff x="3730650" y="1982800"/>
              <a:chExt cx="149550" cy="145525"/>
            </a:xfrm>
          </p:grpSpPr>
          <p:sp>
            <p:nvSpPr>
              <p:cNvPr id="18577" name="Google Shape;18577;p8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8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9" name="Google Shape;18579;p84"/>
            <p:cNvGrpSpPr/>
            <p:nvPr/>
          </p:nvGrpSpPr>
          <p:grpSpPr>
            <a:xfrm>
              <a:off x="3348603" y="1415046"/>
              <a:ext cx="294384" cy="284387"/>
              <a:chOff x="3630494" y="1864938"/>
              <a:chExt cx="149875" cy="144800"/>
            </a:xfrm>
          </p:grpSpPr>
          <p:sp>
            <p:nvSpPr>
              <p:cNvPr id="18580" name="Google Shape;18580;p8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8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82" name="Google Shape;18582;p84"/>
          <p:cNvGrpSpPr/>
          <p:nvPr/>
        </p:nvGrpSpPr>
        <p:grpSpPr>
          <a:xfrm>
            <a:off x="2268517" y="3493834"/>
            <a:ext cx="1324924" cy="678083"/>
            <a:chOff x="2413923" y="3711366"/>
            <a:chExt cx="1374117" cy="703260"/>
          </a:xfrm>
        </p:grpSpPr>
        <p:grpSp>
          <p:nvGrpSpPr>
            <p:cNvPr id="18583" name="Google Shape;18583;p84"/>
            <p:cNvGrpSpPr/>
            <p:nvPr/>
          </p:nvGrpSpPr>
          <p:grpSpPr>
            <a:xfrm>
              <a:off x="2413923" y="3711366"/>
              <a:ext cx="1374117" cy="703260"/>
              <a:chOff x="2413923" y="3711366"/>
              <a:chExt cx="1374117" cy="703260"/>
            </a:xfrm>
          </p:grpSpPr>
          <p:sp>
            <p:nvSpPr>
              <p:cNvPr id="18584" name="Google Shape;18584;p8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85" name="Google Shape;18585;p84"/>
              <p:cNvGrpSpPr/>
              <p:nvPr/>
            </p:nvGrpSpPr>
            <p:grpSpPr>
              <a:xfrm>
                <a:off x="2600284" y="3808654"/>
                <a:ext cx="234506" cy="138009"/>
                <a:chOff x="2600284" y="3808654"/>
                <a:chExt cx="234506" cy="138009"/>
              </a:xfrm>
            </p:grpSpPr>
            <p:sp>
              <p:nvSpPr>
                <p:cNvPr id="18586" name="Google Shape;18586;p8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587" name="Google Shape;18587;p8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8588" name="Google Shape;18588;p84"/>
              <p:cNvGrpSpPr/>
              <p:nvPr/>
            </p:nvGrpSpPr>
            <p:grpSpPr>
              <a:xfrm>
                <a:off x="3359659" y="3805664"/>
                <a:ext cx="232294" cy="141000"/>
                <a:chOff x="3359659" y="3805664"/>
                <a:chExt cx="232294" cy="141000"/>
              </a:xfrm>
            </p:grpSpPr>
            <p:sp>
              <p:nvSpPr>
                <p:cNvPr id="18589" name="Google Shape;18589;p8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590" name="Google Shape;18590;p8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8591" name="Google Shape;18591;p84"/>
              <p:cNvGrpSpPr/>
              <p:nvPr/>
            </p:nvGrpSpPr>
            <p:grpSpPr>
              <a:xfrm>
                <a:off x="3067316" y="3711366"/>
                <a:ext cx="66900" cy="166809"/>
                <a:chOff x="3067316" y="3711366"/>
                <a:chExt cx="66900" cy="166809"/>
              </a:xfrm>
            </p:grpSpPr>
            <p:sp>
              <p:nvSpPr>
                <p:cNvPr id="18592" name="Google Shape;18592;p8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593" name="Google Shape;18593;p8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8594" name="Google Shape;18594;p84"/>
              <p:cNvGrpSpPr/>
              <p:nvPr/>
            </p:nvGrpSpPr>
            <p:grpSpPr>
              <a:xfrm>
                <a:off x="2413923" y="4058666"/>
                <a:ext cx="224119" cy="66900"/>
                <a:chOff x="2413923" y="4058666"/>
                <a:chExt cx="224119" cy="66900"/>
              </a:xfrm>
            </p:grpSpPr>
            <p:sp>
              <p:nvSpPr>
                <p:cNvPr id="18595" name="Google Shape;18595;p8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596" name="Google Shape;18596;p8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8597" name="Google Shape;18597;p84"/>
              <p:cNvGrpSpPr/>
              <p:nvPr/>
            </p:nvGrpSpPr>
            <p:grpSpPr>
              <a:xfrm>
                <a:off x="3564643" y="4058666"/>
                <a:ext cx="223397" cy="66900"/>
                <a:chOff x="3564643" y="4058666"/>
                <a:chExt cx="223397" cy="66900"/>
              </a:xfrm>
            </p:grpSpPr>
            <p:sp>
              <p:nvSpPr>
                <p:cNvPr id="18598" name="Google Shape;18598;p8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599" name="Google Shape;18599;p8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8600" name="Google Shape;18600;p84"/>
            <p:cNvGrpSpPr/>
            <p:nvPr/>
          </p:nvGrpSpPr>
          <p:grpSpPr>
            <a:xfrm>
              <a:off x="2633353" y="3965763"/>
              <a:ext cx="933975" cy="445687"/>
              <a:chOff x="2633353" y="3965763"/>
              <a:chExt cx="933975" cy="445687"/>
            </a:xfrm>
          </p:grpSpPr>
          <p:sp>
            <p:nvSpPr>
              <p:cNvPr id="18601" name="Google Shape;18601;p8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8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03" name="Google Shape;18603;p84"/>
          <p:cNvGrpSpPr/>
          <p:nvPr/>
        </p:nvGrpSpPr>
        <p:grpSpPr>
          <a:xfrm>
            <a:off x="6392789" y="1044382"/>
            <a:ext cx="1131087" cy="587383"/>
            <a:chOff x="238125" y="999450"/>
            <a:chExt cx="7140700" cy="3708225"/>
          </a:xfrm>
        </p:grpSpPr>
        <p:sp>
          <p:nvSpPr>
            <p:cNvPr id="18604" name="Google Shape;18604;p8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8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8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8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8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8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8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8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8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3" name="Google Shape;18613;p84"/>
          <p:cNvGrpSpPr/>
          <p:nvPr/>
        </p:nvGrpSpPr>
        <p:grpSpPr>
          <a:xfrm>
            <a:off x="3744240" y="3493876"/>
            <a:ext cx="1375854" cy="678131"/>
            <a:chOff x="3913765" y="3641905"/>
            <a:chExt cx="1522805" cy="750560"/>
          </a:xfrm>
        </p:grpSpPr>
        <p:grpSp>
          <p:nvGrpSpPr>
            <p:cNvPr id="18614" name="Google Shape;18614;p84"/>
            <p:cNvGrpSpPr/>
            <p:nvPr/>
          </p:nvGrpSpPr>
          <p:grpSpPr>
            <a:xfrm>
              <a:off x="3913765" y="3997002"/>
              <a:ext cx="1522805" cy="395463"/>
              <a:chOff x="3913765" y="3997002"/>
              <a:chExt cx="1522805" cy="395463"/>
            </a:xfrm>
          </p:grpSpPr>
          <p:grpSp>
            <p:nvGrpSpPr>
              <p:cNvPr id="18615" name="Google Shape;18615;p84"/>
              <p:cNvGrpSpPr/>
              <p:nvPr/>
            </p:nvGrpSpPr>
            <p:grpSpPr>
              <a:xfrm>
                <a:off x="3913765" y="4138659"/>
                <a:ext cx="507602" cy="253806"/>
                <a:chOff x="3913765" y="4138659"/>
                <a:chExt cx="507602" cy="253806"/>
              </a:xfrm>
            </p:grpSpPr>
            <p:sp>
              <p:nvSpPr>
                <p:cNvPr id="18616" name="Google Shape;18616;p8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8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8618" name="Google Shape;18618;p84"/>
              <p:cNvGrpSpPr/>
              <p:nvPr/>
            </p:nvGrpSpPr>
            <p:grpSpPr>
              <a:xfrm>
                <a:off x="4421361" y="3997002"/>
                <a:ext cx="507618" cy="395463"/>
                <a:chOff x="4421361" y="3997002"/>
                <a:chExt cx="507618" cy="395463"/>
              </a:xfrm>
            </p:grpSpPr>
            <p:sp>
              <p:nvSpPr>
                <p:cNvPr id="18619" name="Google Shape;18619;p8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8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1" name="Google Shape;18621;p84"/>
              <p:cNvGrpSpPr/>
              <p:nvPr/>
            </p:nvGrpSpPr>
            <p:grpSpPr>
              <a:xfrm>
                <a:off x="4928973" y="4189418"/>
                <a:ext cx="507596" cy="203047"/>
                <a:chOff x="4928973" y="4189418"/>
                <a:chExt cx="507596" cy="203047"/>
              </a:xfrm>
            </p:grpSpPr>
            <p:sp>
              <p:nvSpPr>
                <p:cNvPr id="18622" name="Google Shape;18622;p8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8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24" name="Google Shape;18624;p84"/>
            <p:cNvGrpSpPr/>
            <p:nvPr/>
          </p:nvGrpSpPr>
          <p:grpSpPr>
            <a:xfrm>
              <a:off x="4482186" y="3641905"/>
              <a:ext cx="397605" cy="349784"/>
              <a:chOff x="2906375" y="1159725"/>
              <a:chExt cx="1860575" cy="1636800"/>
            </a:xfrm>
          </p:grpSpPr>
          <p:sp>
            <p:nvSpPr>
              <p:cNvPr id="18625" name="Google Shape;18625;p8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8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8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8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29" name="Google Shape;18629;p84"/>
          <p:cNvGrpSpPr/>
          <p:nvPr/>
        </p:nvGrpSpPr>
        <p:grpSpPr>
          <a:xfrm>
            <a:off x="6528949" y="1853803"/>
            <a:ext cx="940737" cy="721067"/>
            <a:chOff x="6599718" y="2068734"/>
            <a:chExt cx="940737" cy="721067"/>
          </a:xfrm>
        </p:grpSpPr>
        <p:sp>
          <p:nvSpPr>
            <p:cNvPr id="18630" name="Google Shape;18630;p8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8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8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8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8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8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36" name="Google Shape;18636;p84"/>
            <p:cNvGrpSpPr/>
            <p:nvPr/>
          </p:nvGrpSpPr>
          <p:grpSpPr>
            <a:xfrm>
              <a:off x="6836957" y="2068734"/>
              <a:ext cx="461892" cy="721067"/>
              <a:chOff x="6836957" y="2068734"/>
              <a:chExt cx="461892" cy="721067"/>
            </a:xfrm>
          </p:grpSpPr>
          <p:sp>
            <p:nvSpPr>
              <p:cNvPr id="18637" name="Google Shape;18637;p8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8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8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8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8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8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43" name="Google Shape;18643;p84"/>
              <p:cNvGrpSpPr/>
              <p:nvPr/>
            </p:nvGrpSpPr>
            <p:grpSpPr>
              <a:xfrm>
                <a:off x="6836957" y="2068734"/>
                <a:ext cx="461892" cy="721067"/>
                <a:chOff x="6836957" y="2068734"/>
                <a:chExt cx="461892" cy="721067"/>
              </a:xfrm>
            </p:grpSpPr>
            <p:sp>
              <p:nvSpPr>
                <p:cNvPr id="18644" name="Google Shape;18644;p8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8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8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8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8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8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8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8651" name="Google Shape;18651;p84"/>
          <p:cNvGrpSpPr/>
          <p:nvPr/>
        </p:nvGrpSpPr>
        <p:grpSpPr>
          <a:xfrm>
            <a:off x="2412267" y="1858149"/>
            <a:ext cx="712577" cy="712374"/>
            <a:chOff x="2559249" y="2069323"/>
            <a:chExt cx="685566" cy="685634"/>
          </a:xfrm>
        </p:grpSpPr>
        <p:sp>
          <p:nvSpPr>
            <p:cNvPr id="18652" name="Google Shape;18652;p8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8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8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8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8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8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8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8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8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8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8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8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8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5" name="Google Shape;18665;p84"/>
          <p:cNvGrpSpPr/>
          <p:nvPr/>
        </p:nvGrpSpPr>
        <p:grpSpPr>
          <a:xfrm>
            <a:off x="7594705" y="970938"/>
            <a:ext cx="845645" cy="711911"/>
            <a:chOff x="951975" y="315800"/>
            <a:chExt cx="5860325" cy="4933550"/>
          </a:xfrm>
        </p:grpSpPr>
        <p:sp>
          <p:nvSpPr>
            <p:cNvPr id="18666" name="Google Shape;18666;p8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8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8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8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8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8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8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8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4" name="Google Shape;18674;p84"/>
          <p:cNvGrpSpPr/>
          <p:nvPr/>
        </p:nvGrpSpPr>
        <p:grpSpPr>
          <a:xfrm>
            <a:off x="3691834" y="2707047"/>
            <a:ext cx="1617932" cy="621724"/>
            <a:chOff x="3862800" y="3038525"/>
            <a:chExt cx="1329006" cy="510698"/>
          </a:xfrm>
        </p:grpSpPr>
        <p:sp>
          <p:nvSpPr>
            <p:cNvPr id="18675" name="Google Shape;18675;p8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8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77" name="Google Shape;18677;p84"/>
            <p:cNvGrpSpPr/>
            <p:nvPr/>
          </p:nvGrpSpPr>
          <p:grpSpPr>
            <a:xfrm>
              <a:off x="3967075" y="3040337"/>
              <a:ext cx="1019927" cy="402126"/>
              <a:chOff x="3967075" y="3040337"/>
              <a:chExt cx="1019927" cy="402126"/>
            </a:xfrm>
          </p:grpSpPr>
          <p:sp>
            <p:nvSpPr>
              <p:cNvPr id="18678" name="Google Shape;18678;p8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8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0" name="Google Shape;18680;p84"/>
            <p:cNvGrpSpPr/>
            <p:nvPr/>
          </p:nvGrpSpPr>
          <p:grpSpPr>
            <a:xfrm>
              <a:off x="4186700" y="3040337"/>
              <a:ext cx="390475" cy="183289"/>
              <a:chOff x="4186700" y="3040337"/>
              <a:chExt cx="390475" cy="183289"/>
            </a:xfrm>
          </p:grpSpPr>
          <p:sp>
            <p:nvSpPr>
              <p:cNvPr id="18681" name="Google Shape;18681;p8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8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3" name="Google Shape;18683;p84"/>
            <p:cNvGrpSpPr/>
            <p:nvPr/>
          </p:nvGrpSpPr>
          <p:grpSpPr>
            <a:xfrm>
              <a:off x="4073727" y="3040337"/>
              <a:ext cx="697794" cy="296263"/>
              <a:chOff x="4073727" y="3040337"/>
              <a:chExt cx="697794" cy="296263"/>
            </a:xfrm>
          </p:grpSpPr>
          <p:sp>
            <p:nvSpPr>
              <p:cNvPr id="18684" name="Google Shape;18684;p8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8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6" name="Google Shape;18686;p84"/>
            <p:cNvGrpSpPr/>
            <p:nvPr/>
          </p:nvGrpSpPr>
          <p:grpSpPr>
            <a:xfrm>
              <a:off x="3862800" y="3038525"/>
              <a:ext cx="1329006" cy="510698"/>
              <a:chOff x="3862800" y="3038525"/>
              <a:chExt cx="1329006" cy="510698"/>
            </a:xfrm>
          </p:grpSpPr>
          <p:sp>
            <p:nvSpPr>
              <p:cNvPr id="18687" name="Google Shape;18687;p8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8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89" name="Google Shape;18689;p84"/>
          <p:cNvGrpSpPr/>
          <p:nvPr/>
        </p:nvGrpSpPr>
        <p:grpSpPr>
          <a:xfrm>
            <a:off x="700156" y="970938"/>
            <a:ext cx="883205" cy="775176"/>
            <a:chOff x="649648" y="271400"/>
            <a:chExt cx="6215377" cy="5455143"/>
          </a:xfrm>
        </p:grpSpPr>
        <p:sp>
          <p:nvSpPr>
            <p:cNvPr id="18690" name="Google Shape;18690;p8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8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8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8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8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8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8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8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8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8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8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8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2" name="Google Shape;18702;p84"/>
          <p:cNvGrpSpPr/>
          <p:nvPr/>
        </p:nvGrpSpPr>
        <p:grpSpPr>
          <a:xfrm>
            <a:off x="2308457" y="970938"/>
            <a:ext cx="767704" cy="815489"/>
            <a:chOff x="2499700" y="1135950"/>
            <a:chExt cx="732402" cy="777990"/>
          </a:xfrm>
        </p:grpSpPr>
        <p:grpSp>
          <p:nvGrpSpPr>
            <p:cNvPr id="18703" name="Google Shape;18703;p84"/>
            <p:cNvGrpSpPr/>
            <p:nvPr/>
          </p:nvGrpSpPr>
          <p:grpSpPr>
            <a:xfrm>
              <a:off x="2499700" y="1135950"/>
              <a:ext cx="732402" cy="694705"/>
              <a:chOff x="2499700" y="1135950"/>
              <a:chExt cx="732402" cy="694705"/>
            </a:xfrm>
          </p:grpSpPr>
          <p:sp>
            <p:nvSpPr>
              <p:cNvPr id="18704" name="Google Shape;18704;p8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8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8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8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8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8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8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8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8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8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8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8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8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8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8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8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8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8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8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8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8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8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8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8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8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8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8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1" name="Google Shape;18731;p84"/>
            <p:cNvGrpSpPr/>
            <p:nvPr/>
          </p:nvGrpSpPr>
          <p:grpSpPr>
            <a:xfrm>
              <a:off x="2517909" y="1188726"/>
              <a:ext cx="702702" cy="725214"/>
              <a:chOff x="2517909" y="1188726"/>
              <a:chExt cx="702702" cy="725214"/>
            </a:xfrm>
          </p:grpSpPr>
          <p:sp>
            <p:nvSpPr>
              <p:cNvPr id="18732" name="Google Shape;18732;p8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8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8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8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8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737" name="Google Shape;18737;p84"/>
          <p:cNvGrpSpPr/>
          <p:nvPr/>
        </p:nvGrpSpPr>
        <p:grpSpPr>
          <a:xfrm>
            <a:off x="1654189" y="970938"/>
            <a:ext cx="583439" cy="870229"/>
            <a:chOff x="1716825" y="1121550"/>
            <a:chExt cx="622800" cy="928938"/>
          </a:xfrm>
        </p:grpSpPr>
        <p:grpSp>
          <p:nvGrpSpPr>
            <p:cNvPr id="18738" name="Google Shape;18738;p84"/>
            <p:cNvGrpSpPr/>
            <p:nvPr/>
          </p:nvGrpSpPr>
          <p:grpSpPr>
            <a:xfrm>
              <a:off x="1716825" y="1121550"/>
              <a:ext cx="622800" cy="928938"/>
              <a:chOff x="1716825" y="1121550"/>
              <a:chExt cx="622800" cy="928938"/>
            </a:xfrm>
          </p:grpSpPr>
          <p:cxnSp>
            <p:nvCxnSpPr>
              <p:cNvPr id="18739" name="Google Shape;18739;p8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8740" name="Google Shape;18740;p8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1" name="Google Shape;18741;p84"/>
            <p:cNvGrpSpPr/>
            <p:nvPr/>
          </p:nvGrpSpPr>
          <p:grpSpPr>
            <a:xfrm>
              <a:off x="1768050" y="1172775"/>
              <a:ext cx="520200" cy="832000"/>
              <a:chOff x="1768050" y="1172775"/>
              <a:chExt cx="520200" cy="832000"/>
            </a:xfrm>
          </p:grpSpPr>
          <p:cxnSp>
            <p:nvCxnSpPr>
              <p:cNvPr id="18742" name="Google Shape;18742;p8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8743" name="Google Shape;18743;p8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4" name="Google Shape;18744;p84"/>
            <p:cNvGrpSpPr/>
            <p:nvPr/>
          </p:nvGrpSpPr>
          <p:grpSpPr>
            <a:xfrm>
              <a:off x="1820100" y="1225475"/>
              <a:ext cx="416400" cy="729575"/>
              <a:chOff x="1820100" y="1225475"/>
              <a:chExt cx="416400" cy="729575"/>
            </a:xfrm>
          </p:grpSpPr>
          <p:cxnSp>
            <p:nvCxnSpPr>
              <p:cNvPr id="18745" name="Google Shape;18745;p8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8746" name="Google Shape;18746;p8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7" name="Google Shape;18747;p84"/>
            <p:cNvGrpSpPr/>
            <p:nvPr/>
          </p:nvGrpSpPr>
          <p:grpSpPr>
            <a:xfrm>
              <a:off x="1874250" y="1278825"/>
              <a:ext cx="308100" cy="605275"/>
              <a:chOff x="1874250" y="1278825"/>
              <a:chExt cx="308100" cy="605275"/>
            </a:xfrm>
          </p:grpSpPr>
          <p:cxnSp>
            <p:nvCxnSpPr>
              <p:cNvPr id="18748" name="Google Shape;18748;p8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8749" name="Google Shape;18749;p8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50" name="Google Shape;18750;p8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1" name="Google Shape;18751;p84"/>
          <p:cNvGrpSpPr/>
          <p:nvPr/>
        </p:nvGrpSpPr>
        <p:grpSpPr>
          <a:xfrm>
            <a:off x="1574012" y="1857260"/>
            <a:ext cx="739072" cy="714152"/>
            <a:chOff x="4334725" y="1355875"/>
            <a:chExt cx="3106650" cy="3001900"/>
          </a:xfrm>
        </p:grpSpPr>
        <p:grpSp>
          <p:nvGrpSpPr>
            <p:cNvPr id="18752" name="Google Shape;18752;p84"/>
            <p:cNvGrpSpPr/>
            <p:nvPr/>
          </p:nvGrpSpPr>
          <p:grpSpPr>
            <a:xfrm>
              <a:off x="4516050" y="1724875"/>
              <a:ext cx="2693725" cy="2632900"/>
              <a:chOff x="4516050" y="1724875"/>
              <a:chExt cx="2693725" cy="2632900"/>
            </a:xfrm>
          </p:grpSpPr>
          <p:sp>
            <p:nvSpPr>
              <p:cNvPr id="18753" name="Google Shape;18753;p8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8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8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6" name="Google Shape;18756;p84"/>
            <p:cNvGrpSpPr/>
            <p:nvPr/>
          </p:nvGrpSpPr>
          <p:grpSpPr>
            <a:xfrm>
              <a:off x="4334725" y="1355875"/>
              <a:ext cx="3106650" cy="2709650"/>
              <a:chOff x="4334725" y="1355875"/>
              <a:chExt cx="3106650" cy="2709650"/>
            </a:xfrm>
          </p:grpSpPr>
          <p:sp>
            <p:nvSpPr>
              <p:cNvPr id="18757" name="Google Shape;18757;p8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8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8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760" name="Google Shape;18760;p84"/>
          <p:cNvGrpSpPr/>
          <p:nvPr/>
        </p:nvGrpSpPr>
        <p:grpSpPr>
          <a:xfrm>
            <a:off x="7690961" y="3488031"/>
            <a:ext cx="312074" cy="684173"/>
            <a:chOff x="7645573" y="3754300"/>
            <a:chExt cx="293855" cy="644170"/>
          </a:xfrm>
        </p:grpSpPr>
        <p:sp>
          <p:nvSpPr>
            <p:cNvPr id="18761" name="Google Shape;18761;p8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8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3" name="Google Shape;18763;p84"/>
          <p:cNvGrpSpPr/>
          <p:nvPr/>
        </p:nvGrpSpPr>
        <p:grpSpPr>
          <a:xfrm>
            <a:off x="5612949" y="970938"/>
            <a:ext cx="709011" cy="739359"/>
            <a:chOff x="5830645" y="1256617"/>
            <a:chExt cx="530340" cy="553040"/>
          </a:xfrm>
        </p:grpSpPr>
        <p:grpSp>
          <p:nvGrpSpPr>
            <p:cNvPr id="18764" name="Google Shape;18764;p84"/>
            <p:cNvGrpSpPr/>
            <p:nvPr/>
          </p:nvGrpSpPr>
          <p:grpSpPr>
            <a:xfrm>
              <a:off x="5830645" y="1256617"/>
              <a:ext cx="259743" cy="269909"/>
              <a:chOff x="5830645" y="1256617"/>
              <a:chExt cx="259743" cy="269909"/>
            </a:xfrm>
          </p:grpSpPr>
          <p:sp>
            <p:nvSpPr>
              <p:cNvPr id="18765" name="Google Shape;18765;p8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8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7" name="Google Shape;18767;p84"/>
            <p:cNvGrpSpPr/>
            <p:nvPr/>
          </p:nvGrpSpPr>
          <p:grpSpPr>
            <a:xfrm>
              <a:off x="6101293" y="1256617"/>
              <a:ext cx="259692" cy="269909"/>
              <a:chOff x="6101293" y="1256617"/>
              <a:chExt cx="259692" cy="269909"/>
            </a:xfrm>
          </p:grpSpPr>
          <p:sp>
            <p:nvSpPr>
              <p:cNvPr id="18768" name="Google Shape;18768;p8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8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0" name="Google Shape;18770;p84"/>
            <p:cNvGrpSpPr/>
            <p:nvPr/>
          </p:nvGrpSpPr>
          <p:grpSpPr>
            <a:xfrm>
              <a:off x="5830645" y="1539749"/>
              <a:ext cx="259692" cy="269909"/>
              <a:chOff x="5830645" y="1539749"/>
              <a:chExt cx="259692" cy="269909"/>
            </a:xfrm>
          </p:grpSpPr>
          <p:sp>
            <p:nvSpPr>
              <p:cNvPr id="18771" name="Google Shape;18771;p8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8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3" name="Google Shape;18773;p84"/>
            <p:cNvGrpSpPr/>
            <p:nvPr/>
          </p:nvGrpSpPr>
          <p:grpSpPr>
            <a:xfrm>
              <a:off x="6101293" y="1539749"/>
              <a:ext cx="259692" cy="269909"/>
              <a:chOff x="6101293" y="1539749"/>
              <a:chExt cx="259692" cy="269909"/>
            </a:xfrm>
          </p:grpSpPr>
          <p:sp>
            <p:nvSpPr>
              <p:cNvPr id="18774" name="Google Shape;18774;p8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8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76" name="Google Shape;18776;p8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7" name="Google Shape;18777;p84"/>
          <p:cNvGrpSpPr/>
          <p:nvPr/>
        </p:nvGrpSpPr>
        <p:grpSpPr>
          <a:xfrm>
            <a:off x="714444" y="2707054"/>
            <a:ext cx="1452955" cy="621360"/>
            <a:chOff x="732422" y="2990152"/>
            <a:chExt cx="1337773" cy="572102"/>
          </a:xfrm>
        </p:grpSpPr>
        <p:sp>
          <p:nvSpPr>
            <p:cNvPr id="18778" name="Google Shape;18778;p8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8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8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8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8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8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87" name="Shape 18787"/>
        <p:cNvGrpSpPr/>
        <p:nvPr/>
      </p:nvGrpSpPr>
      <p:grpSpPr>
        <a:xfrm>
          <a:off x="0" y="0"/>
          <a:ext cx="0" cy="0"/>
          <a:chOff x="0" y="0"/>
          <a:chExt cx="0" cy="0"/>
        </a:xfrm>
      </p:grpSpPr>
      <p:grpSp>
        <p:nvGrpSpPr>
          <p:cNvPr id="18788" name="Google Shape;18788;p85"/>
          <p:cNvGrpSpPr/>
          <p:nvPr/>
        </p:nvGrpSpPr>
        <p:grpSpPr>
          <a:xfrm>
            <a:off x="708579" y="965872"/>
            <a:ext cx="1636117" cy="1526144"/>
            <a:chOff x="729238" y="1179665"/>
            <a:chExt cx="1636117" cy="1526144"/>
          </a:xfrm>
        </p:grpSpPr>
        <p:grpSp>
          <p:nvGrpSpPr>
            <p:cNvPr id="18789" name="Google Shape;18789;p85"/>
            <p:cNvGrpSpPr/>
            <p:nvPr/>
          </p:nvGrpSpPr>
          <p:grpSpPr>
            <a:xfrm>
              <a:off x="729238" y="1179665"/>
              <a:ext cx="80700" cy="1526144"/>
              <a:chOff x="729238" y="1179665"/>
              <a:chExt cx="80700" cy="1526144"/>
            </a:xfrm>
          </p:grpSpPr>
          <p:sp>
            <p:nvSpPr>
              <p:cNvPr id="18790" name="Google Shape;18790;p8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8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8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8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8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8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8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8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8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8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0" name="Google Shape;18800;p85"/>
            <p:cNvGrpSpPr/>
            <p:nvPr/>
          </p:nvGrpSpPr>
          <p:grpSpPr>
            <a:xfrm>
              <a:off x="903098" y="1179665"/>
              <a:ext cx="80700" cy="1526144"/>
              <a:chOff x="903098" y="1179665"/>
              <a:chExt cx="80700" cy="1526144"/>
            </a:xfrm>
          </p:grpSpPr>
          <p:sp>
            <p:nvSpPr>
              <p:cNvPr id="18801" name="Google Shape;18801;p8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8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8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8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8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8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8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8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8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8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1" name="Google Shape;18811;p85"/>
            <p:cNvGrpSpPr/>
            <p:nvPr/>
          </p:nvGrpSpPr>
          <p:grpSpPr>
            <a:xfrm>
              <a:off x="1076958" y="1179665"/>
              <a:ext cx="80700" cy="1526144"/>
              <a:chOff x="1076958" y="1179665"/>
              <a:chExt cx="80700" cy="1526144"/>
            </a:xfrm>
          </p:grpSpPr>
          <p:sp>
            <p:nvSpPr>
              <p:cNvPr id="18812" name="Google Shape;18812;p8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8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8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8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8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8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8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8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8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8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2" name="Google Shape;18822;p85"/>
            <p:cNvGrpSpPr/>
            <p:nvPr/>
          </p:nvGrpSpPr>
          <p:grpSpPr>
            <a:xfrm>
              <a:off x="1247707" y="1179665"/>
              <a:ext cx="80700" cy="1526144"/>
              <a:chOff x="1247707" y="1179665"/>
              <a:chExt cx="80700" cy="1526144"/>
            </a:xfrm>
          </p:grpSpPr>
          <p:sp>
            <p:nvSpPr>
              <p:cNvPr id="18823" name="Google Shape;18823;p8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8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8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8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8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8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8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8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8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8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3" name="Google Shape;18833;p85"/>
            <p:cNvGrpSpPr/>
            <p:nvPr/>
          </p:nvGrpSpPr>
          <p:grpSpPr>
            <a:xfrm>
              <a:off x="1421567" y="1179665"/>
              <a:ext cx="80700" cy="1526144"/>
              <a:chOff x="1421567" y="1179665"/>
              <a:chExt cx="80700" cy="1526144"/>
            </a:xfrm>
          </p:grpSpPr>
          <p:sp>
            <p:nvSpPr>
              <p:cNvPr id="18834" name="Google Shape;18834;p8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8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8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8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8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8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8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8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8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8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4" name="Google Shape;18844;p85"/>
            <p:cNvGrpSpPr/>
            <p:nvPr/>
          </p:nvGrpSpPr>
          <p:grpSpPr>
            <a:xfrm>
              <a:off x="1592327" y="1179665"/>
              <a:ext cx="80700" cy="1526144"/>
              <a:chOff x="1592327" y="1179665"/>
              <a:chExt cx="80700" cy="1526144"/>
            </a:xfrm>
          </p:grpSpPr>
          <p:sp>
            <p:nvSpPr>
              <p:cNvPr id="18845" name="Google Shape;18845;p8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8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8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8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8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8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8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8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8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8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5" name="Google Shape;18855;p85"/>
            <p:cNvGrpSpPr/>
            <p:nvPr/>
          </p:nvGrpSpPr>
          <p:grpSpPr>
            <a:xfrm>
              <a:off x="1766187" y="1179665"/>
              <a:ext cx="80700" cy="1526144"/>
              <a:chOff x="1766187" y="1179665"/>
              <a:chExt cx="80700" cy="1526144"/>
            </a:xfrm>
          </p:grpSpPr>
          <p:sp>
            <p:nvSpPr>
              <p:cNvPr id="18856" name="Google Shape;18856;p8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8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8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8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8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8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8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8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8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8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6" name="Google Shape;18866;p85"/>
            <p:cNvGrpSpPr/>
            <p:nvPr/>
          </p:nvGrpSpPr>
          <p:grpSpPr>
            <a:xfrm>
              <a:off x="1936935" y="1179665"/>
              <a:ext cx="80700" cy="1526144"/>
              <a:chOff x="1936935" y="1179665"/>
              <a:chExt cx="80700" cy="1526144"/>
            </a:xfrm>
          </p:grpSpPr>
          <p:sp>
            <p:nvSpPr>
              <p:cNvPr id="18867" name="Google Shape;18867;p8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8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8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8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8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8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8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8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8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8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7" name="Google Shape;18877;p85"/>
            <p:cNvGrpSpPr/>
            <p:nvPr/>
          </p:nvGrpSpPr>
          <p:grpSpPr>
            <a:xfrm>
              <a:off x="2110795" y="1179665"/>
              <a:ext cx="80700" cy="1526144"/>
              <a:chOff x="2110795" y="1179665"/>
              <a:chExt cx="80700" cy="1526144"/>
            </a:xfrm>
          </p:grpSpPr>
          <p:sp>
            <p:nvSpPr>
              <p:cNvPr id="18878" name="Google Shape;18878;p8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8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8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8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8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8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8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8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8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8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8" name="Google Shape;18888;p85"/>
            <p:cNvGrpSpPr/>
            <p:nvPr/>
          </p:nvGrpSpPr>
          <p:grpSpPr>
            <a:xfrm>
              <a:off x="2284655" y="1179665"/>
              <a:ext cx="80700" cy="1526144"/>
              <a:chOff x="2284655" y="1179665"/>
              <a:chExt cx="80700" cy="1526144"/>
            </a:xfrm>
          </p:grpSpPr>
          <p:sp>
            <p:nvSpPr>
              <p:cNvPr id="18889" name="Google Shape;18889;p8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8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8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8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8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8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8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8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8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8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899" name="Google Shape;18899;p85"/>
          <p:cNvGrpSpPr/>
          <p:nvPr/>
        </p:nvGrpSpPr>
        <p:grpSpPr>
          <a:xfrm>
            <a:off x="2603245" y="985011"/>
            <a:ext cx="1364248" cy="1102133"/>
            <a:chOff x="2623904" y="1198803"/>
            <a:chExt cx="1364248" cy="1102133"/>
          </a:xfrm>
        </p:grpSpPr>
        <p:grpSp>
          <p:nvGrpSpPr>
            <p:cNvPr id="18900" name="Google Shape;18900;p85"/>
            <p:cNvGrpSpPr/>
            <p:nvPr/>
          </p:nvGrpSpPr>
          <p:grpSpPr>
            <a:xfrm>
              <a:off x="2623907" y="1198803"/>
              <a:ext cx="1364245" cy="273000"/>
              <a:chOff x="2623907" y="1198803"/>
              <a:chExt cx="1364245" cy="273000"/>
            </a:xfrm>
          </p:grpSpPr>
          <p:sp>
            <p:nvSpPr>
              <p:cNvPr id="18901" name="Google Shape;18901;p8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8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8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8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8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6" name="Google Shape;18906;p85"/>
            <p:cNvGrpSpPr/>
            <p:nvPr/>
          </p:nvGrpSpPr>
          <p:grpSpPr>
            <a:xfrm>
              <a:off x="2623904" y="1476964"/>
              <a:ext cx="1364245" cy="273000"/>
              <a:chOff x="2623904" y="1476964"/>
              <a:chExt cx="1364245" cy="273000"/>
            </a:xfrm>
          </p:grpSpPr>
          <p:sp>
            <p:nvSpPr>
              <p:cNvPr id="18907" name="Google Shape;18907;p8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8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8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8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8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2" name="Google Shape;18912;p85"/>
            <p:cNvGrpSpPr/>
            <p:nvPr/>
          </p:nvGrpSpPr>
          <p:grpSpPr>
            <a:xfrm>
              <a:off x="2623907" y="1749775"/>
              <a:ext cx="1364245" cy="273000"/>
              <a:chOff x="2623907" y="1749775"/>
              <a:chExt cx="1364245" cy="273000"/>
            </a:xfrm>
          </p:grpSpPr>
          <p:sp>
            <p:nvSpPr>
              <p:cNvPr id="18913" name="Google Shape;18913;p8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8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8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8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8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8" name="Google Shape;18918;p85"/>
            <p:cNvGrpSpPr/>
            <p:nvPr/>
          </p:nvGrpSpPr>
          <p:grpSpPr>
            <a:xfrm>
              <a:off x="2623904" y="2027936"/>
              <a:ext cx="1364245" cy="273000"/>
              <a:chOff x="2623904" y="2027936"/>
              <a:chExt cx="1364245" cy="273000"/>
            </a:xfrm>
          </p:grpSpPr>
          <p:sp>
            <p:nvSpPr>
              <p:cNvPr id="18919" name="Google Shape;18919;p8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8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8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8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8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924" name="Google Shape;18924;p85"/>
          <p:cNvGrpSpPr/>
          <p:nvPr/>
        </p:nvGrpSpPr>
        <p:grpSpPr>
          <a:xfrm>
            <a:off x="2592706" y="2444193"/>
            <a:ext cx="1387541" cy="159124"/>
            <a:chOff x="3200660" y="2180272"/>
            <a:chExt cx="2563824" cy="378237"/>
          </a:xfrm>
        </p:grpSpPr>
        <p:sp>
          <p:nvSpPr>
            <p:cNvPr id="18925" name="Google Shape;18925;p8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8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8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8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8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8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8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8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8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8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8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8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8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8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8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8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8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8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3" name="Google Shape;18943;p85"/>
          <p:cNvGrpSpPr/>
          <p:nvPr/>
        </p:nvGrpSpPr>
        <p:grpSpPr>
          <a:xfrm>
            <a:off x="2589231" y="2722018"/>
            <a:ext cx="1390502" cy="159625"/>
            <a:chOff x="3530150" y="2790075"/>
            <a:chExt cx="1962600" cy="225300"/>
          </a:xfrm>
        </p:grpSpPr>
        <p:sp>
          <p:nvSpPr>
            <p:cNvPr id="18944" name="Google Shape;18944;p8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8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6" name="Google Shape;18946;p85"/>
          <p:cNvGrpSpPr/>
          <p:nvPr/>
        </p:nvGrpSpPr>
        <p:grpSpPr>
          <a:xfrm>
            <a:off x="2589884" y="3000344"/>
            <a:ext cx="1411629" cy="153761"/>
            <a:chOff x="3558802" y="4011427"/>
            <a:chExt cx="1866000" cy="111300"/>
          </a:xfrm>
        </p:grpSpPr>
        <p:sp>
          <p:nvSpPr>
            <p:cNvPr id="18947" name="Google Shape;18947;p8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8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9" name="Google Shape;18949;p85"/>
          <p:cNvGrpSpPr/>
          <p:nvPr/>
        </p:nvGrpSpPr>
        <p:grpSpPr>
          <a:xfrm>
            <a:off x="2589576" y="2205744"/>
            <a:ext cx="1383503" cy="119749"/>
            <a:chOff x="3465975" y="2270276"/>
            <a:chExt cx="1986364" cy="171929"/>
          </a:xfrm>
        </p:grpSpPr>
        <p:sp>
          <p:nvSpPr>
            <p:cNvPr id="18950" name="Google Shape;18950;p8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8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8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8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8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8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8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8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8" name="Google Shape;18958;p85"/>
          <p:cNvGrpSpPr/>
          <p:nvPr/>
        </p:nvGrpSpPr>
        <p:grpSpPr>
          <a:xfrm>
            <a:off x="2600584" y="3569394"/>
            <a:ext cx="1369531" cy="195460"/>
            <a:chOff x="723300" y="4253549"/>
            <a:chExt cx="2276482" cy="324900"/>
          </a:xfrm>
        </p:grpSpPr>
        <p:sp>
          <p:nvSpPr>
            <p:cNvPr id="18959" name="Google Shape;18959;p8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8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8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8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8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4" name="Google Shape;18964;p85"/>
          <p:cNvGrpSpPr/>
          <p:nvPr/>
        </p:nvGrpSpPr>
        <p:grpSpPr>
          <a:xfrm>
            <a:off x="2590145" y="3270574"/>
            <a:ext cx="1389066" cy="180119"/>
            <a:chOff x="705948" y="3788465"/>
            <a:chExt cx="2308953" cy="299400"/>
          </a:xfrm>
        </p:grpSpPr>
        <p:sp>
          <p:nvSpPr>
            <p:cNvPr id="18965" name="Google Shape;18965;p8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8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8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8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8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0" name="Google Shape;18970;p85"/>
          <p:cNvGrpSpPr/>
          <p:nvPr/>
        </p:nvGrpSpPr>
        <p:grpSpPr>
          <a:xfrm>
            <a:off x="2638082" y="3883554"/>
            <a:ext cx="1304609" cy="294074"/>
            <a:chOff x="2658741" y="4097347"/>
            <a:chExt cx="1304609" cy="294074"/>
          </a:xfrm>
        </p:grpSpPr>
        <p:grpSp>
          <p:nvGrpSpPr>
            <p:cNvPr id="18971" name="Google Shape;18971;p85"/>
            <p:cNvGrpSpPr/>
            <p:nvPr/>
          </p:nvGrpSpPr>
          <p:grpSpPr>
            <a:xfrm>
              <a:off x="2658741" y="4097347"/>
              <a:ext cx="118572" cy="294074"/>
              <a:chOff x="3343310" y="4475555"/>
              <a:chExt cx="127717" cy="316753"/>
            </a:xfrm>
          </p:grpSpPr>
          <p:sp>
            <p:nvSpPr>
              <p:cNvPr id="18972" name="Google Shape;18972;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4" name="Google Shape;18974;p85"/>
            <p:cNvGrpSpPr/>
            <p:nvPr/>
          </p:nvGrpSpPr>
          <p:grpSpPr>
            <a:xfrm>
              <a:off x="3815519" y="4098388"/>
              <a:ext cx="147831" cy="291991"/>
              <a:chOff x="3527539" y="4476677"/>
              <a:chExt cx="159232" cy="314510"/>
            </a:xfrm>
          </p:grpSpPr>
          <p:sp>
            <p:nvSpPr>
              <p:cNvPr id="18975" name="Google Shape;18975;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7" name="Google Shape;18977;p85"/>
            <p:cNvGrpSpPr/>
            <p:nvPr/>
          </p:nvGrpSpPr>
          <p:grpSpPr>
            <a:xfrm>
              <a:off x="3511696" y="4098388"/>
              <a:ext cx="147831" cy="291991"/>
              <a:chOff x="3527539" y="4476677"/>
              <a:chExt cx="159232" cy="314510"/>
            </a:xfrm>
          </p:grpSpPr>
          <p:sp>
            <p:nvSpPr>
              <p:cNvPr id="18978" name="Google Shape;18978;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0" name="Google Shape;18980;p85"/>
            <p:cNvGrpSpPr/>
            <p:nvPr/>
          </p:nvGrpSpPr>
          <p:grpSpPr>
            <a:xfrm>
              <a:off x="3207874" y="4098388"/>
              <a:ext cx="147831" cy="291991"/>
              <a:chOff x="3527539" y="4476677"/>
              <a:chExt cx="159232" cy="314510"/>
            </a:xfrm>
          </p:grpSpPr>
          <p:sp>
            <p:nvSpPr>
              <p:cNvPr id="18981" name="Google Shape;18981;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3" name="Google Shape;18983;p85"/>
            <p:cNvGrpSpPr/>
            <p:nvPr/>
          </p:nvGrpSpPr>
          <p:grpSpPr>
            <a:xfrm>
              <a:off x="2933305" y="4097347"/>
              <a:ext cx="118572" cy="294074"/>
              <a:chOff x="3343310" y="4475555"/>
              <a:chExt cx="127717" cy="316753"/>
            </a:xfrm>
          </p:grpSpPr>
          <p:sp>
            <p:nvSpPr>
              <p:cNvPr id="18984" name="Google Shape;18984;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986" name="Google Shape;18986;p85"/>
          <p:cNvGrpSpPr/>
          <p:nvPr/>
        </p:nvGrpSpPr>
        <p:grpSpPr>
          <a:xfrm>
            <a:off x="4256912" y="1866676"/>
            <a:ext cx="1433821" cy="191501"/>
            <a:chOff x="4273350" y="2080469"/>
            <a:chExt cx="1433821" cy="191501"/>
          </a:xfrm>
        </p:grpSpPr>
        <p:grpSp>
          <p:nvGrpSpPr>
            <p:cNvPr id="18987" name="Google Shape;18987;p85"/>
            <p:cNvGrpSpPr/>
            <p:nvPr/>
          </p:nvGrpSpPr>
          <p:grpSpPr>
            <a:xfrm>
              <a:off x="4273350" y="2080469"/>
              <a:ext cx="1433821" cy="0"/>
              <a:chOff x="5224975" y="2962250"/>
              <a:chExt cx="1544400" cy="0"/>
            </a:xfrm>
          </p:grpSpPr>
          <p:cxnSp>
            <p:nvCxnSpPr>
              <p:cNvPr id="18988" name="Google Shape;18988;p8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8989" name="Google Shape;18989;p8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8990" name="Google Shape;18990;p85"/>
            <p:cNvGrpSpPr/>
            <p:nvPr/>
          </p:nvGrpSpPr>
          <p:grpSpPr>
            <a:xfrm>
              <a:off x="4273350" y="2271969"/>
              <a:ext cx="1433821" cy="0"/>
              <a:chOff x="5224975" y="2962250"/>
              <a:chExt cx="1544400" cy="0"/>
            </a:xfrm>
          </p:grpSpPr>
          <p:cxnSp>
            <p:nvCxnSpPr>
              <p:cNvPr id="18991" name="Google Shape;18991;p8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8992" name="Google Shape;18992;p8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8993" name="Google Shape;18993;p85"/>
          <p:cNvGrpSpPr/>
          <p:nvPr/>
        </p:nvGrpSpPr>
        <p:grpSpPr>
          <a:xfrm>
            <a:off x="4258467" y="969244"/>
            <a:ext cx="1430711" cy="743389"/>
            <a:chOff x="5159450" y="1919950"/>
            <a:chExt cx="1541050" cy="862500"/>
          </a:xfrm>
        </p:grpSpPr>
        <p:sp>
          <p:nvSpPr>
            <p:cNvPr id="18994" name="Google Shape;18994;p8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8995" name="Google Shape;18995;p85"/>
            <p:cNvGrpSpPr/>
            <p:nvPr/>
          </p:nvGrpSpPr>
          <p:grpSpPr>
            <a:xfrm>
              <a:off x="5159450" y="1919950"/>
              <a:ext cx="1541050" cy="862500"/>
              <a:chOff x="5159450" y="1919950"/>
              <a:chExt cx="1541050" cy="862500"/>
            </a:xfrm>
          </p:grpSpPr>
          <p:cxnSp>
            <p:nvCxnSpPr>
              <p:cNvPr id="18996" name="Google Shape;18996;p8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8997" name="Google Shape;18997;p8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8998" name="Google Shape;18998;p85"/>
          <p:cNvGrpSpPr/>
          <p:nvPr/>
        </p:nvGrpSpPr>
        <p:grpSpPr>
          <a:xfrm>
            <a:off x="4248581" y="2192571"/>
            <a:ext cx="1450484" cy="1052087"/>
            <a:chOff x="5230575" y="1554475"/>
            <a:chExt cx="2137150" cy="1550150"/>
          </a:xfrm>
        </p:grpSpPr>
        <p:sp>
          <p:nvSpPr>
            <p:cNvPr id="18999" name="Google Shape;18999;p8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8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8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8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8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8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8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8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8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8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8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8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8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2" name="Google Shape;19012;p85"/>
          <p:cNvGrpSpPr/>
          <p:nvPr/>
        </p:nvGrpSpPr>
        <p:grpSpPr>
          <a:xfrm rot="10800000">
            <a:off x="4265131" y="3284761"/>
            <a:ext cx="1417383" cy="887946"/>
            <a:chOff x="5645403" y="2920021"/>
            <a:chExt cx="2650800" cy="2180614"/>
          </a:xfrm>
        </p:grpSpPr>
        <p:sp>
          <p:nvSpPr>
            <p:cNvPr id="19013" name="Google Shape;19013;p8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014" name="Google Shape;19014;p85"/>
            <p:cNvCxnSpPr>
              <a:stCxn id="1901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9015" name="Google Shape;19015;p8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016" name="Google Shape;19016;p85"/>
            <p:cNvCxnSpPr>
              <a:endCxn id="19015"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9017" name="Google Shape;19017;p8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018" name="Google Shape;19018;p85"/>
            <p:cNvCxnSpPr>
              <a:stCxn id="19017"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9019" name="Google Shape;19019;p8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020" name="Google Shape;19020;p85"/>
            <p:cNvCxnSpPr>
              <a:endCxn id="1901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9021" name="Google Shape;19021;p85"/>
          <p:cNvGrpSpPr/>
          <p:nvPr/>
        </p:nvGrpSpPr>
        <p:grpSpPr>
          <a:xfrm>
            <a:off x="7365491" y="2188116"/>
            <a:ext cx="1071743" cy="1021579"/>
            <a:chOff x="7189833" y="2022667"/>
            <a:chExt cx="1251159" cy="1192597"/>
          </a:xfrm>
        </p:grpSpPr>
        <p:sp>
          <p:nvSpPr>
            <p:cNvPr id="19022" name="Google Shape;19022;p8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8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8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8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6" name="Google Shape;19026;p85"/>
          <p:cNvGrpSpPr/>
          <p:nvPr/>
        </p:nvGrpSpPr>
        <p:grpSpPr>
          <a:xfrm>
            <a:off x="706762" y="2614523"/>
            <a:ext cx="1695374" cy="1560837"/>
            <a:chOff x="727421" y="2828315"/>
            <a:chExt cx="1695374" cy="1560837"/>
          </a:xfrm>
        </p:grpSpPr>
        <p:grpSp>
          <p:nvGrpSpPr>
            <p:cNvPr id="19027" name="Google Shape;19027;p85"/>
            <p:cNvGrpSpPr/>
            <p:nvPr/>
          </p:nvGrpSpPr>
          <p:grpSpPr>
            <a:xfrm>
              <a:off x="819108" y="2882501"/>
              <a:ext cx="103104" cy="1426186"/>
              <a:chOff x="4674013" y="3100904"/>
              <a:chExt cx="122758" cy="1698043"/>
            </a:xfrm>
          </p:grpSpPr>
          <p:sp>
            <p:nvSpPr>
              <p:cNvPr id="19028" name="Google Shape;19028;p8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8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8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8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8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8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8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5" name="Google Shape;19035;p85"/>
            <p:cNvGrpSpPr/>
            <p:nvPr/>
          </p:nvGrpSpPr>
          <p:grpSpPr>
            <a:xfrm>
              <a:off x="1062475" y="2882501"/>
              <a:ext cx="103104" cy="1426186"/>
              <a:chOff x="4940438" y="3100904"/>
              <a:chExt cx="122758" cy="1698043"/>
            </a:xfrm>
          </p:grpSpPr>
          <p:sp>
            <p:nvSpPr>
              <p:cNvPr id="19036" name="Google Shape;19036;p8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8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8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8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8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8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8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3" name="Google Shape;19043;p85"/>
            <p:cNvGrpSpPr/>
            <p:nvPr/>
          </p:nvGrpSpPr>
          <p:grpSpPr>
            <a:xfrm>
              <a:off x="1299324" y="2882501"/>
              <a:ext cx="103104" cy="1426186"/>
              <a:chOff x="5206863" y="3100904"/>
              <a:chExt cx="122758" cy="1698043"/>
            </a:xfrm>
          </p:grpSpPr>
          <p:sp>
            <p:nvSpPr>
              <p:cNvPr id="19044" name="Google Shape;19044;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1" name="Google Shape;19051;p85"/>
            <p:cNvGrpSpPr/>
            <p:nvPr/>
          </p:nvGrpSpPr>
          <p:grpSpPr>
            <a:xfrm>
              <a:off x="1786057" y="2882501"/>
              <a:ext cx="103104" cy="1426186"/>
              <a:chOff x="6006138" y="3143629"/>
              <a:chExt cx="122758" cy="1698043"/>
            </a:xfrm>
          </p:grpSpPr>
          <p:sp>
            <p:nvSpPr>
              <p:cNvPr id="19052" name="Google Shape;19052;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9" name="Google Shape;19059;p85"/>
            <p:cNvGrpSpPr/>
            <p:nvPr/>
          </p:nvGrpSpPr>
          <p:grpSpPr>
            <a:xfrm>
              <a:off x="2029422" y="2882501"/>
              <a:ext cx="103104" cy="1426186"/>
              <a:chOff x="6805413" y="3100904"/>
              <a:chExt cx="122758" cy="1698043"/>
            </a:xfrm>
          </p:grpSpPr>
          <p:sp>
            <p:nvSpPr>
              <p:cNvPr id="19060" name="Google Shape;19060;p8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8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8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8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8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8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8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7" name="Google Shape;19067;p85"/>
            <p:cNvGrpSpPr/>
            <p:nvPr/>
          </p:nvGrpSpPr>
          <p:grpSpPr>
            <a:xfrm>
              <a:off x="727421" y="2828315"/>
              <a:ext cx="1695374" cy="1560837"/>
              <a:chOff x="734799" y="2782450"/>
              <a:chExt cx="1571100" cy="1577400"/>
            </a:xfrm>
          </p:grpSpPr>
          <p:cxnSp>
            <p:nvCxnSpPr>
              <p:cNvPr id="19068" name="Google Shape;19068;p8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9069" name="Google Shape;19069;p8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9070" name="Google Shape;19070;p85"/>
            <p:cNvGrpSpPr/>
            <p:nvPr/>
          </p:nvGrpSpPr>
          <p:grpSpPr>
            <a:xfrm>
              <a:off x="2272795" y="2882501"/>
              <a:ext cx="103104" cy="1426186"/>
              <a:chOff x="5206863" y="3100904"/>
              <a:chExt cx="122758" cy="1698043"/>
            </a:xfrm>
          </p:grpSpPr>
          <p:sp>
            <p:nvSpPr>
              <p:cNvPr id="19071" name="Google Shape;19071;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8" name="Google Shape;19078;p85"/>
            <p:cNvGrpSpPr/>
            <p:nvPr/>
          </p:nvGrpSpPr>
          <p:grpSpPr>
            <a:xfrm>
              <a:off x="1542694" y="2882501"/>
              <a:ext cx="103104" cy="1426186"/>
              <a:chOff x="6006138" y="3143629"/>
              <a:chExt cx="122758" cy="1698043"/>
            </a:xfrm>
          </p:grpSpPr>
          <p:sp>
            <p:nvSpPr>
              <p:cNvPr id="19079" name="Google Shape;19079;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086" name="Google Shape;19086;p85"/>
          <p:cNvGrpSpPr/>
          <p:nvPr/>
        </p:nvGrpSpPr>
        <p:grpSpPr>
          <a:xfrm>
            <a:off x="5915341" y="2192094"/>
            <a:ext cx="1248543" cy="1025319"/>
            <a:chOff x="5183758" y="1210600"/>
            <a:chExt cx="3605380" cy="2960783"/>
          </a:xfrm>
        </p:grpSpPr>
        <p:sp>
          <p:nvSpPr>
            <p:cNvPr id="19087" name="Google Shape;19087;p8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8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8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8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091" name="Google Shape;19091;p8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9092" name="Google Shape;19092;p8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9093" name="Google Shape;19093;p8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9094" name="Google Shape;19094;p8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9095" name="Google Shape;19095;p8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6" name="Google Shape;19096;p85"/>
          <p:cNvGrpSpPr/>
          <p:nvPr/>
        </p:nvGrpSpPr>
        <p:grpSpPr>
          <a:xfrm>
            <a:off x="5772403" y="3330411"/>
            <a:ext cx="2664831" cy="843440"/>
            <a:chOff x="5916567" y="1099697"/>
            <a:chExt cx="2556683" cy="809211"/>
          </a:xfrm>
        </p:grpSpPr>
        <p:sp>
          <p:nvSpPr>
            <p:cNvPr id="19097" name="Google Shape;19097;p8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8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8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8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8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8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8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8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5" name="Google Shape;19105;p85"/>
          <p:cNvGrpSpPr/>
          <p:nvPr/>
        </p:nvGrpSpPr>
        <p:grpSpPr>
          <a:xfrm>
            <a:off x="5879943" y="979270"/>
            <a:ext cx="1299851" cy="1023338"/>
            <a:chOff x="5900602" y="1193063"/>
            <a:chExt cx="1299851" cy="1023338"/>
          </a:xfrm>
        </p:grpSpPr>
        <p:grpSp>
          <p:nvGrpSpPr>
            <p:cNvPr id="19106" name="Google Shape;19106;p85"/>
            <p:cNvGrpSpPr/>
            <p:nvPr/>
          </p:nvGrpSpPr>
          <p:grpSpPr>
            <a:xfrm>
              <a:off x="6743564" y="1193063"/>
              <a:ext cx="456889" cy="700379"/>
              <a:chOff x="6743564" y="1193063"/>
              <a:chExt cx="456889" cy="700379"/>
            </a:xfrm>
          </p:grpSpPr>
          <p:grpSp>
            <p:nvGrpSpPr>
              <p:cNvPr id="19107" name="Google Shape;19107;p85"/>
              <p:cNvGrpSpPr/>
              <p:nvPr/>
            </p:nvGrpSpPr>
            <p:grpSpPr>
              <a:xfrm>
                <a:off x="6743564" y="1690731"/>
                <a:ext cx="214402" cy="202710"/>
                <a:chOff x="6743564" y="1690731"/>
                <a:chExt cx="214402" cy="202710"/>
              </a:xfrm>
            </p:grpSpPr>
            <p:sp>
              <p:nvSpPr>
                <p:cNvPr id="19108" name="Google Shape;19108;p8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8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0" name="Google Shape;19110;p85"/>
              <p:cNvGrpSpPr/>
              <p:nvPr/>
            </p:nvGrpSpPr>
            <p:grpSpPr>
              <a:xfrm>
                <a:off x="6915505" y="1193063"/>
                <a:ext cx="284947" cy="589637"/>
                <a:chOff x="6915505" y="1193063"/>
                <a:chExt cx="284947" cy="589637"/>
              </a:xfrm>
            </p:grpSpPr>
            <p:sp>
              <p:nvSpPr>
                <p:cNvPr id="19111" name="Google Shape;19111;p8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12" name="Google Shape;19112;p8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9113" name="Google Shape;19113;p85"/>
            <p:cNvGrpSpPr/>
            <p:nvPr/>
          </p:nvGrpSpPr>
          <p:grpSpPr>
            <a:xfrm>
              <a:off x="6520337" y="1193063"/>
              <a:ext cx="341815" cy="801589"/>
              <a:chOff x="6520337" y="1193063"/>
              <a:chExt cx="341815" cy="801589"/>
            </a:xfrm>
          </p:grpSpPr>
          <p:grpSp>
            <p:nvGrpSpPr>
              <p:cNvPr id="19114" name="Google Shape;19114;p85"/>
              <p:cNvGrpSpPr/>
              <p:nvPr/>
            </p:nvGrpSpPr>
            <p:grpSpPr>
              <a:xfrm>
                <a:off x="6520337" y="1589527"/>
                <a:ext cx="213950" cy="405125"/>
                <a:chOff x="6520337" y="1589527"/>
                <a:chExt cx="213950" cy="405125"/>
              </a:xfrm>
            </p:grpSpPr>
            <p:sp>
              <p:nvSpPr>
                <p:cNvPr id="19115" name="Google Shape;19115;p8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8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7" name="Google Shape;19117;p85"/>
              <p:cNvGrpSpPr/>
              <p:nvPr/>
            </p:nvGrpSpPr>
            <p:grpSpPr>
              <a:xfrm>
                <a:off x="6577204" y="1193063"/>
                <a:ext cx="284947" cy="453562"/>
                <a:chOff x="6577204" y="1193063"/>
                <a:chExt cx="284947" cy="453562"/>
              </a:xfrm>
            </p:grpSpPr>
            <p:sp>
              <p:nvSpPr>
                <p:cNvPr id="19118" name="Google Shape;19118;p8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19" name="Google Shape;19119;p8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9120" name="Google Shape;19120;p85"/>
            <p:cNvGrpSpPr/>
            <p:nvPr/>
          </p:nvGrpSpPr>
          <p:grpSpPr>
            <a:xfrm>
              <a:off x="6238903" y="1193063"/>
              <a:ext cx="300475" cy="901782"/>
              <a:chOff x="6238903" y="1193063"/>
              <a:chExt cx="300475" cy="901782"/>
            </a:xfrm>
          </p:grpSpPr>
          <p:grpSp>
            <p:nvGrpSpPr>
              <p:cNvPr id="19121" name="Google Shape;19121;p85"/>
              <p:cNvGrpSpPr/>
              <p:nvPr/>
            </p:nvGrpSpPr>
            <p:grpSpPr>
              <a:xfrm>
                <a:off x="6290865" y="1489315"/>
                <a:ext cx="248514" cy="605530"/>
                <a:chOff x="6290865" y="1489315"/>
                <a:chExt cx="248514" cy="605530"/>
              </a:xfrm>
            </p:grpSpPr>
            <p:sp>
              <p:nvSpPr>
                <p:cNvPr id="19122" name="Google Shape;19122;p8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8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4" name="Google Shape;19124;p85"/>
              <p:cNvGrpSpPr/>
              <p:nvPr/>
            </p:nvGrpSpPr>
            <p:grpSpPr>
              <a:xfrm>
                <a:off x="6238903" y="1193063"/>
                <a:ext cx="284947" cy="327512"/>
                <a:chOff x="6238903" y="1193063"/>
                <a:chExt cx="284947" cy="327512"/>
              </a:xfrm>
            </p:grpSpPr>
            <p:sp>
              <p:nvSpPr>
                <p:cNvPr id="19125" name="Google Shape;19125;p8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26" name="Google Shape;19126;p8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9127" name="Google Shape;19127;p85"/>
            <p:cNvGrpSpPr/>
            <p:nvPr/>
          </p:nvGrpSpPr>
          <p:grpSpPr>
            <a:xfrm>
              <a:off x="5900602" y="1193063"/>
              <a:ext cx="444345" cy="1023338"/>
              <a:chOff x="5900602" y="1193063"/>
              <a:chExt cx="444345" cy="1023338"/>
            </a:xfrm>
          </p:grpSpPr>
          <p:grpSp>
            <p:nvGrpSpPr>
              <p:cNvPr id="19128" name="Google Shape;19128;p85"/>
              <p:cNvGrpSpPr/>
              <p:nvPr/>
            </p:nvGrpSpPr>
            <p:grpSpPr>
              <a:xfrm>
                <a:off x="6046501" y="1367785"/>
                <a:ext cx="298446" cy="848616"/>
                <a:chOff x="6046501" y="1367785"/>
                <a:chExt cx="298446" cy="848616"/>
              </a:xfrm>
            </p:grpSpPr>
            <p:sp>
              <p:nvSpPr>
                <p:cNvPr id="19129" name="Google Shape;19129;p8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8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1" name="Google Shape;19131;p85"/>
              <p:cNvGrpSpPr/>
              <p:nvPr/>
            </p:nvGrpSpPr>
            <p:grpSpPr>
              <a:xfrm>
                <a:off x="5900602" y="1193063"/>
                <a:ext cx="284947" cy="182312"/>
                <a:chOff x="5900602" y="1193063"/>
                <a:chExt cx="284947" cy="182312"/>
              </a:xfrm>
            </p:grpSpPr>
            <p:sp>
              <p:nvSpPr>
                <p:cNvPr id="19132" name="Google Shape;19132;p8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33" name="Google Shape;19133;p8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9134" name="Google Shape;19134;p85"/>
          <p:cNvGrpSpPr/>
          <p:nvPr/>
        </p:nvGrpSpPr>
        <p:grpSpPr>
          <a:xfrm>
            <a:off x="7217825" y="979415"/>
            <a:ext cx="1219413" cy="1051365"/>
            <a:chOff x="7287122" y="1165658"/>
            <a:chExt cx="1219413" cy="1051365"/>
          </a:xfrm>
        </p:grpSpPr>
        <p:grpSp>
          <p:nvGrpSpPr>
            <p:cNvPr id="19135" name="Google Shape;19135;p85"/>
            <p:cNvGrpSpPr/>
            <p:nvPr/>
          </p:nvGrpSpPr>
          <p:grpSpPr>
            <a:xfrm>
              <a:off x="7287122" y="1969723"/>
              <a:ext cx="1219413" cy="247300"/>
              <a:chOff x="7287122" y="1969723"/>
              <a:chExt cx="1219413" cy="247300"/>
            </a:xfrm>
          </p:grpSpPr>
          <p:sp>
            <p:nvSpPr>
              <p:cNvPr id="19136" name="Google Shape;19136;p8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37" name="Google Shape;19137;p85"/>
              <p:cNvGrpSpPr/>
              <p:nvPr/>
            </p:nvGrpSpPr>
            <p:grpSpPr>
              <a:xfrm>
                <a:off x="7287122" y="2063892"/>
                <a:ext cx="1151753" cy="73428"/>
                <a:chOff x="7287122" y="2063892"/>
                <a:chExt cx="1151753" cy="73428"/>
              </a:xfrm>
            </p:grpSpPr>
            <p:sp>
              <p:nvSpPr>
                <p:cNvPr id="19138" name="Google Shape;19138;p8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39" name="Google Shape;19139;p8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9140" name="Google Shape;19140;p85"/>
            <p:cNvGrpSpPr/>
            <p:nvPr/>
          </p:nvGrpSpPr>
          <p:grpSpPr>
            <a:xfrm>
              <a:off x="7287122" y="1712201"/>
              <a:ext cx="1219403" cy="246767"/>
              <a:chOff x="7287122" y="1712201"/>
              <a:chExt cx="1219403" cy="246767"/>
            </a:xfrm>
          </p:grpSpPr>
          <p:sp>
            <p:nvSpPr>
              <p:cNvPr id="19141" name="Google Shape;19141;p8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42" name="Google Shape;19142;p85"/>
              <p:cNvGrpSpPr/>
              <p:nvPr/>
            </p:nvGrpSpPr>
            <p:grpSpPr>
              <a:xfrm>
                <a:off x="7287122" y="1842861"/>
                <a:ext cx="1005303" cy="73419"/>
                <a:chOff x="7287122" y="1842861"/>
                <a:chExt cx="1005303" cy="73419"/>
              </a:xfrm>
            </p:grpSpPr>
            <p:sp>
              <p:nvSpPr>
                <p:cNvPr id="19143" name="Google Shape;19143;p8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44" name="Google Shape;19144;p8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9145" name="Google Shape;19145;p85"/>
            <p:cNvGrpSpPr/>
            <p:nvPr/>
          </p:nvGrpSpPr>
          <p:grpSpPr>
            <a:xfrm>
              <a:off x="7287122" y="1447520"/>
              <a:ext cx="1219403" cy="286667"/>
              <a:chOff x="7287122" y="1447520"/>
              <a:chExt cx="1219403" cy="286667"/>
            </a:xfrm>
          </p:grpSpPr>
          <p:sp>
            <p:nvSpPr>
              <p:cNvPr id="19146" name="Google Shape;19146;p8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47" name="Google Shape;19147;p85"/>
              <p:cNvGrpSpPr/>
              <p:nvPr/>
            </p:nvGrpSpPr>
            <p:grpSpPr>
              <a:xfrm>
                <a:off x="7287122" y="1581977"/>
                <a:ext cx="852803" cy="73428"/>
                <a:chOff x="7287122" y="1581977"/>
                <a:chExt cx="852803" cy="73428"/>
              </a:xfrm>
            </p:grpSpPr>
            <p:sp>
              <p:nvSpPr>
                <p:cNvPr id="19148" name="Google Shape;19148;p8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49" name="Google Shape;19149;p8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9150" name="Google Shape;19150;p85"/>
            <p:cNvGrpSpPr/>
            <p:nvPr/>
          </p:nvGrpSpPr>
          <p:grpSpPr>
            <a:xfrm>
              <a:off x="7287122" y="1165658"/>
              <a:ext cx="1219403" cy="344253"/>
              <a:chOff x="7287122" y="1165658"/>
              <a:chExt cx="1219403" cy="344253"/>
            </a:xfrm>
          </p:grpSpPr>
          <p:sp>
            <p:nvSpPr>
              <p:cNvPr id="19151" name="Google Shape;19151;p8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52" name="Google Shape;19152;p85"/>
              <p:cNvGrpSpPr/>
              <p:nvPr/>
            </p:nvGrpSpPr>
            <p:grpSpPr>
              <a:xfrm>
                <a:off x="7287122" y="1341025"/>
                <a:ext cx="695703" cy="73419"/>
                <a:chOff x="7287122" y="1341025"/>
                <a:chExt cx="695703" cy="73419"/>
              </a:xfrm>
            </p:grpSpPr>
            <p:sp>
              <p:nvSpPr>
                <p:cNvPr id="19153" name="Google Shape;19153;p8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54" name="Google Shape;19154;p8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158" name="Shape 19158"/>
        <p:cNvGrpSpPr/>
        <p:nvPr/>
      </p:nvGrpSpPr>
      <p:grpSpPr>
        <a:xfrm>
          <a:off x="0" y="0"/>
          <a:ext cx="0" cy="0"/>
          <a:chOff x="0" y="0"/>
          <a:chExt cx="0" cy="0"/>
        </a:xfrm>
      </p:grpSpPr>
      <p:sp>
        <p:nvSpPr>
          <p:cNvPr id="19159" name="Google Shape;19159;p86"/>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19160" name="Google Shape;19160;p86"/>
          <p:cNvGrpSpPr/>
          <p:nvPr/>
        </p:nvGrpSpPr>
        <p:grpSpPr>
          <a:xfrm>
            <a:off x="830341" y="2307733"/>
            <a:ext cx="340168" cy="298978"/>
            <a:chOff x="892750" y="267400"/>
            <a:chExt cx="483125" cy="424625"/>
          </a:xfrm>
        </p:grpSpPr>
        <p:sp>
          <p:nvSpPr>
            <p:cNvPr id="19161" name="Google Shape;19161;p86"/>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62" name="Google Shape;19162;p86"/>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63" name="Google Shape;19163;p86"/>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164" name="Google Shape;19164;p86"/>
          <p:cNvGrpSpPr/>
          <p:nvPr/>
        </p:nvGrpSpPr>
        <p:grpSpPr>
          <a:xfrm>
            <a:off x="1268776" y="2287121"/>
            <a:ext cx="298996" cy="340204"/>
            <a:chOff x="1516475" y="238075"/>
            <a:chExt cx="424650" cy="483175"/>
          </a:xfrm>
        </p:grpSpPr>
        <p:sp>
          <p:nvSpPr>
            <p:cNvPr id="19165" name="Google Shape;19165;p86"/>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66" name="Google Shape;19166;p86"/>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167" name="Google Shape;19167;p86"/>
          <p:cNvGrpSpPr/>
          <p:nvPr/>
        </p:nvGrpSpPr>
        <p:grpSpPr>
          <a:xfrm>
            <a:off x="1661867" y="2367520"/>
            <a:ext cx="341488" cy="179405"/>
            <a:chOff x="2080675" y="352325"/>
            <a:chExt cx="485000" cy="254800"/>
          </a:xfrm>
        </p:grpSpPr>
        <p:sp>
          <p:nvSpPr>
            <p:cNvPr id="19168" name="Google Shape;19168;p86"/>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69" name="Google Shape;19169;p86"/>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170" name="Google Shape;19170;p86"/>
          <p:cNvGrpSpPr/>
          <p:nvPr/>
        </p:nvGrpSpPr>
        <p:grpSpPr>
          <a:xfrm>
            <a:off x="2111046" y="2287138"/>
            <a:ext cx="298996" cy="340168"/>
            <a:chOff x="2705375" y="238125"/>
            <a:chExt cx="424650" cy="483125"/>
          </a:xfrm>
        </p:grpSpPr>
        <p:sp>
          <p:nvSpPr>
            <p:cNvPr id="19171" name="Google Shape;19171;p86"/>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72" name="Google Shape;19172;p86"/>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73" name="Google Shape;19173;p86"/>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74" name="Google Shape;19174;p86"/>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175" name="Google Shape;19175;p86"/>
          <p:cNvGrpSpPr/>
          <p:nvPr/>
        </p:nvGrpSpPr>
        <p:grpSpPr>
          <a:xfrm>
            <a:off x="2527187" y="2287455"/>
            <a:ext cx="301161" cy="339535"/>
            <a:chOff x="3299850" y="238575"/>
            <a:chExt cx="427725" cy="482225"/>
          </a:xfrm>
        </p:grpSpPr>
        <p:sp>
          <p:nvSpPr>
            <p:cNvPr id="19176" name="Google Shape;19176;p86"/>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77" name="Google Shape;19177;p86"/>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78" name="Google Shape;19178;p86"/>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79" name="Google Shape;19179;p86"/>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80" name="Google Shape;19180;p86"/>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181" name="Google Shape;19181;p86"/>
          <p:cNvGrpSpPr/>
          <p:nvPr/>
        </p:nvGrpSpPr>
        <p:grpSpPr>
          <a:xfrm>
            <a:off x="2914108" y="2287138"/>
            <a:ext cx="352455" cy="340168"/>
            <a:chOff x="3857225" y="238125"/>
            <a:chExt cx="500575" cy="483125"/>
          </a:xfrm>
        </p:grpSpPr>
        <p:sp>
          <p:nvSpPr>
            <p:cNvPr id="19182" name="Google Shape;19182;p86"/>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83" name="Google Shape;19183;p86"/>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84" name="Google Shape;19184;p86"/>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85" name="Google Shape;19185;p86"/>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86" name="Google Shape;19186;p86"/>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87" name="Google Shape;19187;p86"/>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88" name="Google Shape;19188;p86"/>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189" name="Google Shape;19189;p86"/>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190" name="Google Shape;19190;p86"/>
          <p:cNvGrpSpPr/>
          <p:nvPr/>
        </p:nvGrpSpPr>
        <p:grpSpPr>
          <a:xfrm>
            <a:off x="3760885" y="2287165"/>
            <a:ext cx="340186" cy="340116"/>
            <a:chOff x="5053900" y="238200"/>
            <a:chExt cx="483150" cy="483050"/>
          </a:xfrm>
        </p:grpSpPr>
        <p:sp>
          <p:nvSpPr>
            <p:cNvPr id="19191" name="Google Shape;19191;p86"/>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92" name="Google Shape;19192;p86"/>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93" name="Google Shape;19193;p86"/>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94" name="Google Shape;19194;p86"/>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195" name="Google Shape;19195;p86"/>
          <p:cNvGrpSpPr/>
          <p:nvPr/>
        </p:nvGrpSpPr>
        <p:grpSpPr>
          <a:xfrm>
            <a:off x="4174835" y="2287138"/>
            <a:ext cx="340168" cy="340168"/>
            <a:chOff x="5648375" y="238125"/>
            <a:chExt cx="483125" cy="483125"/>
          </a:xfrm>
        </p:grpSpPr>
        <p:sp>
          <p:nvSpPr>
            <p:cNvPr id="19196" name="Google Shape;19196;p86"/>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97" name="Google Shape;19197;p86"/>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98" name="Google Shape;19198;p86"/>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199" name="Google Shape;19199;p86"/>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00" name="Google Shape;19200;p86"/>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01" name="Google Shape;19201;p86"/>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02" name="Google Shape;19202;p86"/>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03" name="Google Shape;19203;p86"/>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04" name="Google Shape;19204;p86"/>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05" name="Google Shape;19205;p86"/>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06" name="Google Shape;19206;p86"/>
          <p:cNvGrpSpPr/>
          <p:nvPr/>
        </p:nvGrpSpPr>
        <p:grpSpPr>
          <a:xfrm>
            <a:off x="4591521" y="2287138"/>
            <a:ext cx="340168" cy="340168"/>
            <a:chOff x="6242825" y="238125"/>
            <a:chExt cx="483125" cy="483125"/>
          </a:xfrm>
        </p:grpSpPr>
        <p:sp>
          <p:nvSpPr>
            <p:cNvPr id="19207" name="Google Shape;19207;p86"/>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08" name="Google Shape;19208;p86"/>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09" name="Google Shape;19209;p86"/>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10" name="Google Shape;19210;p86"/>
          <p:cNvGrpSpPr/>
          <p:nvPr/>
        </p:nvGrpSpPr>
        <p:grpSpPr>
          <a:xfrm>
            <a:off x="828643" y="2727362"/>
            <a:ext cx="343566" cy="298943"/>
            <a:chOff x="889275" y="861850"/>
            <a:chExt cx="487950" cy="424575"/>
          </a:xfrm>
        </p:grpSpPr>
        <p:sp>
          <p:nvSpPr>
            <p:cNvPr id="19211" name="Google Shape;19211;p86"/>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12" name="Google Shape;19212;p86"/>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13" name="Google Shape;19213;p86"/>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14" name="Google Shape;19214;p86"/>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215" name="Google Shape;19215;p86"/>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16" name="Google Shape;19216;p86"/>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217" name="Google Shape;19217;p86"/>
          <p:cNvGrpSpPr/>
          <p:nvPr/>
        </p:nvGrpSpPr>
        <p:grpSpPr>
          <a:xfrm>
            <a:off x="2090460" y="2706749"/>
            <a:ext cx="340168" cy="340168"/>
            <a:chOff x="2676100" y="832575"/>
            <a:chExt cx="483125" cy="483125"/>
          </a:xfrm>
        </p:grpSpPr>
        <p:sp>
          <p:nvSpPr>
            <p:cNvPr id="19218" name="Google Shape;19218;p86"/>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19" name="Google Shape;19219;p86"/>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20" name="Google Shape;19220;p86"/>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21" name="Google Shape;19221;p86"/>
          <p:cNvGrpSpPr/>
          <p:nvPr/>
        </p:nvGrpSpPr>
        <p:grpSpPr>
          <a:xfrm>
            <a:off x="2501963" y="2706749"/>
            <a:ext cx="351610" cy="340168"/>
            <a:chOff x="3270550" y="832575"/>
            <a:chExt cx="499375" cy="483125"/>
          </a:xfrm>
        </p:grpSpPr>
        <p:sp>
          <p:nvSpPr>
            <p:cNvPr id="19222" name="Google Shape;19222;p86"/>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23" name="Google Shape;19223;p86"/>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24" name="Google Shape;19224;p86"/>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25" name="Google Shape;19225;p86"/>
          <p:cNvGrpSpPr/>
          <p:nvPr/>
        </p:nvGrpSpPr>
        <p:grpSpPr>
          <a:xfrm>
            <a:off x="2920243" y="2717381"/>
            <a:ext cx="340186" cy="318904"/>
            <a:chOff x="3865000" y="847675"/>
            <a:chExt cx="483150" cy="452925"/>
          </a:xfrm>
        </p:grpSpPr>
        <p:sp>
          <p:nvSpPr>
            <p:cNvPr id="19226" name="Google Shape;19226;p86"/>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27" name="Google Shape;19227;p86"/>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28" name="Google Shape;19228;p86"/>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29" name="Google Shape;19229;p86"/>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30" name="Google Shape;19230;p86"/>
          <p:cNvGrpSpPr/>
          <p:nvPr/>
        </p:nvGrpSpPr>
        <p:grpSpPr>
          <a:xfrm>
            <a:off x="3335925" y="2727300"/>
            <a:ext cx="344798" cy="299066"/>
            <a:chOff x="4452900" y="861750"/>
            <a:chExt cx="489700" cy="424750"/>
          </a:xfrm>
        </p:grpSpPr>
        <p:sp>
          <p:nvSpPr>
            <p:cNvPr id="19231" name="Google Shape;19231;p86"/>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32" name="Google Shape;19232;p86"/>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33" name="Google Shape;19233;p86"/>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34" name="Google Shape;19234;p86"/>
          <p:cNvGrpSpPr/>
          <p:nvPr/>
        </p:nvGrpSpPr>
        <p:grpSpPr>
          <a:xfrm>
            <a:off x="3753158" y="2706758"/>
            <a:ext cx="355641" cy="340151"/>
            <a:chOff x="5049750" y="832600"/>
            <a:chExt cx="505100" cy="483100"/>
          </a:xfrm>
        </p:grpSpPr>
        <p:sp>
          <p:nvSpPr>
            <p:cNvPr id="19235" name="Google Shape;19235;p86"/>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36" name="Google Shape;19236;p86"/>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237" name="Google Shape;19237;p86"/>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238" name="Google Shape;19238;p86"/>
          <p:cNvGrpSpPr/>
          <p:nvPr/>
        </p:nvGrpSpPr>
        <p:grpSpPr>
          <a:xfrm>
            <a:off x="4612107" y="2706749"/>
            <a:ext cx="298996" cy="340168"/>
            <a:chOff x="6272100" y="832575"/>
            <a:chExt cx="424650" cy="483125"/>
          </a:xfrm>
        </p:grpSpPr>
        <p:sp>
          <p:nvSpPr>
            <p:cNvPr id="19239" name="Google Shape;19239;p86"/>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40" name="Google Shape;19240;p86"/>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41" name="Google Shape;19241;p86"/>
          <p:cNvGrpSpPr/>
          <p:nvPr/>
        </p:nvGrpSpPr>
        <p:grpSpPr>
          <a:xfrm>
            <a:off x="830315" y="3125798"/>
            <a:ext cx="340221" cy="340186"/>
            <a:chOff x="893650" y="1428000"/>
            <a:chExt cx="483200" cy="483150"/>
          </a:xfrm>
        </p:grpSpPr>
        <p:sp>
          <p:nvSpPr>
            <p:cNvPr id="19242" name="Google Shape;19242;p86"/>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43" name="Google Shape;19243;p86"/>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44" name="Google Shape;19244;p86"/>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45" name="Google Shape;19245;p86"/>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246" name="Google Shape;19246;p86"/>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47" name="Google Shape;19247;p86"/>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248" name="Google Shape;19248;p86"/>
          <p:cNvGrpSpPr/>
          <p:nvPr/>
        </p:nvGrpSpPr>
        <p:grpSpPr>
          <a:xfrm>
            <a:off x="2084132" y="3146463"/>
            <a:ext cx="352825" cy="298855"/>
            <a:chOff x="2676100" y="1456375"/>
            <a:chExt cx="501100" cy="424450"/>
          </a:xfrm>
        </p:grpSpPr>
        <p:sp>
          <p:nvSpPr>
            <p:cNvPr id="19249" name="Google Shape;19249;p86"/>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50" name="Google Shape;19250;p86"/>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51" name="Google Shape;19251;p86"/>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52" name="Google Shape;19252;p86"/>
          <p:cNvGrpSpPr/>
          <p:nvPr/>
        </p:nvGrpSpPr>
        <p:grpSpPr>
          <a:xfrm>
            <a:off x="2507657" y="3125806"/>
            <a:ext cx="340221" cy="340168"/>
            <a:chOff x="3270475" y="1427025"/>
            <a:chExt cx="483200" cy="483125"/>
          </a:xfrm>
        </p:grpSpPr>
        <p:sp>
          <p:nvSpPr>
            <p:cNvPr id="19253" name="Google Shape;19253;p86"/>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54" name="Google Shape;19254;p86"/>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55" name="Google Shape;19255;p86"/>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56" name="Google Shape;19256;p86"/>
          <p:cNvGrpSpPr/>
          <p:nvPr/>
        </p:nvGrpSpPr>
        <p:grpSpPr>
          <a:xfrm>
            <a:off x="2918570" y="3125780"/>
            <a:ext cx="343530" cy="340221"/>
            <a:chOff x="3860250" y="1427025"/>
            <a:chExt cx="487900" cy="483200"/>
          </a:xfrm>
        </p:grpSpPr>
        <p:sp>
          <p:nvSpPr>
            <p:cNvPr id="19257" name="Google Shape;19257;p86"/>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58" name="Google Shape;19258;p86"/>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59" name="Google Shape;19259;p86"/>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260" name="Google Shape;19260;p86"/>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61" name="Google Shape;19261;p86"/>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262" name="Google Shape;19262;p86"/>
          <p:cNvGrpSpPr/>
          <p:nvPr/>
        </p:nvGrpSpPr>
        <p:grpSpPr>
          <a:xfrm>
            <a:off x="4174808" y="3125806"/>
            <a:ext cx="340221" cy="340168"/>
            <a:chOff x="5648375" y="1427025"/>
            <a:chExt cx="483200" cy="483125"/>
          </a:xfrm>
        </p:grpSpPr>
        <p:sp>
          <p:nvSpPr>
            <p:cNvPr id="19263" name="Google Shape;19263;p86"/>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64" name="Google Shape;19264;p86"/>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65" name="Google Shape;19265;p86"/>
          <p:cNvGrpSpPr/>
          <p:nvPr/>
        </p:nvGrpSpPr>
        <p:grpSpPr>
          <a:xfrm>
            <a:off x="4589294" y="3125789"/>
            <a:ext cx="344622" cy="340204"/>
            <a:chOff x="6238300" y="1426975"/>
            <a:chExt cx="489450" cy="483175"/>
          </a:xfrm>
        </p:grpSpPr>
        <p:sp>
          <p:nvSpPr>
            <p:cNvPr id="19266" name="Google Shape;19266;p86"/>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67" name="Google Shape;19267;p86"/>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68" name="Google Shape;19268;p86"/>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269" name="Google Shape;19269;p86"/>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270" name="Google Shape;19270;p86"/>
          <p:cNvGrpSpPr/>
          <p:nvPr/>
        </p:nvGrpSpPr>
        <p:grpSpPr>
          <a:xfrm>
            <a:off x="1248190" y="3544794"/>
            <a:ext cx="340168" cy="340186"/>
            <a:chOff x="1487200" y="2021475"/>
            <a:chExt cx="483125" cy="483150"/>
          </a:xfrm>
        </p:grpSpPr>
        <p:sp>
          <p:nvSpPr>
            <p:cNvPr id="19271" name="Google Shape;19271;p86"/>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72" name="Google Shape;19272;p86"/>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73" name="Google Shape;19273;p86"/>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74" name="Google Shape;19274;p86"/>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75" name="Google Shape;19275;p86"/>
          <p:cNvGrpSpPr/>
          <p:nvPr/>
        </p:nvGrpSpPr>
        <p:grpSpPr>
          <a:xfrm>
            <a:off x="1662527" y="3565398"/>
            <a:ext cx="340168" cy="298978"/>
            <a:chOff x="2081650" y="2050750"/>
            <a:chExt cx="483125" cy="424625"/>
          </a:xfrm>
        </p:grpSpPr>
        <p:sp>
          <p:nvSpPr>
            <p:cNvPr id="19276" name="Google Shape;19276;p86"/>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77" name="Google Shape;19277;p86"/>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78" name="Google Shape;19278;p86"/>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79" name="Google Shape;19279;p86"/>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80" name="Google Shape;19280;p86"/>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81" name="Google Shape;19281;p86"/>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82" name="Google Shape;19282;p86"/>
          <p:cNvGrpSpPr/>
          <p:nvPr/>
        </p:nvGrpSpPr>
        <p:grpSpPr>
          <a:xfrm>
            <a:off x="2090460" y="3588721"/>
            <a:ext cx="340168" cy="252332"/>
            <a:chOff x="2676100" y="2083800"/>
            <a:chExt cx="483125" cy="358375"/>
          </a:xfrm>
        </p:grpSpPr>
        <p:sp>
          <p:nvSpPr>
            <p:cNvPr id="19283" name="Google Shape;19283;p86"/>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84" name="Google Shape;19284;p86"/>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285" name="Google Shape;19285;p86"/>
          <p:cNvGrpSpPr/>
          <p:nvPr/>
        </p:nvGrpSpPr>
        <p:grpSpPr>
          <a:xfrm>
            <a:off x="2515974" y="3554766"/>
            <a:ext cx="323587" cy="320242"/>
            <a:chOff x="3282325" y="2035675"/>
            <a:chExt cx="459575" cy="454825"/>
          </a:xfrm>
        </p:grpSpPr>
        <p:sp>
          <p:nvSpPr>
            <p:cNvPr id="19286" name="Google Shape;19286;p86"/>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87" name="Google Shape;19287;p86"/>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88" name="Google Shape;19288;p86"/>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89" name="Google Shape;19289;p86"/>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290" name="Google Shape;19290;p86"/>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91" name="Google Shape;19291;p86"/>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292" name="Google Shape;19292;p86"/>
          <p:cNvGrpSpPr/>
          <p:nvPr/>
        </p:nvGrpSpPr>
        <p:grpSpPr>
          <a:xfrm>
            <a:off x="3760673" y="3544803"/>
            <a:ext cx="340608" cy="340168"/>
            <a:chOff x="5053900" y="2021500"/>
            <a:chExt cx="483750" cy="483125"/>
          </a:xfrm>
        </p:grpSpPr>
        <p:sp>
          <p:nvSpPr>
            <p:cNvPr id="19293" name="Google Shape;19293;p86"/>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94" name="Google Shape;19294;p86"/>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95" name="Google Shape;19295;p86"/>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96" name="Google Shape;19296;p86"/>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97" name="Google Shape;19297;p86"/>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98" name="Google Shape;19298;p86"/>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299" name="Google Shape;19299;p86"/>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00" name="Google Shape;19300;p86"/>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301" name="Google Shape;19301;p86"/>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302" name="Google Shape;19302;p86"/>
          <p:cNvGrpSpPr/>
          <p:nvPr/>
        </p:nvGrpSpPr>
        <p:grpSpPr>
          <a:xfrm>
            <a:off x="4585773" y="3547971"/>
            <a:ext cx="351663" cy="333831"/>
            <a:chOff x="6222125" y="2025975"/>
            <a:chExt cx="499450" cy="474125"/>
          </a:xfrm>
        </p:grpSpPr>
        <p:sp>
          <p:nvSpPr>
            <p:cNvPr id="19303" name="Google Shape;19303;p86"/>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04" name="Google Shape;19304;p86"/>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05" name="Google Shape;19305;p86"/>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06" name="Google Shape;19306;p86"/>
          <p:cNvGrpSpPr/>
          <p:nvPr/>
        </p:nvGrpSpPr>
        <p:grpSpPr>
          <a:xfrm>
            <a:off x="5043335" y="2364541"/>
            <a:ext cx="335504" cy="185953"/>
            <a:chOff x="896050" y="2725450"/>
            <a:chExt cx="476500" cy="264100"/>
          </a:xfrm>
        </p:grpSpPr>
        <p:sp>
          <p:nvSpPr>
            <p:cNvPr id="19307" name="Google Shape;19307;p86"/>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08" name="Google Shape;19308;p86"/>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09" name="Google Shape;19309;p86"/>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10" name="Google Shape;19310;p86"/>
          <p:cNvGrpSpPr/>
          <p:nvPr/>
        </p:nvGrpSpPr>
        <p:grpSpPr>
          <a:xfrm>
            <a:off x="5474075" y="2287425"/>
            <a:ext cx="340168" cy="340186"/>
            <a:chOff x="1487200" y="2615925"/>
            <a:chExt cx="483125" cy="483150"/>
          </a:xfrm>
        </p:grpSpPr>
        <p:sp>
          <p:nvSpPr>
            <p:cNvPr id="19311" name="Google Shape;19311;p86"/>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12" name="Google Shape;19312;p86"/>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13" name="Google Shape;19313;p86"/>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14" name="Google Shape;19314;p86"/>
          <p:cNvGrpSpPr/>
          <p:nvPr/>
        </p:nvGrpSpPr>
        <p:grpSpPr>
          <a:xfrm>
            <a:off x="5874024" y="2287425"/>
            <a:ext cx="353564" cy="340186"/>
            <a:chOff x="2077575" y="2615925"/>
            <a:chExt cx="502150" cy="483150"/>
          </a:xfrm>
        </p:grpSpPr>
        <p:sp>
          <p:nvSpPr>
            <p:cNvPr id="19315" name="Google Shape;19315;p86"/>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16" name="Google Shape;19316;p86"/>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17" name="Google Shape;19317;p86"/>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18" name="Google Shape;19318;p86"/>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19" name="Google Shape;19319;p86"/>
          <p:cNvGrpSpPr/>
          <p:nvPr/>
        </p:nvGrpSpPr>
        <p:grpSpPr>
          <a:xfrm>
            <a:off x="6297813" y="2303452"/>
            <a:ext cx="334536" cy="308132"/>
            <a:chOff x="2680100" y="2638725"/>
            <a:chExt cx="475125" cy="437625"/>
          </a:xfrm>
        </p:grpSpPr>
        <p:sp>
          <p:nvSpPr>
            <p:cNvPr id="19320" name="Google Shape;19320;p86"/>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21" name="Google Shape;19321;p86"/>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22" name="Google Shape;19322;p86"/>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23" name="Google Shape;19323;p86"/>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24" name="Google Shape;19324;p86"/>
          <p:cNvGrpSpPr/>
          <p:nvPr/>
        </p:nvGrpSpPr>
        <p:grpSpPr>
          <a:xfrm>
            <a:off x="6763452" y="2287425"/>
            <a:ext cx="239183" cy="340186"/>
            <a:chOff x="3342275" y="2615925"/>
            <a:chExt cx="339700" cy="483150"/>
          </a:xfrm>
        </p:grpSpPr>
        <p:sp>
          <p:nvSpPr>
            <p:cNvPr id="19325" name="Google Shape;19325;p86"/>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26" name="Google Shape;19326;p86"/>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327" name="Google Shape;19327;p86"/>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28" name="Google Shape;19328;p86"/>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29" name="Google Shape;19329;p86"/>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330" name="Google Shape;19330;p86"/>
          <p:cNvGrpSpPr/>
          <p:nvPr/>
        </p:nvGrpSpPr>
        <p:grpSpPr>
          <a:xfrm>
            <a:off x="5380655" y="3961361"/>
            <a:ext cx="339482" cy="339271"/>
            <a:chOff x="5648900" y="2616600"/>
            <a:chExt cx="482150" cy="481850"/>
          </a:xfrm>
        </p:grpSpPr>
        <p:sp>
          <p:nvSpPr>
            <p:cNvPr id="19331" name="Google Shape;19331;p86"/>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32" name="Google Shape;19332;p86"/>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33" name="Google Shape;19333;p86"/>
          <p:cNvGrpSpPr/>
          <p:nvPr/>
        </p:nvGrpSpPr>
        <p:grpSpPr>
          <a:xfrm>
            <a:off x="3699939" y="3968149"/>
            <a:ext cx="325626" cy="325694"/>
            <a:chOff x="6242825" y="2615925"/>
            <a:chExt cx="483125" cy="483225"/>
          </a:xfrm>
        </p:grpSpPr>
        <p:sp>
          <p:nvSpPr>
            <p:cNvPr id="19334" name="Google Shape;19334;p86"/>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35" name="Google Shape;19335;p86"/>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36" name="Google Shape;19336;p86"/>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37" name="Google Shape;19337;p86"/>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38" name="Google Shape;19338;p86"/>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339" name="Google Shape;19339;p86"/>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340" name="Google Shape;19340;p86"/>
          <p:cNvGrpSpPr/>
          <p:nvPr/>
        </p:nvGrpSpPr>
        <p:grpSpPr>
          <a:xfrm>
            <a:off x="5473116" y="2707036"/>
            <a:ext cx="342087" cy="340186"/>
            <a:chOff x="1487200" y="3210375"/>
            <a:chExt cx="485850" cy="483150"/>
          </a:xfrm>
        </p:grpSpPr>
        <p:sp>
          <p:nvSpPr>
            <p:cNvPr id="19341" name="Google Shape;19341;p86"/>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42" name="Google Shape;19342;p86"/>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43" name="Google Shape;19343;p86"/>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344" name="Google Shape;19344;p86"/>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45" name="Google Shape;19345;p86"/>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346" name="Google Shape;19346;p86"/>
          <p:cNvGrpSpPr/>
          <p:nvPr/>
        </p:nvGrpSpPr>
        <p:grpSpPr>
          <a:xfrm>
            <a:off x="6712475" y="2707027"/>
            <a:ext cx="341136" cy="340204"/>
            <a:chOff x="3269875" y="3210400"/>
            <a:chExt cx="484500" cy="483175"/>
          </a:xfrm>
        </p:grpSpPr>
        <p:sp>
          <p:nvSpPr>
            <p:cNvPr id="19347" name="Google Shape;19347;p86"/>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48" name="Google Shape;19348;p86"/>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49" name="Google Shape;19349;p86"/>
          <p:cNvGrpSpPr/>
          <p:nvPr/>
        </p:nvGrpSpPr>
        <p:grpSpPr>
          <a:xfrm>
            <a:off x="7211568" y="2706666"/>
            <a:ext cx="170216" cy="340925"/>
            <a:chOff x="3985700" y="3210375"/>
            <a:chExt cx="241750" cy="484200"/>
          </a:xfrm>
        </p:grpSpPr>
        <p:sp>
          <p:nvSpPr>
            <p:cNvPr id="19350" name="Google Shape;19350;p86"/>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51" name="Google Shape;19351;p86"/>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52" name="Google Shape;19352;p86"/>
          <p:cNvGrpSpPr/>
          <p:nvPr/>
        </p:nvGrpSpPr>
        <p:grpSpPr>
          <a:xfrm>
            <a:off x="7550838" y="2707678"/>
            <a:ext cx="339007" cy="338901"/>
            <a:chOff x="4460225" y="3211300"/>
            <a:chExt cx="481475" cy="481325"/>
          </a:xfrm>
        </p:grpSpPr>
        <p:sp>
          <p:nvSpPr>
            <p:cNvPr id="19353" name="Google Shape;19353;p86"/>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54" name="Google Shape;19354;p86"/>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355" name="Google Shape;19355;p86"/>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356" name="Google Shape;19356;p86"/>
          <p:cNvGrpSpPr/>
          <p:nvPr/>
        </p:nvGrpSpPr>
        <p:grpSpPr>
          <a:xfrm>
            <a:off x="5824496" y="3990669"/>
            <a:ext cx="342034" cy="280654"/>
            <a:chOff x="5647000" y="3252650"/>
            <a:chExt cx="485775" cy="398600"/>
          </a:xfrm>
        </p:grpSpPr>
        <p:sp>
          <p:nvSpPr>
            <p:cNvPr id="19357" name="Google Shape;19357;p86"/>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58" name="Google Shape;19358;p86"/>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59" name="Google Shape;19359;p86"/>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60" name="Google Shape;19360;p86"/>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61" name="Google Shape;19361;p86"/>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62" name="Google Shape;19362;p86"/>
          <p:cNvGrpSpPr/>
          <p:nvPr/>
        </p:nvGrpSpPr>
        <p:grpSpPr>
          <a:xfrm>
            <a:off x="4129937" y="3996769"/>
            <a:ext cx="326536" cy="268454"/>
            <a:chOff x="6242450" y="3252800"/>
            <a:chExt cx="484475" cy="398300"/>
          </a:xfrm>
        </p:grpSpPr>
        <p:sp>
          <p:nvSpPr>
            <p:cNvPr id="19363" name="Google Shape;19363;p86"/>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64" name="Google Shape;19364;p86"/>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65" name="Google Shape;19365;p86"/>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66" name="Google Shape;19366;p86"/>
          <p:cNvGrpSpPr/>
          <p:nvPr/>
        </p:nvGrpSpPr>
        <p:grpSpPr>
          <a:xfrm>
            <a:off x="5061598" y="3126102"/>
            <a:ext cx="298978" cy="340168"/>
            <a:chOff x="922025" y="3804850"/>
            <a:chExt cx="424625" cy="483125"/>
          </a:xfrm>
        </p:grpSpPr>
        <p:sp>
          <p:nvSpPr>
            <p:cNvPr id="19367" name="Google Shape;19367;p86"/>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68" name="Google Shape;19368;p86"/>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369" name="Google Shape;19369;p86"/>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370" name="Google Shape;19370;p86"/>
          <p:cNvGrpSpPr/>
          <p:nvPr/>
        </p:nvGrpSpPr>
        <p:grpSpPr>
          <a:xfrm>
            <a:off x="5894327" y="3126102"/>
            <a:ext cx="312955" cy="340168"/>
            <a:chOff x="2100300" y="3804850"/>
            <a:chExt cx="444475" cy="483125"/>
          </a:xfrm>
        </p:grpSpPr>
        <p:sp>
          <p:nvSpPr>
            <p:cNvPr id="19371" name="Google Shape;19371;p86"/>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72" name="Google Shape;19372;p86"/>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73" name="Google Shape;19373;p86"/>
          <p:cNvGrpSpPr/>
          <p:nvPr/>
        </p:nvGrpSpPr>
        <p:grpSpPr>
          <a:xfrm>
            <a:off x="6317950" y="3126102"/>
            <a:ext cx="294261" cy="340168"/>
            <a:chOff x="2708700" y="3804850"/>
            <a:chExt cx="417925" cy="483125"/>
          </a:xfrm>
        </p:grpSpPr>
        <p:sp>
          <p:nvSpPr>
            <p:cNvPr id="19374" name="Google Shape;19374;p86"/>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75" name="Google Shape;19375;p86"/>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76" name="Google Shape;19376;p86"/>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77" name="Google Shape;19377;p86"/>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378" name="Google Shape;19378;p86"/>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79" name="Google Shape;19379;p86"/>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380" name="Google Shape;19380;p86"/>
          <p:cNvGrpSpPr/>
          <p:nvPr/>
        </p:nvGrpSpPr>
        <p:grpSpPr>
          <a:xfrm>
            <a:off x="7554825" y="3127378"/>
            <a:ext cx="331033" cy="337616"/>
            <a:chOff x="4467450" y="3808475"/>
            <a:chExt cx="470150" cy="479500"/>
          </a:xfrm>
        </p:grpSpPr>
        <p:sp>
          <p:nvSpPr>
            <p:cNvPr id="19381" name="Google Shape;19381;p86"/>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82" name="Google Shape;19382;p86"/>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83" name="Google Shape;19383;p86"/>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84" name="Google Shape;19384;p86"/>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85" name="Google Shape;19385;p86"/>
          <p:cNvGrpSpPr/>
          <p:nvPr/>
        </p:nvGrpSpPr>
        <p:grpSpPr>
          <a:xfrm>
            <a:off x="7975172" y="3126102"/>
            <a:ext cx="340186" cy="340168"/>
            <a:chOff x="5053900" y="3804850"/>
            <a:chExt cx="483150" cy="483125"/>
          </a:xfrm>
        </p:grpSpPr>
        <p:sp>
          <p:nvSpPr>
            <p:cNvPr id="19386" name="Google Shape;19386;p86"/>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87" name="Google Shape;19387;p86"/>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88" name="Google Shape;19388;p86"/>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89" name="Google Shape;19389;p86"/>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90" name="Google Shape;19390;p86"/>
          <p:cNvGrpSpPr/>
          <p:nvPr/>
        </p:nvGrpSpPr>
        <p:grpSpPr>
          <a:xfrm>
            <a:off x="6270890" y="3960912"/>
            <a:ext cx="340168" cy="340168"/>
            <a:chOff x="5648375" y="3804850"/>
            <a:chExt cx="483125" cy="483125"/>
          </a:xfrm>
        </p:grpSpPr>
        <p:sp>
          <p:nvSpPr>
            <p:cNvPr id="19391" name="Google Shape;19391;p86"/>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92" name="Google Shape;19392;p86"/>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93" name="Google Shape;19393;p86"/>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94" name="Google Shape;19394;p86"/>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395" name="Google Shape;19395;p86"/>
          <p:cNvGrpSpPr/>
          <p:nvPr/>
        </p:nvGrpSpPr>
        <p:grpSpPr>
          <a:xfrm>
            <a:off x="4560845" y="3973272"/>
            <a:ext cx="280923" cy="315449"/>
            <a:chOff x="6276025" y="3812400"/>
            <a:chExt cx="416800" cy="468025"/>
          </a:xfrm>
        </p:grpSpPr>
        <p:sp>
          <p:nvSpPr>
            <p:cNvPr id="19396" name="Google Shape;19396;p86"/>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97" name="Google Shape;19397;p86"/>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98" name="Google Shape;19398;p86"/>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399" name="Google Shape;19399;p86"/>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00" name="Google Shape;19400;p86"/>
          <p:cNvGrpSpPr/>
          <p:nvPr/>
        </p:nvGrpSpPr>
        <p:grpSpPr>
          <a:xfrm>
            <a:off x="5039779" y="3545089"/>
            <a:ext cx="342615" cy="340186"/>
            <a:chOff x="890400" y="4399350"/>
            <a:chExt cx="486600" cy="483150"/>
          </a:xfrm>
        </p:grpSpPr>
        <p:sp>
          <p:nvSpPr>
            <p:cNvPr id="19401" name="Google Shape;19401;p86"/>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02" name="Google Shape;19402;p86"/>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03" name="Google Shape;19403;p86"/>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04" name="Google Shape;19404;p86"/>
          <p:cNvGrpSpPr/>
          <p:nvPr/>
        </p:nvGrpSpPr>
        <p:grpSpPr>
          <a:xfrm>
            <a:off x="5474075" y="3560368"/>
            <a:ext cx="340168" cy="309628"/>
            <a:chOff x="1487200" y="4421025"/>
            <a:chExt cx="483125" cy="439750"/>
          </a:xfrm>
        </p:grpSpPr>
        <p:sp>
          <p:nvSpPr>
            <p:cNvPr id="19405" name="Google Shape;19405;p86"/>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06" name="Google Shape;19406;p86"/>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07" name="Google Shape;19407;p86"/>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08" name="Google Shape;19408;p86"/>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09" name="Google Shape;19409;p86"/>
          <p:cNvGrpSpPr/>
          <p:nvPr/>
        </p:nvGrpSpPr>
        <p:grpSpPr>
          <a:xfrm>
            <a:off x="5878353" y="3545107"/>
            <a:ext cx="344903" cy="340151"/>
            <a:chOff x="2079300" y="4399325"/>
            <a:chExt cx="489850" cy="483100"/>
          </a:xfrm>
        </p:grpSpPr>
        <p:sp>
          <p:nvSpPr>
            <p:cNvPr id="19410" name="Google Shape;19410;p86"/>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11" name="Google Shape;19411;p86"/>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412" name="Google Shape;19412;p86"/>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413" name="Google Shape;19413;p86"/>
          <p:cNvGrpSpPr/>
          <p:nvPr/>
        </p:nvGrpSpPr>
        <p:grpSpPr>
          <a:xfrm>
            <a:off x="6744925" y="3545107"/>
            <a:ext cx="276236" cy="340151"/>
            <a:chOff x="3316000" y="4399325"/>
            <a:chExt cx="392325" cy="483100"/>
          </a:xfrm>
        </p:grpSpPr>
        <p:sp>
          <p:nvSpPr>
            <p:cNvPr id="19414" name="Google Shape;19414;p86"/>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15" name="Google Shape;19415;p86"/>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16" name="Google Shape;19416;p86"/>
          <p:cNvGrpSpPr/>
          <p:nvPr/>
        </p:nvGrpSpPr>
        <p:grpSpPr>
          <a:xfrm>
            <a:off x="7169665" y="3545089"/>
            <a:ext cx="254022" cy="340186"/>
            <a:chOff x="3926225" y="4399275"/>
            <a:chExt cx="360775" cy="483150"/>
          </a:xfrm>
        </p:grpSpPr>
        <p:sp>
          <p:nvSpPr>
            <p:cNvPr id="19417" name="Google Shape;19417;p86"/>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18" name="Google Shape;19418;p86"/>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419" name="Google Shape;19419;p86"/>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9420" name="Google Shape;19420;p86"/>
          <p:cNvGrpSpPr/>
          <p:nvPr/>
        </p:nvGrpSpPr>
        <p:grpSpPr>
          <a:xfrm>
            <a:off x="7975224" y="3545151"/>
            <a:ext cx="340080" cy="340063"/>
            <a:chOff x="5053975" y="4399375"/>
            <a:chExt cx="483000" cy="482975"/>
          </a:xfrm>
        </p:grpSpPr>
        <p:sp>
          <p:nvSpPr>
            <p:cNvPr id="19421" name="Google Shape;19421;p86"/>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22" name="Google Shape;19422;p86"/>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23" name="Google Shape;19423;p86"/>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24" name="Google Shape;19424;p86"/>
          <p:cNvGrpSpPr/>
          <p:nvPr/>
        </p:nvGrpSpPr>
        <p:grpSpPr>
          <a:xfrm>
            <a:off x="6715417" y="3960912"/>
            <a:ext cx="340168" cy="340168"/>
            <a:chOff x="5648375" y="4399300"/>
            <a:chExt cx="483125" cy="483125"/>
          </a:xfrm>
        </p:grpSpPr>
        <p:sp>
          <p:nvSpPr>
            <p:cNvPr id="19425" name="Google Shape;19425;p86"/>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26" name="Google Shape;19426;p86"/>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27" name="Google Shape;19427;p86"/>
          <p:cNvGrpSpPr/>
          <p:nvPr/>
        </p:nvGrpSpPr>
        <p:grpSpPr>
          <a:xfrm>
            <a:off x="4946140" y="3979624"/>
            <a:ext cx="330007" cy="302744"/>
            <a:chOff x="6239575" y="4416275"/>
            <a:chExt cx="489625" cy="449175"/>
          </a:xfrm>
        </p:grpSpPr>
        <p:sp>
          <p:nvSpPr>
            <p:cNvPr id="19428" name="Google Shape;19428;p86"/>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29" name="Google Shape;19429;p86"/>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30" name="Google Shape;19430;p86"/>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31" name="Google Shape;19431;p86"/>
          <p:cNvGrpSpPr/>
          <p:nvPr/>
        </p:nvGrpSpPr>
        <p:grpSpPr>
          <a:xfrm>
            <a:off x="2049419" y="3976879"/>
            <a:ext cx="308234" cy="308234"/>
            <a:chOff x="892750" y="4993750"/>
            <a:chExt cx="483125" cy="483125"/>
          </a:xfrm>
        </p:grpSpPr>
        <p:sp>
          <p:nvSpPr>
            <p:cNvPr id="19432" name="Google Shape;19432;p86"/>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33" name="Google Shape;19433;p86"/>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34" name="Google Shape;19434;p86"/>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35" name="Google Shape;19435;p86"/>
          <p:cNvGrpSpPr/>
          <p:nvPr/>
        </p:nvGrpSpPr>
        <p:grpSpPr>
          <a:xfrm>
            <a:off x="853427" y="3984006"/>
            <a:ext cx="293982" cy="293982"/>
            <a:chOff x="2676100" y="4993750"/>
            <a:chExt cx="483125" cy="483125"/>
          </a:xfrm>
        </p:grpSpPr>
        <p:sp>
          <p:nvSpPr>
            <p:cNvPr id="19436" name="Google Shape;19436;p86"/>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37" name="Google Shape;19437;p86"/>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38" name="Google Shape;19438;p86"/>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39" name="Google Shape;19439;p86"/>
          <p:cNvGrpSpPr/>
          <p:nvPr/>
        </p:nvGrpSpPr>
        <p:grpSpPr>
          <a:xfrm>
            <a:off x="3287244" y="3976879"/>
            <a:ext cx="308234" cy="308234"/>
            <a:chOff x="3270550" y="4993750"/>
            <a:chExt cx="483125" cy="483125"/>
          </a:xfrm>
        </p:grpSpPr>
        <p:sp>
          <p:nvSpPr>
            <p:cNvPr id="19440" name="Google Shape;19440;p86"/>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41" name="Google Shape;19441;p86"/>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42" name="Google Shape;19442;p86"/>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43" name="Google Shape;19443;p86"/>
          <p:cNvGrpSpPr/>
          <p:nvPr/>
        </p:nvGrpSpPr>
        <p:grpSpPr>
          <a:xfrm>
            <a:off x="1271279" y="3983960"/>
            <a:ext cx="293997" cy="294073"/>
            <a:chOff x="4459450" y="4993700"/>
            <a:chExt cx="483150" cy="483275"/>
          </a:xfrm>
        </p:grpSpPr>
        <p:sp>
          <p:nvSpPr>
            <p:cNvPr id="19444" name="Google Shape;19444;p86"/>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45" name="Google Shape;19445;p86"/>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46" name="Google Shape;19446;p86"/>
          <p:cNvGrpSpPr/>
          <p:nvPr/>
        </p:nvGrpSpPr>
        <p:grpSpPr>
          <a:xfrm>
            <a:off x="2462028" y="3976879"/>
            <a:ext cx="308234" cy="308234"/>
            <a:chOff x="1487200" y="4993750"/>
            <a:chExt cx="483125" cy="483125"/>
          </a:xfrm>
        </p:grpSpPr>
        <p:sp>
          <p:nvSpPr>
            <p:cNvPr id="19447" name="Google Shape;19447;p86"/>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48" name="Google Shape;19448;p86"/>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49" name="Google Shape;19449;p86"/>
          <p:cNvGrpSpPr/>
          <p:nvPr/>
        </p:nvGrpSpPr>
        <p:grpSpPr>
          <a:xfrm>
            <a:off x="2874638" y="3976879"/>
            <a:ext cx="308234" cy="308234"/>
            <a:chOff x="2081650" y="4993750"/>
            <a:chExt cx="483125" cy="483125"/>
          </a:xfrm>
        </p:grpSpPr>
        <p:sp>
          <p:nvSpPr>
            <p:cNvPr id="19450" name="Google Shape;19450;p86"/>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51" name="Google Shape;19451;p86"/>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9452" name="Google Shape;19452;p86"/>
          <p:cNvGrpSpPr/>
          <p:nvPr/>
        </p:nvGrpSpPr>
        <p:grpSpPr>
          <a:xfrm>
            <a:off x="1651280" y="3983960"/>
            <a:ext cx="293997" cy="294073"/>
            <a:chOff x="5053900" y="4993700"/>
            <a:chExt cx="483150" cy="483275"/>
          </a:xfrm>
        </p:grpSpPr>
        <p:sp>
          <p:nvSpPr>
            <p:cNvPr id="19453" name="Google Shape;19453;p86"/>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54" name="Google Shape;19454;p86"/>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9455" name="Google Shape;19455;p8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19456" name="Google Shape;19456;p86"/>
          <p:cNvGrpSpPr/>
          <p:nvPr/>
        </p:nvGrpSpPr>
        <p:grpSpPr>
          <a:xfrm>
            <a:off x="7159962" y="3960299"/>
            <a:ext cx="195401" cy="341395"/>
            <a:chOff x="1426400" y="1814750"/>
            <a:chExt cx="407850" cy="712575"/>
          </a:xfrm>
        </p:grpSpPr>
        <p:sp>
          <p:nvSpPr>
            <p:cNvPr id="19457" name="Google Shape;19457;p86"/>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86"/>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86"/>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0" name="Google Shape;19460;p86"/>
          <p:cNvGrpSpPr/>
          <p:nvPr/>
        </p:nvGrpSpPr>
        <p:grpSpPr>
          <a:xfrm>
            <a:off x="7494377" y="3991261"/>
            <a:ext cx="279423" cy="279471"/>
            <a:chOff x="1910075" y="2021700"/>
            <a:chExt cx="583225" cy="583325"/>
          </a:xfrm>
        </p:grpSpPr>
        <p:sp>
          <p:nvSpPr>
            <p:cNvPr id="19461" name="Google Shape;19461;p86"/>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86"/>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8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4" name="Google Shape;19464;p86"/>
          <p:cNvGrpSpPr/>
          <p:nvPr/>
        </p:nvGrpSpPr>
        <p:grpSpPr>
          <a:xfrm>
            <a:off x="7912814" y="4026678"/>
            <a:ext cx="392874" cy="208636"/>
            <a:chOff x="2749275" y="2099575"/>
            <a:chExt cx="820025" cy="435475"/>
          </a:xfrm>
        </p:grpSpPr>
        <p:sp>
          <p:nvSpPr>
            <p:cNvPr id="19465" name="Google Shape;19465;p86"/>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86"/>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8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86"/>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2" name="Shape 5992"/>
        <p:cNvGrpSpPr/>
        <p:nvPr/>
      </p:nvGrpSpPr>
      <p:grpSpPr>
        <a:xfrm>
          <a:off x="0" y="0"/>
          <a:ext cx="0" cy="0"/>
          <a:chOff x="0" y="0"/>
          <a:chExt cx="0" cy="0"/>
        </a:xfrm>
      </p:grpSpPr>
      <p:sp>
        <p:nvSpPr>
          <p:cNvPr id="5993" name="Google Shape;5993;p42"/>
          <p:cNvSpPr txBox="1"/>
          <p:nvPr>
            <p:ph type="title"/>
          </p:nvPr>
        </p:nvSpPr>
        <p:spPr>
          <a:xfrm>
            <a:off x="2564400" y="1825628"/>
            <a:ext cx="40152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5994" name="Google Shape;5994;p42"/>
          <p:cNvSpPr txBox="1"/>
          <p:nvPr>
            <p:ph idx="2" type="title"/>
          </p:nvPr>
        </p:nvSpPr>
        <p:spPr>
          <a:xfrm>
            <a:off x="4049550" y="970947"/>
            <a:ext cx="1044900" cy="60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995" name="Google Shape;5995;p42"/>
          <p:cNvSpPr txBox="1"/>
          <p:nvPr>
            <p:ph idx="1" type="subTitle"/>
          </p:nvPr>
        </p:nvSpPr>
        <p:spPr>
          <a:xfrm>
            <a:off x="2564400" y="2578353"/>
            <a:ext cx="40152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5996" name="Google Shape;5996;p42"/>
          <p:cNvGrpSpPr/>
          <p:nvPr/>
        </p:nvGrpSpPr>
        <p:grpSpPr>
          <a:xfrm>
            <a:off x="-271250" y="4091061"/>
            <a:ext cx="9715484" cy="1677121"/>
            <a:chOff x="-271250" y="4091061"/>
            <a:chExt cx="9715484" cy="1677121"/>
          </a:xfrm>
        </p:grpSpPr>
        <p:grpSp>
          <p:nvGrpSpPr>
            <p:cNvPr id="5997" name="Google Shape;5997;p42"/>
            <p:cNvGrpSpPr/>
            <p:nvPr/>
          </p:nvGrpSpPr>
          <p:grpSpPr>
            <a:xfrm flipH="1">
              <a:off x="3545176" y="4210223"/>
              <a:ext cx="1044984" cy="1474921"/>
              <a:chOff x="278232" y="2159234"/>
              <a:chExt cx="673401" cy="950458"/>
            </a:xfrm>
          </p:grpSpPr>
          <p:sp>
            <p:nvSpPr>
              <p:cNvPr id="5998" name="Google Shape;5998;p42"/>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2"/>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2"/>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2"/>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2"/>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2"/>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2"/>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2"/>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2"/>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2"/>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2"/>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2"/>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2"/>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2"/>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2"/>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2"/>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2"/>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2"/>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2"/>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2"/>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2"/>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2"/>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2"/>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2"/>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2"/>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2"/>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2"/>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2"/>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2"/>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42"/>
            <p:cNvGrpSpPr/>
            <p:nvPr/>
          </p:nvGrpSpPr>
          <p:grpSpPr>
            <a:xfrm flipH="1">
              <a:off x="248301" y="4091061"/>
              <a:ext cx="1044984" cy="1474921"/>
              <a:chOff x="278232" y="2159234"/>
              <a:chExt cx="673401" cy="950458"/>
            </a:xfrm>
          </p:grpSpPr>
          <p:sp>
            <p:nvSpPr>
              <p:cNvPr id="6028" name="Google Shape;6028;p42"/>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2"/>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2"/>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2"/>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2"/>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2"/>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2"/>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2"/>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2"/>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2"/>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2"/>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2"/>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2"/>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2"/>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2"/>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2"/>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2"/>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2"/>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2"/>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2"/>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2"/>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2"/>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2"/>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2"/>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2"/>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2"/>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2"/>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2"/>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2"/>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42"/>
            <p:cNvGrpSpPr/>
            <p:nvPr/>
          </p:nvGrpSpPr>
          <p:grpSpPr>
            <a:xfrm flipH="1">
              <a:off x="7470901" y="4091061"/>
              <a:ext cx="1044984" cy="1474921"/>
              <a:chOff x="278232" y="2159234"/>
              <a:chExt cx="673401" cy="950458"/>
            </a:xfrm>
          </p:grpSpPr>
          <p:sp>
            <p:nvSpPr>
              <p:cNvPr id="6058" name="Google Shape;6058;p42"/>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2"/>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2"/>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2"/>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2"/>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2"/>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2"/>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2"/>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2"/>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2"/>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2"/>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2"/>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2"/>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2"/>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2"/>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2"/>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2"/>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2"/>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2"/>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2"/>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2"/>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2"/>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2"/>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2"/>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2"/>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2"/>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2"/>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2"/>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2"/>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42"/>
            <p:cNvGrpSpPr/>
            <p:nvPr/>
          </p:nvGrpSpPr>
          <p:grpSpPr>
            <a:xfrm>
              <a:off x="4192076" y="4210223"/>
              <a:ext cx="1044984" cy="1474921"/>
              <a:chOff x="278232" y="2159234"/>
              <a:chExt cx="673401" cy="950458"/>
            </a:xfrm>
          </p:grpSpPr>
          <p:sp>
            <p:nvSpPr>
              <p:cNvPr id="6088" name="Google Shape;6088;p42"/>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2"/>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2"/>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2"/>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2"/>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2"/>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2"/>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2"/>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2"/>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2"/>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2"/>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2"/>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2"/>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2"/>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2"/>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2"/>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2"/>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2"/>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2"/>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2"/>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2"/>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2"/>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2"/>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2"/>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2"/>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2"/>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2"/>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2"/>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2"/>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42"/>
            <p:cNvGrpSpPr/>
            <p:nvPr/>
          </p:nvGrpSpPr>
          <p:grpSpPr>
            <a:xfrm>
              <a:off x="713216" y="4424110"/>
              <a:ext cx="1245010" cy="1245238"/>
              <a:chOff x="1855190" y="2205955"/>
              <a:chExt cx="496792" cy="496843"/>
            </a:xfrm>
          </p:grpSpPr>
          <p:sp>
            <p:nvSpPr>
              <p:cNvPr id="6118" name="Google Shape;6118;p42"/>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2"/>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2"/>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2"/>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2"/>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2"/>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2"/>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2"/>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2"/>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2"/>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2"/>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2"/>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2"/>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2"/>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2"/>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2"/>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2"/>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2"/>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2"/>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2"/>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2"/>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2"/>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2"/>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2"/>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42"/>
            <p:cNvGrpSpPr/>
            <p:nvPr/>
          </p:nvGrpSpPr>
          <p:grpSpPr>
            <a:xfrm>
              <a:off x="-271250" y="4556322"/>
              <a:ext cx="1245034" cy="1211860"/>
              <a:chOff x="1094827" y="1752938"/>
              <a:chExt cx="626811" cy="610109"/>
            </a:xfrm>
          </p:grpSpPr>
          <p:sp>
            <p:nvSpPr>
              <p:cNvPr id="6143" name="Google Shape;6143;p42"/>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2"/>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2"/>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2"/>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2"/>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2"/>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2"/>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2"/>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2"/>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2"/>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2"/>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2"/>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2"/>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2"/>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2"/>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2"/>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2"/>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2"/>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2"/>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2"/>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2"/>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2"/>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2"/>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2"/>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2"/>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2"/>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2"/>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2"/>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2"/>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2"/>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2"/>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2"/>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2"/>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2"/>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2"/>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2"/>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2"/>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2"/>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2"/>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2"/>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2"/>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2"/>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42"/>
            <p:cNvGrpSpPr/>
            <p:nvPr/>
          </p:nvGrpSpPr>
          <p:grpSpPr>
            <a:xfrm>
              <a:off x="1796725" y="4440589"/>
              <a:ext cx="1244990" cy="1228682"/>
              <a:chOff x="1641394" y="3096648"/>
              <a:chExt cx="771656" cy="761501"/>
            </a:xfrm>
          </p:grpSpPr>
          <p:sp>
            <p:nvSpPr>
              <p:cNvPr id="6186" name="Google Shape;6186;p42"/>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2"/>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2"/>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2"/>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2"/>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2"/>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2"/>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2"/>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2"/>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2"/>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2"/>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2"/>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2"/>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2"/>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2"/>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2"/>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2"/>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2"/>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2"/>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2"/>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2"/>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2"/>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2"/>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2"/>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2"/>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2"/>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2"/>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2"/>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2"/>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2"/>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2"/>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2"/>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2"/>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2"/>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2"/>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2"/>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2"/>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2"/>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2"/>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2"/>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2"/>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2"/>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2"/>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2"/>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2"/>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2"/>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2"/>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2"/>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2"/>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2"/>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2"/>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2"/>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2"/>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2"/>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2"/>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2"/>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2"/>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2"/>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2"/>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2"/>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2"/>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2"/>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2"/>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2"/>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2"/>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2"/>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2"/>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2"/>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2"/>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2"/>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2"/>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2"/>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2"/>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2"/>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2"/>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2"/>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2"/>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2"/>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42"/>
            <p:cNvGrpSpPr/>
            <p:nvPr/>
          </p:nvGrpSpPr>
          <p:grpSpPr>
            <a:xfrm>
              <a:off x="2803563" y="4424124"/>
              <a:ext cx="1245035" cy="1149201"/>
              <a:chOff x="2380200" y="2580452"/>
              <a:chExt cx="650760" cy="600701"/>
            </a:xfrm>
          </p:grpSpPr>
          <p:sp>
            <p:nvSpPr>
              <p:cNvPr id="6265" name="Google Shape;6265;p42"/>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2"/>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2"/>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2"/>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2"/>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2"/>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2"/>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2"/>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2"/>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2"/>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2"/>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2"/>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2"/>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2"/>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2"/>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2"/>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2"/>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2"/>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2"/>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2"/>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2"/>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2"/>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2"/>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2"/>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2"/>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42"/>
            <p:cNvGrpSpPr/>
            <p:nvPr/>
          </p:nvGrpSpPr>
          <p:grpSpPr>
            <a:xfrm>
              <a:off x="8199200" y="4556322"/>
              <a:ext cx="1245034" cy="1211860"/>
              <a:chOff x="1094827" y="1752938"/>
              <a:chExt cx="626811" cy="610109"/>
            </a:xfrm>
          </p:grpSpPr>
          <p:sp>
            <p:nvSpPr>
              <p:cNvPr id="6291" name="Google Shape;6291;p42"/>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2"/>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2"/>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2"/>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2"/>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2"/>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2"/>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2"/>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2"/>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2"/>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2"/>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2"/>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2"/>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2"/>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2"/>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2"/>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2"/>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2"/>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2"/>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2"/>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2"/>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2"/>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2"/>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2"/>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2"/>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2"/>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2"/>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2"/>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2"/>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2"/>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2"/>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2"/>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2"/>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2"/>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2"/>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2"/>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2"/>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2"/>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2"/>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2"/>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2"/>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2"/>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42"/>
            <p:cNvGrpSpPr/>
            <p:nvPr/>
          </p:nvGrpSpPr>
          <p:grpSpPr>
            <a:xfrm>
              <a:off x="4684850" y="4440589"/>
              <a:ext cx="1244990" cy="1228682"/>
              <a:chOff x="1641394" y="3096648"/>
              <a:chExt cx="771656" cy="761501"/>
            </a:xfrm>
          </p:grpSpPr>
          <p:sp>
            <p:nvSpPr>
              <p:cNvPr id="6334" name="Google Shape;6334;p42"/>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2"/>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2"/>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2"/>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2"/>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2"/>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2"/>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2"/>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2"/>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2"/>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2"/>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2"/>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2"/>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2"/>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2"/>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2"/>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2"/>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2"/>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2"/>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2"/>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2"/>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2"/>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2"/>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2"/>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2"/>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2"/>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2"/>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2"/>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2"/>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2"/>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2"/>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2"/>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2"/>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2"/>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2"/>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2"/>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2"/>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2"/>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2"/>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2"/>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2"/>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2"/>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2"/>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2"/>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2"/>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2"/>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2"/>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2"/>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2"/>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2"/>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2"/>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2"/>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2"/>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2"/>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2"/>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2"/>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2"/>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2"/>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2"/>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2"/>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2"/>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2"/>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2"/>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2"/>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2"/>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2"/>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2"/>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2"/>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2"/>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2"/>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2"/>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2"/>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2"/>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2"/>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2"/>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2"/>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2"/>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2"/>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42"/>
            <p:cNvGrpSpPr/>
            <p:nvPr/>
          </p:nvGrpSpPr>
          <p:grpSpPr>
            <a:xfrm>
              <a:off x="6719188" y="4373099"/>
              <a:ext cx="1245035" cy="1149201"/>
              <a:chOff x="2380200" y="2580452"/>
              <a:chExt cx="650760" cy="600701"/>
            </a:xfrm>
          </p:grpSpPr>
          <p:sp>
            <p:nvSpPr>
              <p:cNvPr id="6413" name="Google Shape;6413;p42"/>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2"/>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2"/>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2"/>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2"/>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2"/>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2"/>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2"/>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2"/>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2"/>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2"/>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2"/>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2"/>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2"/>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2"/>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2"/>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2"/>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2"/>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2"/>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2"/>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2"/>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2"/>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2"/>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2"/>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2"/>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8" name="Google Shape;6438;p42"/>
            <p:cNvGrpSpPr/>
            <p:nvPr/>
          </p:nvGrpSpPr>
          <p:grpSpPr>
            <a:xfrm>
              <a:off x="5703616" y="4424110"/>
              <a:ext cx="1245010" cy="1245238"/>
              <a:chOff x="1855190" y="2205955"/>
              <a:chExt cx="496792" cy="496843"/>
            </a:xfrm>
          </p:grpSpPr>
          <p:sp>
            <p:nvSpPr>
              <p:cNvPr id="6439" name="Google Shape;6439;p42"/>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2"/>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2"/>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2"/>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2"/>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2"/>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2"/>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2"/>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2"/>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2"/>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2"/>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2"/>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2"/>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2"/>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2"/>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2"/>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2"/>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2"/>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2"/>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2"/>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2"/>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2"/>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2"/>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2"/>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63" name="Google Shape;6463;p42"/>
          <p:cNvGrpSpPr/>
          <p:nvPr/>
        </p:nvGrpSpPr>
        <p:grpSpPr>
          <a:xfrm flipH="1" rot="-752481">
            <a:off x="7353952" y="1453934"/>
            <a:ext cx="1385479" cy="1278601"/>
            <a:chOff x="3063505" y="2044007"/>
            <a:chExt cx="548494" cy="506163"/>
          </a:xfrm>
        </p:grpSpPr>
        <p:grpSp>
          <p:nvGrpSpPr>
            <p:cNvPr id="6464" name="Google Shape;6464;p42"/>
            <p:cNvGrpSpPr/>
            <p:nvPr/>
          </p:nvGrpSpPr>
          <p:grpSpPr>
            <a:xfrm>
              <a:off x="3063505" y="2044007"/>
              <a:ext cx="364381" cy="506163"/>
              <a:chOff x="3063505" y="2044007"/>
              <a:chExt cx="364381" cy="506163"/>
            </a:xfrm>
          </p:grpSpPr>
          <p:sp>
            <p:nvSpPr>
              <p:cNvPr id="6465" name="Google Shape;6465;p42"/>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2"/>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2"/>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2"/>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2"/>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2"/>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2"/>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2"/>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2"/>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2"/>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2"/>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2"/>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2"/>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2"/>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2"/>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2"/>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2"/>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2"/>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2"/>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2"/>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2"/>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2"/>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2"/>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2"/>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2"/>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2"/>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2"/>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2"/>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2"/>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2"/>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2"/>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2"/>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2"/>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2"/>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2"/>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2"/>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2"/>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2"/>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2"/>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2"/>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2"/>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2"/>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2"/>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2"/>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2"/>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2"/>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2"/>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2"/>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2"/>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2"/>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2"/>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2"/>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42"/>
            <p:cNvGrpSpPr/>
            <p:nvPr/>
          </p:nvGrpSpPr>
          <p:grpSpPr>
            <a:xfrm>
              <a:off x="3434958" y="2089514"/>
              <a:ext cx="177040" cy="166466"/>
              <a:chOff x="3353996" y="2089514"/>
              <a:chExt cx="177040" cy="166466"/>
            </a:xfrm>
          </p:grpSpPr>
          <p:sp>
            <p:nvSpPr>
              <p:cNvPr id="6518" name="Google Shape;6518;p42"/>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2"/>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2"/>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2"/>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2"/>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2"/>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2"/>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2"/>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2"/>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2"/>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2"/>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2"/>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30" name="Google Shape;6530;p42"/>
          <p:cNvGrpSpPr/>
          <p:nvPr/>
        </p:nvGrpSpPr>
        <p:grpSpPr>
          <a:xfrm rot="-899922">
            <a:off x="831021" y="2802054"/>
            <a:ext cx="1155108" cy="1062554"/>
            <a:chOff x="2151160" y="3634222"/>
            <a:chExt cx="731260" cy="672626"/>
          </a:xfrm>
        </p:grpSpPr>
        <p:grpSp>
          <p:nvGrpSpPr>
            <p:cNvPr id="6531" name="Google Shape;6531;p42"/>
            <p:cNvGrpSpPr/>
            <p:nvPr/>
          </p:nvGrpSpPr>
          <p:grpSpPr>
            <a:xfrm>
              <a:off x="2151160" y="3634222"/>
              <a:ext cx="731260" cy="652995"/>
              <a:chOff x="2151160" y="3634222"/>
              <a:chExt cx="731260" cy="652995"/>
            </a:xfrm>
          </p:grpSpPr>
          <p:sp>
            <p:nvSpPr>
              <p:cNvPr id="6532" name="Google Shape;6532;p42"/>
              <p:cNvSpPr/>
              <p:nvPr/>
            </p:nvSpPr>
            <p:spPr>
              <a:xfrm>
                <a:off x="2656540" y="3634222"/>
                <a:ext cx="28693" cy="26557"/>
              </a:xfrm>
              <a:custGeom>
                <a:rect b="b" l="l" r="r" t="t"/>
                <a:pathLst>
                  <a:path extrusionOk="0" h="7771" w="8396">
                    <a:moveTo>
                      <a:pt x="3932" y="7268"/>
                    </a:moveTo>
                    <a:cubicBezTo>
                      <a:pt x="6491" y="6918"/>
                      <a:pt x="8396" y="0"/>
                      <a:pt x="3322" y="1448"/>
                    </a:cubicBezTo>
                    <a:cubicBezTo>
                      <a:pt x="1" y="2377"/>
                      <a:pt x="351" y="7771"/>
                      <a:pt x="3932" y="72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2"/>
              <p:cNvSpPr/>
              <p:nvPr/>
            </p:nvSpPr>
            <p:spPr>
              <a:xfrm>
                <a:off x="2308669" y="3637243"/>
                <a:ext cx="22080" cy="27859"/>
              </a:xfrm>
              <a:custGeom>
                <a:rect b="b" l="l" r="r" t="t"/>
                <a:pathLst>
                  <a:path extrusionOk="0" h="8152" w="6461">
                    <a:moveTo>
                      <a:pt x="3230" y="6993"/>
                    </a:moveTo>
                    <a:cubicBezTo>
                      <a:pt x="6460" y="2575"/>
                      <a:pt x="595" y="0"/>
                      <a:pt x="183" y="4236"/>
                    </a:cubicBezTo>
                    <a:cubicBezTo>
                      <a:pt x="0" y="6018"/>
                      <a:pt x="1493" y="8151"/>
                      <a:pt x="3230" y="69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2"/>
              <p:cNvSpPr/>
              <p:nvPr/>
            </p:nvSpPr>
            <p:spPr>
              <a:xfrm>
                <a:off x="2196616" y="3654320"/>
                <a:ext cx="24579" cy="35723"/>
              </a:xfrm>
              <a:custGeom>
                <a:rect b="b" l="l" r="r" t="t"/>
                <a:pathLst>
                  <a:path extrusionOk="0" h="10453" w="7192">
                    <a:moveTo>
                      <a:pt x="138" y="4449"/>
                    </a:moveTo>
                    <a:cubicBezTo>
                      <a:pt x="199" y="6796"/>
                      <a:pt x="6110" y="10452"/>
                      <a:pt x="7192" y="5683"/>
                    </a:cubicBezTo>
                    <a:cubicBezTo>
                      <a:pt x="6689" y="2880"/>
                      <a:pt x="1" y="0"/>
                      <a:pt x="138" y="44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2"/>
              <p:cNvSpPr/>
              <p:nvPr/>
            </p:nvSpPr>
            <p:spPr>
              <a:xfrm>
                <a:off x="2811079" y="3662597"/>
                <a:ext cx="19323" cy="26195"/>
              </a:xfrm>
              <a:custGeom>
                <a:rect b="b" l="l" r="r" t="t"/>
                <a:pathLst>
                  <a:path extrusionOk="0" h="7665" w="5654">
                    <a:moveTo>
                      <a:pt x="763" y="5410"/>
                    </a:moveTo>
                    <a:cubicBezTo>
                      <a:pt x="2500" y="7665"/>
                      <a:pt x="5653" y="5882"/>
                      <a:pt x="5349" y="2652"/>
                    </a:cubicBezTo>
                    <a:cubicBezTo>
                      <a:pt x="3795" y="1"/>
                      <a:pt x="1" y="1586"/>
                      <a:pt x="763" y="54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2"/>
              <p:cNvSpPr/>
              <p:nvPr/>
            </p:nvSpPr>
            <p:spPr>
              <a:xfrm>
                <a:off x="2710536" y="3659839"/>
                <a:ext cx="22757" cy="34264"/>
              </a:xfrm>
              <a:custGeom>
                <a:rect b="b" l="l" r="r" t="t"/>
                <a:pathLst>
                  <a:path extrusionOk="0" h="10026" w="6659">
                    <a:moveTo>
                      <a:pt x="5013" y="8670"/>
                    </a:moveTo>
                    <a:cubicBezTo>
                      <a:pt x="6217" y="8350"/>
                      <a:pt x="6658" y="6963"/>
                      <a:pt x="6552" y="4678"/>
                    </a:cubicBezTo>
                    <a:cubicBezTo>
                      <a:pt x="2469" y="0"/>
                      <a:pt x="0" y="10026"/>
                      <a:pt x="501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2"/>
              <p:cNvSpPr/>
              <p:nvPr/>
            </p:nvSpPr>
            <p:spPr>
              <a:xfrm>
                <a:off x="2775414" y="3727113"/>
                <a:ext cx="29004" cy="25098"/>
              </a:xfrm>
              <a:custGeom>
                <a:rect b="b" l="l" r="r" t="t"/>
                <a:pathLst>
                  <a:path extrusionOk="0" h="7344" w="8487">
                    <a:moveTo>
                      <a:pt x="7192" y="1874"/>
                    </a:moveTo>
                    <a:cubicBezTo>
                      <a:pt x="6796" y="396"/>
                      <a:pt x="5104" y="0"/>
                      <a:pt x="3505" y="335"/>
                    </a:cubicBezTo>
                    <a:cubicBezTo>
                      <a:pt x="1372" y="793"/>
                      <a:pt x="0" y="2392"/>
                      <a:pt x="137" y="3718"/>
                    </a:cubicBezTo>
                    <a:cubicBezTo>
                      <a:pt x="473" y="7344"/>
                      <a:pt x="8487" y="6567"/>
                      <a:pt x="7192" y="18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2"/>
              <p:cNvSpPr/>
              <p:nvPr/>
            </p:nvSpPr>
            <p:spPr>
              <a:xfrm>
                <a:off x="2834772" y="3723207"/>
                <a:ext cx="24319" cy="40149"/>
              </a:xfrm>
              <a:custGeom>
                <a:rect b="b" l="l" r="r" t="t"/>
                <a:pathLst>
                  <a:path extrusionOk="0" h="11748" w="7116">
                    <a:moveTo>
                      <a:pt x="7009" y="3642"/>
                    </a:moveTo>
                    <a:cubicBezTo>
                      <a:pt x="2956" y="1"/>
                      <a:pt x="0" y="8152"/>
                      <a:pt x="2712" y="11306"/>
                    </a:cubicBezTo>
                    <a:cubicBezTo>
                      <a:pt x="7054" y="11747"/>
                      <a:pt x="7115" y="6643"/>
                      <a:pt x="7009" y="36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2"/>
              <p:cNvSpPr/>
              <p:nvPr/>
            </p:nvSpPr>
            <p:spPr>
              <a:xfrm>
                <a:off x="2247174" y="3760386"/>
                <a:ext cx="19476" cy="19370"/>
              </a:xfrm>
              <a:custGeom>
                <a:rect b="b" l="l" r="r" t="t"/>
                <a:pathLst>
                  <a:path extrusionOk="0" h="5668" w="5699">
                    <a:moveTo>
                      <a:pt x="5288" y="4723"/>
                    </a:moveTo>
                    <a:cubicBezTo>
                      <a:pt x="5699" y="3794"/>
                      <a:pt x="5699" y="2270"/>
                      <a:pt x="5288" y="1341"/>
                    </a:cubicBezTo>
                    <a:cubicBezTo>
                      <a:pt x="3383" y="0"/>
                      <a:pt x="1" y="701"/>
                      <a:pt x="991" y="4114"/>
                    </a:cubicBezTo>
                    <a:cubicBezTo>
                      <a:pt x="1890" y="5317"/>
                      <a:pt x="3810" y="5668"/>
                      <a:pt x="5288" y="47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2"/>
              <p:cNvSpPr/>
              <p:nvPr/>
            </p:nvSpPr>
            <p:spPr>
              <a:xfrm>
                <a:off x="2191671" y="3765433"/>
                <a:ext cx="21195" cy="33327"/>
              </a:xfrm>
              <a:custGeom>
                <a:rect b="b" l="l" r="r" t="t"/>
                <a:pathLst>
                  <a:path extrusionOk="0" h="9752" w="6202">
                    <a:moveTo>
                      <a:pt x="351" y="3246"/>
                    </a:moveTo>
                    <a:cubicBezTo>
                      <a:pt x="0" y="6613"/>
                      <a:pt x="1920" y="9752"/>
                      <a:pt x="4647" y="8152"/>
                    </a:cubicBezTo>
                    <a:cubicBezTo>
                      <a:pt x="6201" y="4892"/>
                      <a:pt x="2529" y="1"/>
                      <a:pt x="351" y="32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2"/>
              <p:cNvSpPr/>
              <p:nvPr/>
            </p:nvSpPr>
            <p:spPr>
              <a:xfrm>
                <a:off x="2794159" y="3811255"/>
                <a:ext cx="29370" cy="39055"/>
              </a:xfrm>
              <a:custGeom>
                <a:rect b="b" l="l" r="r" t="t"/>
                <a:pathLst>
                  <a:path extrusionOk="0" h="11428" w="8594">
                    <a:moveTo>
                      <a:pt x="4160" y="10696"/>
                    </a:moveTo>
                    <a:cubicBezTo>
                      <a:pt x="6811" y="11427"/>
                      <a:pt x="8593" y="8106"/>
                      <a:pt x="8151" y="4876"/>
                    </a:cubicBezTo>
                    <a:cubicBezTo>
                      <a:pt x="4114" y="1"/>
                      <a:pt x="0" y="9553"/>
                      <a:pt x="4160"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2"/>
              <p:cNvSpPr/>
              <p:nvPr/>
            </p:nvSpPr>
            <p:spPr>
              <a:xfrm>
                <a:off x="2190888" y="3816932"/>
                <a:ext cx="22080" cy="30881"/>
              </a:xfrm>
              <a:custGeom>
                <a:rect b="b" l="l" r="r" t="t"/>
                <a:pathLst>
                  <a:path extrusionOk="0" h="9036" w="6461">
                    <a:moveTo>
                      <a:pt x="2103" y="8730"/>
                    </a:moveTo>
                    <a:cubicBezTo>
                      <a:pt x="2484" y="8776"/>
                      <a:pt x="2987" y="8685"/>
                      <a:pt x="3033" y="9035"/>
                    </a:cubicBezTo>
                    <a:cubicBezTo>
                      <a:pt x="5364" y="8289"/>
                      <a:pt x="6461" y="6323"/>
                      <a:pt x="6415" y="3215"/>
                    </a:cubicBezTo>
                    <a:cubicBezTo>
                      <a:pt x="3337" y="0"/>
                      <a:pt x="1" y="5790"/>
                      <a:pt x="2103" y="87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2"/>
              <p:cNvSpPr/>
              <p:nvPr/>
            </p:nvSpPr>
            <p:spPr>
              <a:xfrm>
                <a:off x="2154441" y="3828647"/>
                <a:ext cx="25518" cy="35566"/>
              </a:xfrm>
              <a:custGeom>
                <a:rect b="b" l="l" r="r" t="t"/>
                <a:pathLst>
                  <a:path extrusionOk="0" h="10407" w="7467">
                    <a:moveTo>
                      <a:pt x="6034" y="9904"/>
                    </a:moveTo>
                    <a:cubicBezTo>
                      <a:pt x="7466" y="9188"/>
                      <a:pt x="7268" y="6841"/>
                      <a:pt x="7253" y="4678"/>
                    </a:cubicBezTo>
                    <a:cubicBezTo>
                      <a:pt x="3535" y="0"/>
                      <a:pt x="0" y="10406"/>
                      <a:pt x="6034" y="99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2"/>
              <p:cNvSpPr/>
              <p:nvPr/>
            </p:nvSpPr>
            <p:spPr>
              <a:xfrm>
                <a:off x="2216403" y="3835677"/>
                <a:ext cx="23277" cy="39106"/>
              </a:xfrm>
              <a:custGeom>
                <a:rect b="b" l="l" r="r" t="t"/>
                <a:pathLst>
                  <a:path extrusionOk="0" h="11443" w="6811">
                    <a:moveTo>
                      <a:pt x="5698" y="3550"/>
                    </a:moveTo>
                    <a:cubicBezTo>
                      <a:pt x="183" y="0"/>
                      <a:pt x="0" y="11442"/>
                      <a:pt x="4769" y="9995"/>
                    </a:cubicBezTo>
                    <a:cubicBezTo>
                      <a:pt x="6506" y="9477"/>
                      <a:pt x="6811" y="5592"/>
                      <a:pt x="5698" y="35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2"/>
              <p:cNvSpPr/>
              <p:nvPr/>
            </p:nvSpPr>
            <p:spPr>
              <a:xfrm>
                <a:off x="2209893" y="3903210"/>
                <a:ext cx="24944" cy="36971"/>
              </a:xfrm>
              <a:custGeom>
                <a:rect b="b" l="l" r="r" t="t"/>
                <a:pathLst>
                  <a:path extrusionOk="0" h="10818" w="7299">
                    <a:moveTo>
                      <a:pt x="7299" y="3733"/>
                    </a:moveTo>
                    <a:cubicBezTo>
                      <a:pt x="4069" y="0"/>
                      <a:pt x="1" y="6460"/>
                      <a:pt x="2378" y="10178"/>
                    </a:cubicBezTo>
                    <a:cubicBezTo>
                      <a:pt x="5745" y="10818"/>
                      <a:pt x="7238" y="7374"/>
                      <a:pt x="7299" y="37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2"/>
              <p:cNvSpPr/>
              <p:nvPr/>
            </p:nvSpPr>
            <p:spPr>
              <a:xfrm>
                <a:off x="2210675" y="3957411"/>
                <a:ext cx="18434" cy="25310"/>
              </a:xfrm>
              <a:custGeom>
                <a:rect b="b" l="l" r="r" t="t"/>
                <a:pathLst>
                  <a:path extrusionOk="0" h="7406" w="5394">
                    <a:moveTo>
                      <a:pt x="2149" y="7207"/>
                    </a:moveTo>
                    <a:cubicBezTo>
                      <a:pt x="5394" y="6811"/>
                      <a:pt x="3276" y="1"/>
                      <a:pt x="0" y="3535"/>
                    </a:cubicBezTo>
                    <a:cubicBezTo>
                      <a:pt x="16" y="5638"/>
                      <a:pt x="473" y="7405"/>
                      <a:pt x="2149" y="72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2"/>
              <p:cNvSpPr/>
              <p:nvPr/>
            </p:nvSpPr>
            <p:spPr>
              <a:xfrm>
                <a:off x="2151160" y="3976054"/>
                <a:ext cx="34630" cy="36137"/>
              </a:xfrm>
              <a:custGeom>
                <a:rect b="b" l="l" r="r" t="t"/>
                <a:pathLst>
                  <a:path extrusionOk="0" h="10574" w="10133">
                    <a:moveTo>
                      <a:pt x="6689" y="1128"/>
                    </a:moveTo>
                    <a:cubicBezTo>
                      <a:pt x="3825" y="0"/>
                      <a:pt x="1" y="5363"/>
                      <a:pt x="2697" y="8502"/>
                    </a:cubicBezTo>
                    <a:cubicBezTo>
                      <a:pt x="7756" y="10574"/>
                      <a:pt x="10133" y="2529"/>
                      <a:pt x="6689" y="11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2"/>
              <p:cNvSpPr/>
              <p:nvPr/>
            </p:nvSpPr>
            <p:spPr>
              <a:xfrm>
                <a:off x="2838262" y="4002557"/>
                <a:ext cx="20464" cy="21821"/>
              </a:xfrm>
              <a:custGeom>
                <a:rect b="b" l="l" r="r" t="t"/>
                <a:pathLst>
                  <a:path extrusionOk="0" h="6385" w="5988">
                    <a:moveTo>
                      <a:pt x="5683" y="2895"/>
                    </a:moveTo>
                    <a:cubicBezTo>
                      <a:pt x="5119" y="0"/>
                      <a:pt x="0" y="1768"/>
                      <a:pt x="1691" y="5348"/>
                    </a:cubicBezTo>
                    <a:cubicBezTo>
                      <a:pt x="4038" y="6384"/>
                      <a:pt x="5988" y="4464"/>
                      <a:pt x="5683" y="28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2"/>
              <p:cNvSpPr/>
              <p:nvPr/>
            </p:nvSpPr>
            <p:spPr>
              <a:xfrm>
                <a:off x="2213280" y="4024374"/>
                <a:ext cx="29578" cy="37545"/>
              </a:xfrm>
              <a:custGeom>
                <a:rect b="b" l="l" r="r" t="t"/>
                <a:pathLst>
                  <a:path extrusionOk="0" h="10986" w="8655">
                    <a:moveTo>
                      <a:pt x="7831" y="3261"/>
                    </a:moveTo>
                    <a:cubicBezTo>
                      <a:pt x="4997" y="0"/>
                      <a:pt x="0" y="4373"/>
                      <a:pt x="1691" y="8471"/>
                    </a:cubicBezTo>
                    <a:cubicBezTo>
                      <a:pt x="4967" y="10985"/>
                      <a:pt x="8654" y="7709"/>
                      <a:pt x="7831" y="32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2"/>
              <p:cNvSpPr/>
              <p:nvPr/>
            </p:nvSpPr>
            <p:spPr>
              <a:xfrm>
                <a:off x="2849403" y="4064987"/>
                <a:ext cx="33016" cy="35774"/>
              </a:xfrm>
              <a:custGeom>
                <a:rect b="b" l="l" r="r" t="t"/>
                <a:pathLst>
                  <a:path extrusionOk="0" h="10468" w="9661">
                    <a:moveTo>
                      <a:pt x="3962" y="10406"/>
                    </a:moveTo>
                    <a:cubicBezTo>
                      <a:pt x="8456" y="10467"/>
                      <a:pt x="9660" y="0"/>
                      <a:pt x="3657" y="2118"/>
                    </a:cubicBezTo>
                    <a:cubicBezTo>
                      <a:pt x="808" y="3123"/>
                      <a:pt x="1" y="10345"/>
                      <a:pt x="3962" y="104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2"/>
              <p:cNvSpPr/>
              <p:nvPr/>
            </p:nvSpPr>
            <p:spPr>
              <a:xfrm>
                <a:off x="2191879" y="4057541"/>
                <a:ext cx="31140" cy="48272"/>
              </a:xfrm>
              <a:custGeom>
                <a:rect b="b" l="l" r="r" t="t"/>
                <a:pathLst>
                  <a:path extrusionOk="0" h="14125" w="9112">
                    <a:moveTo>
                      <a:pt x="3977" y="13499"/>
                    </a:moveTo>
                    <a:cubicBezTo>
                      <a:pt x="9111" y="12555"/>
                      <a:pt x="4022" y="0"/>
                      <a:pt x="290" y="6750"/>
                    </a:cubicBezTo>
                    <a:cubicBezTo>
                      <a:pt x="0" y="10574"/>
                      <a:pt x="533" y="14124"/>
                      <a:pt x="3977" y="134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2"/>
              <p:cNvSpPr/>
              <p:nvPr/>
            </p:nvSpPr>
            <p:spPr>
              <a:xfrm>
                <a:off x="2807853" y="4113044"/>
                <a:ext cx="28847" cy="30621"/>
              </a:xfrm>
              <a:custGeom>
                <a:rect b="b" l="l" r="r" t="t"/>
                <a:pathLst>
                  <a:path extrusionOk="0" h="8960" w="8441">
                    <a:moveTo>
                      <a:pt x="2621" y="2469"/>
                    </a:moveTo>
                    <a:cubicBezTo>
                      <a:pt x="0" y="3688"/>
                      <a:pt x="1113" y="7969"/>
                      <a:pt x="3535" y="8289"/>
                    </a:cubicBezTo>
                    <a:cubicBezTo>
                      <a:pt x="8441" y="8960"/>
                      <a:pt x="7923" y="1"/>
                      <a:pt x="2621" y="24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2"/>
              <p:cNvSpPr/>
              <p:nvPr/>
            </p:nvSpPr>
            <p:spPr>
              <a:xfrm>
                <a:off x="2205050" y="4154075"/>
                <a:ext cx="32025" cy="36608"/>
              </a:xfrm>
              <a:custGeom>
                <a:rect b="b" l="l" r="r" t="t"/>
                <a:pathLst>
                  <a:path extrusionOk="0" h="10712" w="9371">
                    <a:moveTo>
                      <a:pt x="3795" y="1509"/>
                    </a:moveTo>
                    <a:cubicBezTo>
                      <a:pt x="1" y="2850"/>
                      <a:pt x="2743" y="10712"/>
                      <a:pt x="6263" y="9797"/>
                    </a:cubicBezTo>
                    <a:cubicBezTo>
                      <a:pt x="9371" y="8990"/>
                      <a:pt x="8045" y="1"/>
                      <a:pt x="3795" y="15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2"/>
              <p:cNvSpPr/>
              <p:nvPr/>
            </p:nvSpPr>
            <p:spPr>
              <a:xfrm>
                <a:off x="2815513" y="4169926"/>
                <a:ext cx="27391" cy="40200"/>
              </a:xfrm>
              <a:custGeom>
                <a:rect b="b" l="l" r="r" t="t"/>
                <a:pathLst>
                  <a:path extrusionOk="0" h="11763" w="8015">
                    <a:moveTo>
                      <a:pt x="4312" y="10726"/>
                    </a:moveTo>
                    <a:cubicBezTo>
                      <a:pt x="8014" y="9797"/>
                      <a:pt x="7191" y="0"/>
                      <a:pt x="1569" y="3352"/>
                    </a:cubicBezTo>
                    <a:cubicBezTo>
                      <a:pt x="0" y="6232"/>
                      <a:pt x="137" y="11762"/>
                      <a:pt x="4312" y="10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2"/>
              <p:cNvSpPr/>
              <p:nvPr/>
            </p:nvSpPr>
            <p:spPr>
              <a:xfrm>
                <a:off x="2206404" y="4226242"/>
                <a:ext cx="21927" cy="25413"/>
              </a:xfrm>
              <a:custGeom>
                <a:rect b="b" l="l" r="r" t="t"/>
                <a:pathLst>
                  <a:path extrusionOk="0" h="7436" w="6416">
                    <a:moveTo>
                      <a:pt x="4023" y="7390"/>
                    </a:moveTo>
                    <a:cubicBezTo>
                      <a:pt x="5547" y="7375"/>
                      <a:pt x="6415" y="6141"/>
                      <a:pt x="6172" y="3703"/>
                    </a:cubicBezTo>
                    <a:cubicBezTo>
                      <a:pt x="2286" y="1"/>
                      <a:pt x="1" y="7436"/>
                      <a:pt x="4023" y="73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2"/>
              <p:cNvSpPr/>
              <p:nvPr/>
            </p:nvSpPr>
            <p:spPr>
              <a:xfrm>
                <a:off x="2153087" y="4250144"/>
                <a:ext cx="36868" cy="37073"/>
              </a:xfrm>
              <a:custGeom>
                <a:rect b="b" l="l" r="r" t="t"/>
                <a:pathLst>
                  <a:path extrusionOk="0" h="10848" w="10788">
                    <a:moveTo>
                      <a:pt x="10117" y="4693"/>
                    </a:moveTo>
                    <a:cubicBezTo>
                      <a:pt x="8913" y="0"/>
                      <a:pt x="0" y="4906"/>
                      <a:pt x="3962" y="9294"/>
                    </a:cubicBezTo>
                    <a:cubicBezTo>
                      <a:pt x="7664" y="10848"/>
                      <a:pt x="10787" y="7374"/>
                      <a:pt x="10117" y="46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7" name="Google Shape;6557;p42"/>
            <p:cNvSpPr/>
            <p:nvPr/>
          </p:nvSpPr>
          <p:spPr>
            <a:xfrm>
              <a:off x="2241447" y="3635210"/>
              <a:ext cx="551099" cy="671638"/>
            </a:xfrm>
            <a:custGeom>
              <a:rect b="b" l="l" r="r" t="t"/>
              <a:pathLst>
                <a:path extrusionOk="0" h="196529" w="161258">
                  <a:moveTo>
                    <a:pt x="155773" y="80309"/>
                  </a:moveTo>
                  <a:cubicBezTo>
                    <a:pt x="157997" y="78542"/>
                    <a:pt x="158074" y="74809"/>
                    <a:pt x="157312" y="71107"/>
                  </a:cubicBezTo>
                  <a:cubicBezTo>
                    <a:pt x="155621" y="63001"/>
                    <a:pt x="150837" y="54561"/>
                    <a:pt x="145961" y="50858"/>
                  </a:cubicBezTo>
                  <a:cubicBezTo>
                    <a:pt x="149039" y="40544"/>
                    <a:pt x="140354" y="34480"/>
                    <a:pt x="132462" y="32133"/>
                  </a:cubicBezTo>
                  <a:cubicBezTo>
                    <a:pt x="130481" y="22657"/>
                    <a:pt x="121157" y="20508"/>
                    <a:pt x="112503" y="17720"/>
                  </a:cubicBezTo>
                  <a:cubicBezTo>
                    <a:pt x="112366" y="16060"/>
                    <a:pt x="112305" y="14429"/>
                    <a:pt x="111589" y="13119"/>
                  </a:cubicBezTo>
                  <a:cubicBezTo>
                    <a:pt x="109288" y="8883"/>
                    <a:pt x="101244" y="5806"/>
                    <a:pt x="95317" y="4221"/>
                  </a:cubicBezTo>
                  <a:cubicBezTo>
                    <a:pt x="79532" y="1"/>
                    <a:pt x="58857" y="2728"/>
                    <a:pt x="49304" y="11595"/>
                  </a:cubicBezTo>
                  <a:cubicBezTo>
                    <a:pt x="47979" y="12814"/>
                    <a:pt x="47171" y="14917"/>
                    <a:pt x="45617" y="15572"/>
                  </a:cubicBezTo>
                  <a:cubicBezTo>
                    <a:pt x="42875" y="16730"/>
                    <a:pt x="39553" y="16395"/>
                    <a:pt x="37024" y="17111"/>
                  </a:cubicBezTo>
                  <a:cubicBezTo>
                    <a:pt x="31082" y="18772"/>
                    <a:pt x="25689" y="22398"/>
                    <a:pt x="24759" y="28766"/>
                  </a:cubicBezTo>
                  <a:cubicBezTo>
                    <a:pt x="17781" y="34007"/>
                    <a:pt x="8045" y="40925"/>
                    <a:pt x="10940" y="53007"/>
                  </a:cubicBezTo>
                  <a:cubicBezTo>
                    <a:pt x="4358" y="57425"/>
                    <a:pt x="1" y="71473"/>
                    <a:pt x="4815" y="80614"/>
                  </a:cubicBezTo>
                  <a:cubicBezTo>
                    <a:pt x="321" y="88278"/>
                    <a:pt x="1174" y="102980"/>
                    <a:pt x="5745" y="109776"/>
                  </a:cubicBezTo>
                  <a:cubicBezTo>
                    <a:pt x="2713" y="119877"/>
                    <a:pt x="4876" y="129796"/>
                    <a:pt x="11565" y="134001"/>
                  </a:cubicBezTo>
                  <a:cubicBezTo>
                    <a:pt x="12296" y="145656"/>
                    <a:pt x="16440" y="153884"/>
                    <a:pt x="24134" y="158546"/>
                  </a:cubicBezTo>
                  <a:cubicBezTo>
                    <a:pt x="25993" y="161563"/>
                    <a:pt x="27014" y="164625"/>
                    <a:pt x="29056" y="167459"/>
                  </a:cubicBezTo>
                  <a:cubicBezTo>
                    <a:pt x="31432" y="170750"/>
                    <a:pt x="35013" y="172380"/>
                    <a:pt x="37649" y="175122"/>
                  </a:cubicBezTo>
                  <a:cubicBezTo>
                    <a:pt x="41183" y="178825"/>
                    <a:pt x="43225" y="184797"/>
                    <a:pt x="49000" y="188317"/>
                  </a:cubicBezTo>
                  <a:cubicBezTo>
                    <a:pt x="59832" y="194929"/>
                    <a:pt x="78588" y="196529"/>
                    <a:pt x="94403" y="195371"/>
                  </a:cubicBezTo>
                  <a:cubicBezTo>
                    <a:pt x="107947" y="194396"/>
                    <a:pt x="120273" y="188180"/>
                    <a:pt x="125393" y="178810"/>
                  </a:cubicBezTo>
                  <a:cubicBezTo>
                    <a:pt x="130664" y="177469"/>
                    <a:pt x="134184" y="174208"/>
                    <a:pt x="137048" y="170826"/>
                  </a:cubicBezTo>
                  <a:cubicBezTo>
                    <a:pt x="140065" y="167291"/>
                    <a:pt x="144041" y="164381"/>
                    <a:pt x="145032" y="159475"/>
                  </a:cubicBezTo>
                  <a:cubicBezTo>
                    <a:pt x="145260" y="157921"/>
                    <a:pt x="144620" y="157220"/>
                    <a:pt x="144422" y="156108"/>
                  </a:cubicBezTo>
                  <a:cubicBezTo>
                    <a:pt x="147028" y="155392"/>
                    <a:pt x="147972" y="151857"/>
                    <a:pt x="149328" y="149663"/>
                  </a:cubicBezTo>
                  <a:cubicBezTo>
                    <a:pt x="150227" y="148185"/>
                    <a:pt x="152071" y="147134"/>
                    <a:pt x="153015" y="145671"/>
                  </a:cubicBezTo>
                  <a:cubicBezTo>
                    <a:pt x="155743" y="141329"/>
                    <a:pt x="158119" y="133117"/>
                    <a:pt x="154554" y="128485"/>
                  </a:cubicBezTo>
                  <a:cubicBezTo>
                    <a:pt x="157007" y="122970"/>
                    <a:pt x="159049" y="113935"/>
                    <a:pt x="155148" y="108542"/>
                  </a:cubicBezTo>
                  <a:cubicBezTo>
                    <a:pt x="159673" y="101914"/>
                    <a:pt x="161258" y="87196"/>
                    <a:pt x="155773" y="803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2"/>
            <p:cNvSpPr/>
            <p:nvPr/>
          </p:nvSpPr>
          <p:spPr>
            <a:xfrm>
              <a:off x="2415148" y="3659320"/>
              <a:ext cx="196773" cy="62380"/>
            </a:xfrm>
            <a:custGeom>
              <a:rect b="b" l="l" r="r" t="t"/>
              <a:pathLst>
                <a:path extrusionOk="0" h="18253" w="57578">
                  <a:moveTo>
                    <a:pt x="1" y="10056"/>
                  </a:moveTo>
                  <a:cubicBezTo>
                    <a:pt x="3779" y="5135"/>
                    <a:pt x="12266" y="1280"/>
                    <a:pt x="21788" y="549"/>
                  </a:cubicBezTo>
                  <a:cubicBezTo>
                    <a:pt x="28827" y="0"/>
                    <a:pt x="37755" y="320"/>
                    <a:pt x="43576" y="1767"/>
                  </a:cubicBezTo>
                  <a:cubicBezTo>
                    <a:pt x="46988" y="2621"/>
                    <a:pt x="57577" y="7054"/>
                    <a:pt x="56160" y="11899"/>
                  </a:cubicBezTo>
                  <a:cubicBezTo>
                    <a:pt x="55582" y="13819"/>
                    <a:pt x="49624" y="15175"/>
                    <a:pt x="47263" y="15571"/>
                  </a:cubicBezTo>
                  <a:cubicBezTo>
                    <a:pt x="31372" y="18253"/>
                    <a:pt x="11458" y="15663"/>
                    <a:pt x="1" y="10056"/>
                  </a:cubicBezTo>
                  <a:close/>
                  <a:moveTo>
                    <a:pt x="9828" y="10665"/>
                  </a:moveTo>
                  <a:cubicBezTo>
                    <a:pt x="11428" y="12768"/>
                    <a:pt x="17217" y="14489"/>
                    <a:pt x="19960" y="12509"/>
                  </a:cubicBezTo>
                  <a:cubicBezTo>
                    <a:pt x="17507" y="11427"/>
                    <a:pt x="11870" y="9157"/>
                    <a:pt x="9828" y="10665"/>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2"/>
            <p:cNvSpPr/>
            <p:nvPr/>
          </p:nvSpPr>
          <p:spPr>
            <a:xfrm>
              <a:off x="2337567" y="3702691"/>
              <a:ext cx="337618" cy="72068"/>
            </a:xfrm>
            <a:custGeom>
              <a:rect b="b" l="l" r="r" t="t"/>
              <a:pathLst>
                <a:path extrusionOk="0" h="21088" w="98791">
                  <a:moveTo>
                    <a:pt x="84377" y="732"/>
                  </a:moveTo>
                  <a:cubicBezTo>
                    <a:pt x="90258" y="3154"/>
                    <a:pt x="96291" y="5394"/>
                    <a:pt x="98790" y="11169"/>
                  </a:cubicBezTo>
                  <a:cubicBezTo>
                    <a:pt x="96703" y="14002"/>
                    <a:pt x="92589" y="14703"/>
                    <a:pt x="88993" y="15770"/>
                  </a:cubicBezTo>
                  <a:cubicBezTo>
                    <a:pt x="71167" y="21087"/>
                    <a:pt x="43011" y="19365"/>
                    <a:pt x="22397" y="16989"/>
                  </a:cubicBezTo>
                  <a:cubicBezTo>
                    <a:pt x="17689" y="16455"/>
                    <a:pt x="1158" y="14871"/>
                    <a:pt x="305" y="10254"/>
                  </a:cubicBezTo>
                  <a:cubicBezTo>
                    <a:pt x="0" y="8518"/>
                    <a:pt x="2270" y="5486"/>
                    <a:pt x="3687" y="4419"/>
                  </a:cubicBezTo>
                  <a:cubicBezTo>
                    <a:pt x="5638" y="2941"/>
                    <a:pt x="14048" y="1"/>
                    <a:pt x="16257" y="427"/>
                  </a:cubicBezTo>
                  <a:cubicBezTo>
                    <a:pt x="18101" y="793"/>
                    <a:pt x="19700" y="2956"/>
                    <a:pt x="21788" y="3794"/>
                  </a:cubicBezTo>
                  <a:cubicBezTo>
                    <a:pt x="28263" y="6415"/>
                    <a:pt x="39720" y="8152"/>
                    <a:pt x="49715" y="8716"/>
                  </a:cubicBezTo>
                  <a:cubicBezTo>
                    <a:pt x="61112" y="9371"/>
                    <a:pt x="73453" y="9447"/>
                    <a:pt x="80995" y="5028"/>
                  </a:cubicBezTo>
                  <a:cubicBezTo>
                    <a:pt x="82549" y="4130"/>
                    <a:pt x="83935" y="3078"/>
                    <a:pt x="84377" y="732"/>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2"/>
            <p:cNvSpPr/>
            <p:nvPr/>
          </p:nvSpPr>
          <p:spPr>
            <a:xfrm>
              <a:off x="2292060" y="3749241"/>
              <a:ext cx="437484" cy="99665"/>
            </a:xfrm>
            <a:custGeom>
              <a:rect b="b" l="l" r="r" t="t"/>
              <a:pathLst>
                <a:path extrusionOk="0" h="29163" w="128013">
                  <a:moveTo>
                    <a:pt x="10254" y="1"/>
                  </a:moveTo>
                  <a:cubicBezTo>
                    <a:pt x="21909" y="6643"/>
                    <a:pt x="40573" y="8289"/>
                    <a:pt x="58719" y="10132"/>
                  </a:cubicBezTo>
                  <a:cubicBezTo>
                    <a:pt x="80065" y="12281"/>
                    <a:pt x="104260" y="9173"/>
                    <a:pt x="116707" y="1235"/>
                  </a:cubicBezTo>
                  <a:cubicBezTo>
                    <a:pt x="120958" y="3992"/>
                    <a:pt x="128012" y="7100"/>
                    <a:pt x="127144" y="13195"/>
                  </a:cubicBezTo>
                  <a:cubicBezTo>
                    <a:pt x="126717" y="16288"/>
                    <a:pt x="119968" y="20005"/>
                    <a:pt x="116098" y="21788"/>
                  </a:cubicBezTo>
                  <a:cubicBezTo>
                    <a:pt x="102873" y="27882"/>
                    <a:pt x="83447" y="29147"/>
                    <a:pt x="64859" y="29147"/>
                  </a:cubicBezTo>
                  <a:cubicBezTo>
                    <a:pt x="44778" y="29162"/>
                    <a:pt x="28689" y="27334"/>
                    <a:pt x="11777" y="23631"/>
                  </a:cubicBezTo>
                  <a:cubicBezTo>
                    <a:pt x="6536" y="22474"/>
                    <a:pt x="335" y="20691"/>
                    <a:pt x="122" y="15953"/>
                  </a:cubicBezTo>
                  <a:cubicBezTo>
                    <a:pt x="0" y="13225"/>
                    <a:pt x="2636" y="8517"/>
                    <a:pt x="4418" y="5821"/>
                  </a:cubicBezTo>
                  <a:cubicBezTo>
                    <a:pt x="6049" y="3398"/>
                    <a:pt x="8593" y="2149"/>
                    <a:pt x="10254" y="1"/>
                  </a:cubicBezTo>
                  <a:close/>
                  <a:moveTo>
                    <a:pt x="5348" y="14734"/>
                  </a:moveTo>
                  <a:cubicBezTo>
                    <a:pt x="5714" y="13880"/>
                    <a:pt x="6018" y="13454"/>
                    <a:pt x="5653" y="12585"/>
                  </a:cubicBezTo>
                  <a:cubicBezTo>
                    <a:pt x="3154" y="10894"/>
                    <a:pt x="2148" y="15343"/>
                    <a:pt x="5348" y="14734"/>
                  </a:cubicBezTo>
                  <a:close/>
                  <a:moveTo>
                    <a:pt x="89709" y="24546"/>
                  </a:moveTo>
                  <a:cubicBezTo>
                    <a:pt x="101395" y="23433"/>
                    <a:pt x="113355" y="22611"/>
                    <a:pt x="119176" y="15648"/>
                  </a:cubicBezTo>
                  <a:cubicBezTo>
                    <a:pt x="119191" y="15115"/>
                    <a:pt x="118947" y="14856"/>
                    <a:pt x="118566" y="14734"/>
                  </a:cubicBezTo>
                  <a:cubicBezTo>
                    <a:pt x="110963" y="20036"/>
                    <a:pt x="99750" y="21681"/>
                    <a:pt x="89709" y="24546"/>
                  </a:cubicBezTo>
                  <a:close/>
                  <a:moveTo>
                    <a:pt x="5348" y="16257"/>
                  </a:moveTo>
                  <a:cubicBezTo>
                    <a:pt x="5043" y="16257"/>
                    <a:pt x="4982" y="16516"/>
                    <a:pt x="4738" y="16577"/>
                  </a:cubicBezTo>
                  <a:lnTo>
                    <a:pt x="4738" y="17491"/>
                  </a:lnTo>
                  <a:cubicBezTo>
                    <a:pt x="9949" y="21559"/>
                    <a:pt x="18710" y="22336"/>
                    <a:pt x="27440" y="23327"/>
                  </a:cubicBezTo>
                  <a:cubicBezTo>
                    <a:pt x="36719" y="24363"/>
                    <a:pt x="48207" y="25445"/>
                    <a:pt x="56586" y="24850"/>
                  </a:cubicBezTo>
                  <a:cubicBezTo>
                    <a:pt x="40848" y="20645"/>
                    <a:pt x="18984" y="22565"/>
                    <a:pt x="5348" y="16257"/>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2"/>
            <p:cNvSpPr/>
            <p:nvPr/>
          </p:nvSpPr>
          <p:spPr>
            <a:xfrm>
              <a:off x="2260243" y="3817400"/>
              <a:ext cx="499864" cy="123717"/>
            </a:xfrm>
            <a:custGeom>
              <a:rect b="b" l="l" r="r" t="t"/>
              <a:pathLst>
                <a:path extrusionOk="0" h="36201" w="146266">
                  <a:moveTo>
                    <a:pt x="137079" y="0"/>
                  </a:moveTo>
                  <a:cubicBezTo>
                    <a:pt x="140674" y="2210"/>
                    <a:pt x="144331" y="9782"/>
                    <a:pt x="145352" y="14733"/>
                  </a:cubicBezTo>
                  <a:cubicBezTo>
                    <a:pt x="145961" y="17689"/>
                    <a:pt x="146266" y="23113"/>
                    <a:pt x="145047" y="25155"/>
                  </a:cubicBezTo>
                  <a:cubicBezTo>
                    <a:pt x="143615" y="27608"/>
                    <a:pt x="135068" y="30716"/>
                    <a:pt x="130939" y="30685"/>
                  </a:cubicBezTo>
                  <a:cubicBezTo>
                    <a:pt x="127465" y="30655"/>
                    <a:pt x="123168" y="29025"/>
                    <a:pt x="119588" y="29756"/>
                  </a:cubicBezTo>
                  <a:cubicBezTo>
                    <a:pt x="116343" y="30426"/>
                    <a:pt x="113874" y="33245"/>
                    <a:pt x="110995" y="34068"/>
                  </a:cubicBezTo>
                  <a:cubicBezTo>
                    <a:pt x="107597" y="35028"/>
                    <a:pt x="101503" y="34738"/>
                    <a:pt x="96262" y="34982"/>
                  </a:cubicBezTo>
                  <a:cubicBezTo>
                    <a:pt x="70421" y="36186"/>
                    <a:pt x="46425" y="36201"/>
                    <a:pt x="23251" y="31904"/>
                  </a:cubicBezTo>
                  <a:cubicBezTo>
                    <a:pt x="15801" y="30533"/>
                    <a:pt x="3612" y="27257"/>
                    <a:pt x="2073" y="22092"/>
                  </a:cubicBezTo>
                  <a:cubicBezTo>
                    <a:pt x="1" y="15175"/>
                    <a:pt x="5029" y="6384"/>
                    <a:pt x="7284" y="2758"/>
                  </a:cubicBezTo>
                  <a:cubicBezTo>
                    <a:pt x="15222" y="7024"/>
                    <a:pt x="29071" y="10544"/>
                    <a:pt x="43195" y="11961"/>
                  </a:cubicBezTo>
                  <a:cubicBezTo>
                    <a:pt x="54195" y="13073"/>
                    <a:pt x="66049" y="14017"/>
                    <a:pt x="76942" y="13499"/>
                  </a:cubicBezTo>
                  <a:cubicBezTo>
                    <a:pt x="88461" y="12951"/>
                    <a:pt x="99446" y="12082"/>
                    <a:pt x="109761" y="10437"/>
                  </a:cubicBezTo>
                  <a:cubicBezTo>
                    <a:pt x="120441" y="8731"/>
                    <a:pt x="128943" y="5409"/>
                    <a:pt x="136164" y="915"/>
                  </a:cubicBezTo>
                  <a:cubicBezTo>
                    <a:pt x="136317" y="488"/>
                    <a:pt x="136637" y="168"/>
                    <a:pt x="137079" y="0"/>
                  </a:cubicBezTo>
                  <a:close/>
                  <a:moveTo>
                    <a:pt x="135235" y="3992"/>
                  </a:moveTo>
                  <a:cubicBezTo>
                    <a:pt x="134123" y="8365"/>
                    <a:pt x="138480" y="12341"/>
                    <a:pt x="139836" y="16272"/>
                  </a:cubicBezTo>
                  <a:cubicBezTo>
                    <a:pt x="140994" y="19015"/>
                    <a:pt x="139410" y="23890"/>
                    <a:pt x="141070" y="25475"/>
                  </a:cubicBezTo>
                  <a:cubicBezTo>
                    <a:pt x="143661" y="17842"/>
                    <a:pt x="141710" y="6384"/>
                    <a:pt x="135235" y="3992"/>
                  </a:cubicBezTo>
                  <a:close/>
                  <a:moveTo>
                    <a:pt x="6689" y="11046"/>
                  </a:moveTo>
                  <a:cubicBezTo>
                    <a:pt x="5394" y="12204"/>
                    <a:pt x="6141" y="15053"/>
                    <a:pt x="8518" y="14429"/>
                  </a:cubicBezTo>
                  <a:cubicBezTo>
                    <a:pt x="9813" y="13240"/>
                    <a:pt x="8914" y="10559"/>
                    <a:pt x="6689" y="11046"/>
                  </a:cubicBezTo>
                  <a:close/>
                  <a:moveTo>
                    <a:pt x="16181" y="20249"/>
                  </a:moveTo>
                  <a:cubicBezTo>
                    <a:pt x="19168" y="20097"/>
                    <a:pt x="19137" y="12981"/>
                    <a:pt x="14963" y="14733"/>
                  </a:cubicBezTo>
                  <a:cubicBezTo>
                    <a:pt x="12235" y="15876"/>
                    <a:pt x="13652" y="20386"/>
                    <a:pt x="16181" y="20249"/>
                  </a:cubicBezTo>
                  <a:close/>
                  <a:moveTo>
                    <a:pt x="31219" y="28842"/>
                  </a:moveTo>
                  <a:cubicBezTo>
                    <a:pt x="21346" y="27608"/>
                    <a:pt x="13485" y="25536"/>
                    <a:pt x="6979" y="22092"/>
                  </a:cubicBezTo>
                  <a:cubicBezTo>
                    <a:pt x="6659" y="22092"/>
                    <a:pt x="6613" y="22351"/>
                    <a:pt x="6354" y="22397"/>
                  </a:cubicBezTo>
                  <a:cubicBezTo>
                    <a:pt x="6126" y="22473"/>
                    <a:pt x="6019" y="22656"/>
                    <a:pt x="6050" y="23022"/>
                  </a:cubicBezTo>
                  <a:cubicBezTo>
                    <a:pt x="17248" y="32179"/>
                    <a:pt x="38853" y="32560"/>
                    <a:pt x="58537" y="32209"/>
                  </a:cubicBezTo>
                  <a:cubicBezTo>
                    <a:pt x="49777" y="29908"/>
                    <a:pt x="40376" y="30000"/>
                    <a:pt x="31219" y="28842"/>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2"/>
            <p:cNvSpPr/>
            <p:nvPr/>
          </p:nvSpPr>
          <p:spPr>
            <a:xfrm>
              <a:off x="2261026" y="3920185"/>
              <a:ext cx="364432" cy="110857"/>
            </a:xfrm>
            <a:custGeom>
              <a:rect b="b" l="l" r="r" t="t"/>
              <a:pathLst>
                <a:path extrusionOk="0" h="32438" w="106637">
                  <a:moveTo>
                    <a:pt x="106164" y="9812"/>
                  </a:moveTo>
                  <a:cubicBezTo>
                    <a:pt x="106637" y="11320"/>
                    <a:pt x="105083" y="12966"/>
                    <a:pt x="104336" y="14733"/>
                  </a:cubicBezTo>
                  <a:cubicBezTo>
                    <a:pt x="102919" y="17978"/>
                    <a:pt x="101517" y="21544"/>
                    <a:pt x="101563" y="26693"/>
                  </a:cubicBezTo>
                  <a:cubicBezTo>
                    <a:pt x="96017" y="26419"/>
                    <a:pt x="88491" y="26678"/>
                    <a:pt x="82549" y="26998"/>
                  </a:cubicBezTo>
                  <a:cubicBezTo>
                    <a:pt x="86358" y="30106"/>
                    <a:pt x="96170" y="28080"/>
                    <a:pt x="101563" y="27912"/>
                  </a:cubicBezTo>
                  <a:lnTo>
                    <a:pt x="101563" y="31904"/>
                  </a:lnTo>
                  <a:cubicBezTo>
                    <a:pt x="73301" y="32437"/>
                    <a:pt x="41518" y="31051"/>
                    <a:pt x="15952" y="26998"/>
                  </a:cubicBezTo>
                  <a:cubicBezTo>
                    <a:pt x="12067" y="26389"/>
                    <a:pt x="7679" y="26099"/>
                    <a:pt x="5516" y="24545"/>
                  </a:cubicBezTo>
                  <a:cubicBezTo>
                    <a:pt x="3337" y="22945"/>
                    <a:pt x="701" y="16577"/>
                    <a:pt x="320" y="11960"/>
                  </a:cubicBezTo>
                  <a:cubicBezTo>
                    <a:pt x="0" y="8304"/>
                    <a:pt x="1265" y="2758"/>
                    <a:pt x="2149" y="0"/>
                  </a:cubicBezTo>
                  <a:cubicBezTo>
                    <a:pt x="29223" y="10680"/>
                    <a:pt x="69050" y="11122"/>
                    <a:pt x="106164" y="9812"/>
                  </a:cubicBezTo>
                  <a:close/>
                  <a:moveTo>
                    <a:pt x="22093" y="25779"/>
                  </a:moveTo>
                  <a:cubicBezTo>
                    <a:pt x="36902" y="28247"/>
                    <a:pt x="56526" y="29390"/>
                    <a:pt x="70573" y="27608"/>
                  </a:cubicBezTo>
                  <a:cubicBezTo>
                    <a:pt x="67480" y="26282"/>
                    <a:pt x="63748" y="25947"/>
                    <a:pt x="60137" y="25779"/>
                  </a:cubicBezTo>
                  <a:cubicBezTo>
                    <a:pt x="42661" y="24896"/>
                    <a:pt x="20858" y="25307"/>
                    <a:pt x="7679" y="20249"/>
                  </a:cubicBezTo>
                  <a:cubicBezTo>
                    <a:pt x="9980" y="24438"/>
                    <a:pt x="15754" y="24713"/>
                    <a:pt x="22093" y="25779"/>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2"/>
            <p:cNvSpPr/>
            <p:nvPr/>
          </p:nvSpPr>
          <p:spPr>
            <a:xfrm>
              <a:off x="2725532" y="3922266"/>
              <a:ext cx="43221" cy="62903"/>
            </a:xfrm>
            <a:custGeom>
              <a:rect b="b" l="l" r="r" t="t"/>
              <a:pathLst>
                <a:path extrusionOk="0" h="18406" w="12647">
                  <a:moveTo>
                    <a:pt x="12280" y="13804"/>
                  </a:moveTo>
                  <a:cubicBezTo>
                    <a:pt x="9706" y="15419"/>
                    <a:pt x="7344" y="17263"/>
                    <a:pt x="4312" y="18405"/>
                  </a:cubicBezTo>
                  <a:cubicBezTo>
                    <a:pt x="3642" y="12936"/>
                    <a:pt x="1402" y="9051"/>
                    <a:pt x="0" y="4297"/>
                  </a:cubicBezTo>
                  <a:cubicBezTo>
                    <a:pt x="3032" y="2712"/>
                    <a:pt x="7283" y="2362"/>
                    <a:pt x="9507" y="0"/>
                  </a:cubicBezTo>
                  <a:cubicBezTo>
                    <a:pt x="11945" y="3352"/>
                    <a:pt x="12646" y="8441"/>
                    <a:pt x="12280" y="1380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2"/>
            <p:cNvSpPr/>
            <p:nvPr/>
          </p:nvSpPr>
          <p:spPr>
            <a:xfrm>
              <a:off x="2665599" y="3933824"/>
              <a:ext cx="60562" cy="182296"/>
            </a:xfrm>
            <a:custGeom>
              <a:rect b="b" l="l" r="r" t="t"/>
              <a:pathLst>
                <a:path extrusionOk="0" h="53342" w="17721">
                  <a:moveTo>
                    <a:pt x="7116" y="1"/>
                  </a:moveTo>
                  <a:cubicBezTo>
                    <a:pt x="14810" y="565"/>
                    <a:pt x="17720" y="14094"/>
                    <a:pt x="17537" y="23617"/>
                  </a:cubicBezTo>
                  <a:cubicBezTo>
                    <a:pt x="17370" y="32636"/>
                    <a:pt x="13256" y="41473"/>
                    <a:pt x="9264" y="47552"/>
                  </a:cubicBezTo>
                  <a:cubicBezTo>
                    <a:pt x="7283" y="50554"/>
                    <a:pt x="3779" y="53342"/>
                    <a:pt x="671" y="53068"/>
                  </a:cubicBezTo>
                  <a:cubicBezTo>
                    <a:pt x="1" y="52153"/>
                    <a:pt x="1585" y="52138"/>
                    <a:pt x="1890" y="51849"/>
                  </a:cubicBezTo>
                  <a:cubicBezTo>
                    <a:pt x="9417" y="44993"/>
                    <a:pt x="12433" y="30457"/>
                    <a:pt x="12327" y="15953"/>
                  </a:cubicBezTo>
                  <a:cubicBezTo>
                    <a:pt x="12266" y="9874"/>
                    <a:pt x="10818" y="3368"/>
                    <a:pt x="71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2"/>
            <p:cNvSpPr/>
            <p:nvPr/>
          </p:nvSpPr>
          <p:spPr>
            <a:xfrm>
              <a:off x="2740320" y="3983084"/>
              <a:ext cx="25621" cy="25204"/>
            </a:xfrm>
            <a:custGeom>
              <a:rect b="b" l="l" r="r" t="t"/>
              <a:pathLst>
                <a:path extrusionOk="0" h="7375" w="7497">
                  <a:moveTo>
                    <a:pt x="6415" y="0"/>
                  </a:moveTo>
                  <a:cubicBezTo>
                    <a:pt x="7496" y="4144"/>
                    <a:pt x="3352" y="5713"/>
                    <a:pt x="899" y="7374"/>
                  </a:cubicBezTo>
                  <a:cubicBezTo>
                    <a:pt x="0" y="6932"/>
                    <a:pt x="1173" y="4418"/>
                    <a:pt x="290" y="3992"/>
                  </a:cubicBezTo>
                  <a:cubicBezTo>
                    <a:pt x="2179" y="2514"/>
                    <a:pt x="4982" y="1950"/>
                    <a:pt x="64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2"/>
            <p:cNvSpPr/>
            <p:nvPr/>
          </p:nvSpPr>
          <p:spPr>
            <a:xfrm>
              <a:off x="2725532" y="4017655"/>
              <a:ext cx="42387" cy="61860"/>
            </a:xfrm>
            <a:custGeom>
              <a:rect b="b" l="l" r="r" t="t"/>
              <a:pathLst>
                <a:path extrusionOk="0" h="18101" w="12403">
                  <a:moveTo>
                    <a:pt x="9203" y="1"/>
                  </a:moveTo>
                  <a:cubicBezTo>
                    <a:pt x="12402" y="8883"/>
                    <a:pt x="8334" y="17172"/>
                    <a:pt x="0" y="18101"/>
                  </a:cubicBezTo>
                  <a:cubicBezTo>
                    <a:pt x="1981" y="12936"/>
                    <a:pt x="4327" y="8106"/>
                    <a:pt x="4921" y="1540"/>
                  </a:cubicBezTo>
                  <a:cubicBezTo>
                    <a:pt x="6460" y="1143"/>
                    <a:pt x="7527" y="275"/>
                    <a:pt x="9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2"/>
            <p:cNvSpPr/>
            <p:nvPr/>
          </p:nvSpPr>
          <p:spPr>
            <a:xfrm>
              <a:off x="2271698" y="4018749"/>
              <a:ext cx="355270" cy="91281"/>
            </a:xfrm>
            <a:custGeom>
              <a:rect b="b" l="l" r="r" t="t"/>
              <a:pathLst>
                <a:path extrusionOk="0" h="26710" w="103956">
                  <a:moveTo>
                    <a:pt x="565" y="1"/>
                  </a:moveTo>
                  <a:cubicBezTo>
                    <a:pt x="28812" y="6537"/>
                    <a:pt x="64220" y="7512"/>
                    <a:pt x="98745" y="6735"/>
                  </a:cubicBezTo>
                  <a:cubicBezTo>
                    <a:pt x="99324" y="13622"/>
                    <a:pt x="101564" y="18878"/>
                    <a:pt x="103956" y="23936"/>
                  </a:cubicBezTo>
                  <a:cubicBezTo>
                    <a:pt x="81041" y="26709"/>
                    <a:pt x="51346" y="24439"/>
                    <a:pt x="27867" y="22397"/>
                  </a:cubicBezTo>
                  <a:cubicBezTo>
                    <a:pt x="21499" y="21849"/>
                    <a:pt x="10483" y="20935"/>
                    <a:pt x="5775" y="18086"/>
                  </a:cubicBezTo>
                  <a:cubicBezTo>
                    <a:pt x="732" y="15054"/>
                    <a:pt x="1" y="8152"/>
                    <a:pt x="260" y="915"/>
                  </a:cubicBezTo>
                  <a:cubicBezTo>
                    <a:pt x="229" y="473"/>
                    <a:pt x="199" y="46"/>
                    <a:pt x="565" y="1"/>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2"/>
            <p:cNvSpPr/>
            <p:nvPr/>
          </p:nvSpPr>
          <p:spPr>
            <a:xfrm>
              <a:off x="2656382" y="4069099"/>
              <a:ext cx="26195" cy="32494"/>
            </a:xfrm>
            <a:custGeom>
              <a:rect b="b" l="l" r="r" t="t"/>
              <a:pathLst>
                <a:path extrusionOk="0" h="9508" w="7665">
                  <a:moveTo>
                    <a:pt x="7665" y="1"/>
                  </a:moveTo>
                  <a:cubicBezTo>
                    <a:pt x="6568" y="3398"/>
                    <a:pt x="4755" y="8746"/>
                    <a:pt x="1" y="9508"/>
                  </a:cubicBezTo>
                  <a:cubicBezTo>
                    <a:pt x="3475" y="7268"/>
                    <a:pt x="5349" y="3414"/>
                    <a:pt x="7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2"/>
            <p:cNvSpPr/>
            <p:nvPr/>
          </p:nvSpPr>
          <p:spPr>
            <a:xfrm>
              <a:off x="2293516" y="4080554"/>
              <a:ext cx="465552" cy="112265"/>
            </a:xfrm>
            <a:custGeom>
              <a:rect b="b" l="l" r="r" t="t"/>
              <a:pathLst>
                <a:path extrusionOk="0" h="32850" w="136226">
                  <a:moveTo>
                    <a:pt x="1" y="5227"/>
                  </a:moveTo>
                  <a:cubicBezTo>
                    <a:pt x="24195" y="8533"/>
                    <a:pt x="56892" y="13363"/>
                    <a:pt x="87760" y="10757"/>
                  </a:cubicBezTo>
                  <a:cubicBezTo>
                    <a:pt x="91751" y="10422"/>
                    <a:pt x="97267" y="8944"/>
                    <a:pt x="100025" y="9523"/>
                  </a:cubicBezTo>
                  <a:cubicBezTo>
                    <a:pt x="102508" y="10056"/>
                    <a:pt x="104397" y="14109"/>
                    <a:pt x="107399" y="14749"/>
                  </a:cubicBezTo>
                  <a:cubicBezTo>
                    <a:pt x="115977" y="16562"/>
                    <a:pt x="121203" y="10133"/>
                    <a:pt x="123960" y="4922"/>
                  </a:cubicBezTo>
                  <a:cubicBezTo>
                    <a:pt x="128150" y="3596"/>
                    <a:pt x="132279" y="2195"/>
                    <a:pt x="135616" y="1"/>
                  </a:cubicBezTo>
                  <a:lnTo>
                    <a:pt x="136225" y="1"/>
                  </a:lnTo>
                  <a:cubicBezTo>
                    <a:pt x="135052" y="7207"/>
                    <a:pt x="133422" y="12616"/>
                    <a:pt x="128881" y="17507"/>
                  </a:cubicBezTo>
                  <a:cubicBezTo>
                    <a:pt x="125591" y="21026"/>
                    <a:pt x="122879" y="25033"/>
                    <a:pt x="119054" y="26709"/>
                  </a:cubicBezTo>
                  <a:cubicBezTo>
                    <a:pt x="112884" y="29406"/>
                    <a:pt x="102325" y="29970"/>
                    <a:pt x="93275" y="30701"/>
                  </a:cubicBezTo>
                  <a:cubicBezTo>
                    <a:pt x="83737" y="31463"/>
                    <a:pt x="75053" y="32849"/>
                    <a:pt x="65652" y="32849"/>
                  </a:cubicBezTo>
                  <a:cubicBezTo>
                    <a:pt x="50995" y="32849"/>
                    <a:pt x="37115" y="31539"/>
                    <a:pt x="25170" y="28553"/>
                  </a:cubicBezTo>
                  <a:cubicBezTo>
                    <a:pt x="17659" y="26679"/>
                    <a:pt x="10361" y="25140"/>
                    <a:pt x="6445" y="20264"/>
                  </a:cubicBezTo>
                  <a:cubicBezTo>
                    <a:pt x="3246" y="16288"/>
                    <a:pt x="2058" y="9828"/>
                    <a:pt x="1" y="5227"/>
                  </a:cubicBezTo>
                  <a:close/>
                  <a:moveTo>
                    <a:pt x="8289" y="17796"/>
                  </a:moveTo>
                  <a:cubicBezTo>
                    <a:pt x="8807" y="18208"/>
                    <a:pt x="9310" y="18619"/>
                    <a:pt x="10422" y="18421"/>
                  </a:cubicBezTo>
                  <a:cubicBezTo>
                    <a:pt x="12540" y="16425"/>
                    <a:pt x="8137" y="14719"/>
                    <a:pt x="8289" y="17796"/>
                  </a:cubicBezTo>
                  <a:close/>
                  <a:moveTo>
                    <a:pt x="113844" y="23022"/>
                  </a:moveTo>
                  <a:cubicBezTo>
                    <a:pt x="110233" y="24089"/>
                    <a:pt x="106454" y="24515"/>
                    <a:pt x="103102" y="26100"/>
                  </a:cubicBezTo>
                  <a:cubicBezTo>
                    <a:pt x="111375" y="27258"/>
                    <a:pt x="120410" y="24028"/>
                    <a:pt x="125179" y="19655"/>
                  </a:cubicBezTo>
                  <a:cubicBezTo>
                    <a:pt x="125133" y="19305"/>
                    <a:pt x="124844" y="19183"/>
                    <a:pt x="124585" y="19030"/>
                  </a:cubicBezTo>
                  <a:cubicBezTo>
                    <a:pt x="121279" y="20600"/>
                    <a:pt x="117683" y="21895"/>
                    <a:pt x="113844" y="23022"/>
                  </a:cubicBezTo>
                  <a:close/>
                  <a:moveTo>
                    <a:pt x="15054" y="21179"/>
                  </a:moveTo>
                  <a:cubicBezTo>
                    <a:pt x="14734" y="21179"/>
                    <a:pt x="14688" y="21438"/>
                    <a:pt x="14429" y="21483"/>
                  </a:cubicBezTo>
                  <a:cubicBezTo>
                    <a:pt x="14414" y="21910"/>
                    <a:pt x="14566" y="22154"/>
                    <a:pt x="14734" y="22413"/>
                  </a:cubicBezTo>
                  <a:cubicBezTo>
                    <a:pt x="23479" y="28888"/>
                    <a:pt x="38624" y="28629"/>
                    <a:pt x="53387" y="29772"/>
                  </a:cubicBezTo>
                  <a:cubicBezTo>
                    <a:pt x="63854" y="30594"/>
                    <a:pt x="74855" y="29375"/>
                    <a:pt x="83463" y="27639"/>
                  </a:cubicBezTo>
                  <a:cubicBezTo>
                    <a:pt x="60183" y="25963"/>
                    <a:pt x="32408" y="28766"/>
                    <a:pt x="15054" y="21179"/>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2"/>
            <p:cNvSpPr/>
            <p:nvPr/>
          </p:nvSpPr>
          <p:spPr>
            <a:xfrm>
              <a:off x="2344959" y="4180215"/>
              <a:ext cx="367976" cy="70295"/>
            </a:xfrm>
            <a:custGeom>
              <a:rect b="b" l="l" r="r" t="t"/>
              <a:pathLst>
                <a:path extrusionOk="0" h="20569" w="107674">
                  <a:moveTo>
                    <a:pt x="107673" y="0"/>
                  </a:moveTo>
                  <a:cubicBezTo>
                    <a:pt x="105753" y="4952"/>
                    <a:pt x="101457" y="11199"/>
                    <a:pt x="96018" y="14109"/>
                  </a:cubicBezTo>
                  <a:cubicBezTo>
                    <a:pt x="87927" y="18481"/>
                    <a:pt x="74581" y="18710"/>
                    <a:pt x="61661" y="19335"/>
                  </a:cubicBezTo>
                  <a:cubicBezTo>
                    <a:pt x="35622" y="20569"/>
                    <a:pt x="8701" y="17156"/>
                    <a:pt x="1" y="1539"/>
                  </a:cubicBezTo>
                  <a:cubicBezTo>
                    <a:pt x="20265" y="7755"/>
                    <a:pt x="55871" y="11138"/>
                    <a:pt x="81909" y="5836"/>
                  </a:cubicBezTo>
                  <a:cubicBezTo>
                    <a:pt x="91904" y="3794"/>
                    <a:pt x="101076" y="3748"/>
                    <a:pt x="107673" y="0"/>
                  </a:cubicBezTo>
                  <a:close/>
                  <a:moveTo>
                    <a:pt x="57989" y="16257"/>
                  </a:moveTo>
                  <a:cubicBezTo>
                    <a:pt x="55338" y="16379"/>
                    <a:pt x="51910" y="15404"/>
                    <a:pt x="50310" y="17491"/>
                  </a:cubicBezTo>
                  <a:cubicBezTo>
                    <a:pt x="56892" y="18436"/>
                    <a:pt x="66521" y="18558"/>
                    <a:pt x="70558" y="15647"/>
                  </a:cubicBezTo>
                  <a:cubicBezTo>
                    <a:pt x="66612" y="15419"/>
                    <a:pt x="62118" y="16074"/>
                    <a:pt x="57989" y="16257"/>
                  </a:cubicBezTo>
                  <a:close/>
                </a:path>
              </a:pathLst>
            </a:custGeom>
            <a:solidFill>
              <a:srgbClr val="F0C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2"/>
            <p:cNvSpPr/>
            <p:nvPr/>
          </p:nvSpPr>
          <p:spPr>
            <a:xfrm>
              <a:off x="2401509" y="4250821"/>
              <a:ext cx="238788" cy="41136"/>
            </a:xfrm>
            <a:custGeom>
              <a:rect b="b" l="l" r="r" t="t"/>
              <a:pathLst>
                <a:path extrusionOk="0" h="12037" w="69872">
                  <a:moveTo>
                    <a:pt x="0" y="503"/>
                  </a:moveTo>
                  <a:cubicBezTo>
                    <a:pt x="2895" y="0"/>
                    <a:pt x="5515" y="2575"/>
                    <a:pt x="8608" y="3885"/>
                  </a:cubicBezTo>
                  <a:cubicBezTo>
                    <a:pt x="15525" y="6841"/>
                    <a:pt x="24317" y="8045"/>
                    <a:pt x="34068" y="7572"/>
                  </a:cubicBezTo>
                  <a:cubicBezTo>
                    <a:pt x="25932" y="4662"/>
                    <a:pt x="14063" y="5485"/>
                    <a:pt x="7374" y="1128"/>
                  </a:cubicBezTo>
                  <a:cubicBezTo>
                    <a:pt x="25383" y="3550"/>
                    <a:pt x="51178" y="4495"/>
                    <a:pt x="69674" y="823"/>
                  </a:cubicBezTo>
                  <a:cubicBezTo>
                    <a:pt x="69872" y="2270"/>
                    <a:pt x="68074" y="3063"/>
                    <a:pt x="66901" y="3885"/>
                  </a:cubicBezTo>
                  <a:cubicBezTo>
                    <a:pt x="63260" y="6460"/>
                    <a:pt x="57257" y="9431"/>
                    <a:pt x="51863" y="10025"/>
                  </a:cubicBezTo>
                  <a:cubicBezTo>
                    <a:pt x="33778" y="12036"/>
                    <a:pt x="9004" y="8806"/>
                    <a:pt x="0" y="5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2"/>
            <p:cNvSpPr/>
            <p:nvPr/>
          </p:nvSpPr>
          <p:spPr>
            <a:xfrm>
              <a:off x="2650033" y="3963816"/>
              <a:ext cx="49937" cy="54936"/>
            </a:xfrm>
            <a:custGeom>
              <a:rect b="b" l="l" r="r" t="t"/>
              <a:pathLst>
                <a:path extrusionOk="0" h="16075" w="14612">
                  <a:moveTo>
                    <a:pt x="3992" y="427"/>
                  </a:moveTo>
                  <a:cubicBezTo>
                    <a:pt x="5028" y="1"/>
                    <a:pt x="5805" y="2499"/>
                    <a:pt x="7984" y="1966"/>
                  </a:cubicBezTo>
                  <a:cubicBezTo>
                    <a:pt x="9340" y="5714"/>
                    <a:pt x="9218" y="10955"/>
                    <a:pt x="9218" y="16075"/>
                  </a:cubicBezTo>
                  <a:cubicBezTo>
                    <a:pt x="8060" y="15374"/>
                    <a:pt x="7085" y="14521"/>
                    <a:pt x="5836" y="13926"/>
                  </a:cubicBezTo>
                  <a:cubicBezTo>
                    <a:pt x="14611" y="12814"/>
                    <a:pt x="1280" y="5988"/>
                    <a:pt x="0" y="2880"/>
                  </a:cubicBezTo>
                  <a:cubicBezTo>
                    <a:pt x="2605" y="4069"/>
                    <a:pt x="3824" y="6628"/>
                    <a:pt x="6445" y="7786"/>
                  </a:cubicBezTo>
                  <a:cubicBezTo>
                    <a:pt x="11320" y="6095"/>
                    <a:pt x="5896" y="1829"/>
                    <a:pt x="3992"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2"/>
            <p:cNvSpPr/>
            <p:nvPr/>
          </p:nvSpPr>
          <p:spPr>
            <a:xfrm>
              <a:off x="2642743" y="3993548"/>
              <a:ext cx="26192" cy="15779"/>
            </a:xfrm>
            <a:custGeom>
              <a:rect b="b" l="l" r="r" t="t"/>
              <a:pathLst>
                <a:path extrusionOk="0" h="4617" w="7664">
                  <a:moveTo>
                    <a:pt x="0" y="0"/>
                  </a:moveTo>
                  <a:cubicBezTo>
                    <a:pt x="2362" y="503"/>
                    <a:pt x="5150" y="3230"/>
                    <a:pt x="7664" y="4617"/>
                  </a:cubicBezTo>
                  <a:cubicBezTo>
                    <a:pt x="5272" y="4129"/>
                    <a:pt x="2484" y="1402"/>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72" name="Shape 19472"/>
        <p:cNvGrpSpPr/>
        <p:nvPr/>
      </p:nvGrpSpPr>
      <p:grpSpPr>
        <a:xfrm>
          <a:off x="0" y="0"/>
          <a:ext cx="0" cy="0"/>
          <a:chOff x="0" y="0"/>
          <a:chExt cx="0" cy="0"/>
        </a:xfrm>
      </p:grpSpPr>
      <p:sp>
        <p:nvSpPr>
          <p:cNvPr id="19473" name="Google Shape;19473;p87"/>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87"/>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87"/>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76" name="Google Shape;19476;p87"/>
          <p:cNvGrpSpPr/>
          <p:nvPr/>
        </p:nvGrpSpPr>
        <p:grpSpPr>
          <a:xfrm>
            <a:off x="2987728" y="1340982"/>
            <a:ext cx="371882" cy="373766"/>
            <a:chOff x="-41270450" y="1973375"/>
            <a:chExt cx="315850" cy="317450"/>
          </a:xfrm>
        </p:grpSpPr>
        <p:sp>
          <p:nvSpPr>
            <p:cNvPr id="19477" name="Google Shape;19477;p87"/>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87"/>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87"/>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87"/>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1" name="Google Shape;19481;p87"/>
          <p:cNvGrpSpPr/>
          <p:nvPr/>
        </p:nvGrpSpPr>
        <p:grpSpPr>
          <a:xfrm>
            <a:off x="3005407" y="1787939"/>
            <a:ext cx="395871" cy="372088"/>
            <a:chOff x="-41291625" y="2339025"/>
            <a:chExt cx="336225" cy="316025"/>
          </a:xfrm>
        </p:grpSpPr>
        <p:sp>
          <p:nvSpPr>
            <p:cNvPr id="19482" name="Google Shape;19482;p87"/>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87"/>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84" name="Google Shape;19484;p87"/>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87"/>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87"/>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87"/>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87"/>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87"/>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90" name="Google Shape;19490;p87"/>
          <p:cNvGrpSpPr/>
          <p:nvPr/>
        </p:nvGrpSpPr>
        <p:grpSpPr>
          <a:xfrm>
            <a:off x="1229534" y="1312990"/>
            <a:ext cx="396931" cy="373147"/>
            <a:chOff x="-42804750" y="1949600"/>
            <a:chExt cx="337125" cy="316925"/>
          </a:xfrm>
        </p:grpSpPr>
        <p:sp>
          <p:nvSpPr>
            <p:cNvPr id="19491" name="Google Shape;19491;p87"/>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87"/>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87"/>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4" name="Google Shape;19494;p87"/>
          <p:cNvGrpSpPr/>
          <p:nvPr/>
        </p:nvGrpSpPr>
        <p:grpSpPr>
          <a:xfrm>
            <a:off x="1292211" y="1765686"/>
            <a:ext cx="335706" cy="364258"/>
            <a:chOff x="-42778750" y="2320125"/>
            <a:chExt cx="285125" cy="309375"/>
          </a:xfrm>
        </p:grpSpPr>
        <p:sp>
          <p:nvSpPr>
            <p:cNvPr id="19495" name="Google Shape;19495;p87"/>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87"/>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7" name="Google Shape;19497;p87"/>
          <p:cNvGrpSpPr/>
          <p:nvPr/>
        </p:nvGrpSpPr>
        <p:grpSpPr>
          <a:xfrm>
            <a:off x="1269879" y="2212691"/>
            <a:ext cx="375591" cy="374678"/>
            <a:chOff x="-42796875" y="2680675"/>
            <a:chExt cx="319000" cy="318225"/>
          </a:xfrm>
        </p:grpSpPr>
        <p:sp>
          <p:nvSpPr>
            <p:cNvPr id="19498" name="Google Shape;19498;p87"/>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87"/>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87"/>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87"/>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87"/>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03" name="Google Shape;19503;p87"/>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87"/>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87"/>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87"/>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07" name="Google Shape;19507;p87"/>
          <p:cNvGrpSpPr/>
          <p:nvPr/>
        </p:nvGrpSpPr>
        <p:grpSpPr>
          <a:xfrm>
            <a:off x="2168150" y="3090966"/>
            <a:ext cx="390426" cy="369586"/>
            <a:chOff x="-39055650" y="2315975"/>
            <a:chExt cx="331600" cy="313900"/>
          </a:xfrm>
        </p:grpSpPr>
        <p:sp>
          <p:nvSpPr>
            <p:cNvPr id="19508" name="Google Shape;19508;p87"/>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87"/>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10" name="Google Shape;19510;p87"/>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87"/>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12" name="Google Shape;19512;p87"/>
          <p:cNvGrpSpPr/>
          <p:nvPr/>
        </p:nvGrpSpPr>
        <p:grpSpPr>
          <a:xfrm>
            <a:off x="1659816" y="1313166"/>
            <a:ext cx="380241" cy="371793"/>
            <a:chOff x="-42430625" y="1949750"/>
            <a:chExt cx="322950" cy="315775"/>
          </a:xfrm>
        </p:grpSpPr>
        <p:sp>
          <p:nvSpPr>
            <p:cNvPr id="19513" name="Google Shape;19513;p87"/>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87"/>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87"/>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87"/>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17" name="Google Shape;19517;p87"/>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87"/>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87"/>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87"/>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87"/>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87"/>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23" name="Google Shape;19523;p87"/>
          <p:cNvGrpSpPr/>
          <p:nvPr/>
        </p:nvGrpSpPr>
        <p:grpSpPr>
          <a:xfrm>
            <a:off x="2623344" y="3089112"/>
            <a:ext cx="372824" cy="372058"/>
            <a:chOff x="-38686275" y="2314400"/>
            <a:chExt cx="316650" cy="316000"/>
          </a:xfrm>
        </p:grpSpPr>
        <p:sp>
          <p:nvSpPr>
            <p:cNvPr id="19524" name="Google Shape;19524;p87"/>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87"/>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6" name="Google Shape;19526;p87"/>
          <p:cNvGrpSpPr/>
          <p:nvPr/>
        </p:nvGrpSpPr>
        <p:grpSpPr>
          <a:xfrm>
            <a:off x="2621946" y="3581152"/>
            <a:ext cx="375620" cy="373736"/>
            <a:chOff x="-38686275" y="2682250"/>
            <a:chExt cx="319025" cy="317425"/>
          </a:xfrm>
        </p:grpSpPr>
        <p:sp>
          <p:nvSpPr>
            <p:cNvPr id="19527" name="Google Shape;19527;p87"/>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87"/>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9" name="Google Shape;19529;p87"/>
          <p:cNvGrpSpPr/>
          <p:nvPr/>
        </p:nvGrpSpPr>
        <p:grpSpPr>
          <a:xfrm>
            <a:off x="3940328" y="3579695"/>
            <a:ext cx="391368" cy="376650"/>
            <a:chOff x="-37534750" y="2668075"/>
            <a:chExt cx="332400" cy="319900"/>
          </a:xfrm>
        </p:grpSpPr>
        <p:sp>
          <p:nvSpPr>
            <p:cNvPr id="19530" name="Google Shape;19530;p87"/>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87"/>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32" name="Google Shape;19532;p87"/>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33" name="Google Shape;19533;p87"/>
          <p:cNvGrpSpPr/>
          <p:nvPr/>
        </p:nvGrpSpPr>
        <p:grpSpPr>
          <a:xfrm>
            <a:off x="2131694" y="1760829"/>
            <a:ext cx="375591" cy="374060"/>
            <a:chOff x="-42062025" y="2316000"/>
            <a:chExt cx="319000" cy="317700"/>
          </a:xfrm>
        </p:grpSpPr>
        <p:sp>
          <p:nvSpPr>
            <p:cNvPr id="19534" name="Google Shape;19534;p87"/>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87"/>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36" name="Google Shape;19536;p87"/>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37" name="Google Shape;19537;p87"/>
          <p:cNvGrpSpPr/>
          <p:nvPr/>
        </p:nvGrpSpPr>
        <p:grpSpPr>
          <a:xfrm>
            <a:off x="876569" y="2671933"/>
            <a:ext cx="330143" cy="368173"/>
            <a:chOff x="-40150450" y="1977325"/>
            <a:chExt cx="280400" cy="312700"/>
          </a:xfrm>
        </p:grpSpPr>
        <p:sp>
          <p:nvSpPr>
            <p:cNvPr id="19538" name="Google Shape;19538;p87"/>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87"/>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87"/>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87"/>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2" name="Google Shape;19542;p87"/>
          <p:cNvGrpSpPr/>
          <p:nvPr/>
        </p:nvGrpSpPr>
        <p:grpSpPr>
          <a:xfrm>
            <a:off x="870534" y="3131151"/>
            <a:ext cx="342211" cy="372824"/>
            <a:chOff x="-40160700" y="2339625"/>
            <a:chExt cx="290650" cy="316650"/>
          </a:xfrm>
        </p:grpSpPr>
        <p:sp>
          <p:nvSpPr>
            <p:cNvPr id="19543" name="Google Shape;19543;p87"/>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87"/>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87"/>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87"/>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7" name="Google Shape;19547;p87"/>
          <p:cNvGrpSpPr/>
          <p:nvPr/>
        </p:nvGrpSpPr>
        <p:grpSpPr>
          <a:xfrm>
            <a:off x="852359" y="3581608"/>
            <a:ext cx="375591" cy="372824"/>
            <a:chOff x="-40171725" y="2705875"/>
            <a:chExt cx="319000" cy="316650"/>
          </a:xfrm>
        </p:grpSpPr>
        <p:sp>
          <p:nvSpPr>
            <p:cNvPr id="19548" name="Google Shape;19548;p87"/>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87"/>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0" name="Google Shape;19550;p87"/>
          <p:cNvGrpSpPr/>
          <p:nvPr/>
        </p:nvGrpSpPr>
        <p:grpSpPr>
          <a:xfrm>
            <a:off x="3109957" y="2656064"/>
            <a:ext cx="272686" cy="373766"/>
            <a:chOff x="-38275925" y="1946600"/>
            <a:chExt cx="231600" cy="317450"/>
          </a:xfrm>
        </p:grpSpPr>
        <p:sp>
          <p:nvSpPr>
            <p:cNvPr id="19551" name="Google Shape;19551;p87"/>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87"/>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53" name="Google Shape;19553;p87"/>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87"/>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55" name="Google Shape;19555;p87"/>
          <p:cNvGrpSpPr/>
          <p:nvPr/>
        </p:nvGrpSpPr>
        <p:grpSpPr>
          <a:xfrm>
            <a:off x="2173841" y="4053505"/>
            <a:ext cx="382096" cy="371911"/>
            <a:chOff x="-37190575" y="1951325"/>
            <a:chExt cx="324525" cy="315875"/>
          </a:xfrm>
        </p:grpSpPr>
        <p:sp>
          <p:nvSpPr>
            <p:cNvPr id="19556" name="Google Shape;19556;p87"/>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87"/>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87"/>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87"/>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87"/>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61" name="Google Shape;19561;p87"/>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62" name="Google Shape;19562;p87"/>
          <p:cNvGrpSpPr/>
          <p:nvPr/>
        </p:nvGrpSpPr>
        <p:grpSpPr>
          <a:xfrm>
            <a:off x="2574144" y="1839656"/>
            <a:ext cx="373736" cy="293055"/>
            <a:chOff x="-41694200" y="2382950"/>
            <a:chExt cx="317425" cy="248900"/>
          </a:xfrm>
        </p:grpSpPr>
        <p:sp>
          <p:nvSpPr>
            <p:cNvPr id="19563" name="Google Shape;19563;p87"/>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87"/>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5" name="Google Shape;19565;p87"/>
          <p:cNvGrpSpPr/>
          <p:nvPr/>
        </p:nvGrpSpPr>
        <p:grpSpPr>
          <a:xfrm>
            <a:off x="2570967" y="2192964"/>
            <a:ext cx="375591" cy="373766"/>
            <a:chOff x="-41695775" y="2683025"/>
            <a:chExt cx="319000" cy="317450"/>
          </a:xfrm>
        </p:grpSpPr>
        <p:sp>
          <p:nvSpPr>
            <p:cNvPr id="19566" name="Google Shape;19566;p87"/>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87"/>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87"/>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9" name="Google Shape;19569;p87"/>
          <p:cNvGrpSpPr/>
          <p:nvPr/>
        </p:nvGrpSpPr>
        <p:grpSpPr>
          <a:xfrm>
            <a:off x="1313266" y="2685734"/>
            <a:ext cx="342211" cy="375620"/>
            <a:chOff x="-39792875" y="1971800"/>
            <a:chExt cx="290650" cy="319025"/>
          </a:xfrm>
        </p:grpSpPr>
        <p:sp>
          <p:nvSpPr>
            <p:cNvPr id="19570" name="Google Shape;19570;p87"/>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87"/>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72" name="Google Shape;19572;p87"/>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73" name="Google Shape;19573;p87"/>
          <p:cNvGrpSpPr/>
          <p:nvPr/>
        </p:nvGrpSpPr>
        <p:grpSpPr>
          <a:xfrm>
            <a:off x="3490328" y="2657918"/>
            <a:ext cx="383950" cy="372618"/>
            <a:chOff x="-37956150" y="1948175"/>
            <a:chExt cx="326100" cy="316475"/>
          </a:xfrm>
        </p:grpSpPr>
        <p:sp>
          <p:nvSpPr>
            <p:cNvPr id="19574" name="Google Shape;19574;p87"/>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87"/>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87"/>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7" name="Google Shape;19577;p87"/>
          <p:cNvGrpSpPr/>
          <p:nvPr/>
        </p:nvGrpSpPr>
        <p:grpSpPr>
          <a:xfrm>
            <a:off x="1323705" y="3133960"/>
            <a:ext cx="324609" cy="374825"/>
            <a:chOff x="-39783425" y="2337925"/>
            <a:chExt cx="275700" cy="318350"/>
          </a:xfrm>
        </p:grpSpPr>
        <p:sp>
          <p:nvSpPr>
            <p:cNvPr id="19578" name="Google Shape;19578;p87"/>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87"/>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0" name="Google Shape;19580;p87"/>
          <p:cNvGrpSpPr/>
          <p:nvPr/>
        </p:nvGrpSpPr>
        <p:grpSpPr>
          <a:xfrm>
            <a:off x="3497847" y="3165172"/>
            <a:ext cx="375620" cy="243015"/>
            <a:chOff x="-37953000" y="2379000"/>
            <a:chExt cx="319025" cy="206400"/>
          </a:xfrm>
        </p:grpSpPr>
        <p:sp>
          <p:nvSpPr>
            <p:cNvPr id="19581" name="Google Shape;19581;p87"/>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87"/>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87"/>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87"/>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87"/>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86" name="Google Shape;19586;p87"/>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87"/>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87"/>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9589" name="Google Shape;19589;p87"/>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9590" name="Google Shape;19590;p87"/>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91" name="Google Shape;19591;p87"/>
          <p:cNvGrpSpPr/>
          <p:nvPr/>
        </p:nvGrpSpPr>
        <p:grpSpPr>
          <a:xfrm>
            <a:off x="4855594" y="1782519"/>
            <a:ext cx="354107" cy="355063"/>
            <a:chOff x="-28467625" y="2331750"/>
            <a:chExt cx="296150" cy="296950"/>
          </a:xfrm>
        </p:grpSpPr>
        <p:sp>
          <p:nvSpPr>
            <p:cNvPr id="19592" name="Google Shape;19592;p87"/>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87"/>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4" name="Google Shape;19594;p87"/>
          <p:cNvGrpSpPr/>
          <p:nvPr/>
        </p:nvGrpSpPr>
        <p:grpSpPr>
          <a:xfrm>
            <a:off x="4869719" y="2225601"/>
            <a:ext cx="325858" cy="351327"/>
            <a:chOff x="-28461325" y="2701925"/>
            <a:chExt cx="272525" cy="293825"/>
          </a:xfrm>
        </p:grpSpPr>
        <p:sp>
          <p:nvSpPr>
            <p:cNvPr id="19595" name="Google Shape;19595;p87"/>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87"/>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87"/>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8" name="Google Shape;19598;p87"/>
          <p:cNvGrpSpPr/>
          <p:nvPr/>
        </p:nvGrpSpPr>
        <p:grpSpPr>
          <a:xfrm>
            <a:off x="7093910" y="1399238"/>
            <a:ext cx="354107" cy="226974"/>
            <a:chOff x="-26585200" y="2025375"/>
            <a:chExt cx="296150" cy="189825"/>
          </a:xfrm>
        </p:grpSpPr>
        <p:sp>
          <p:nvSpPr>
            <p:cNvPr id="19599" name="Google Shape;19599;p87"/>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87"/>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87"/>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87"/>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87"/>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4" name="Google Shape;19604;p87"/>
          <p:cNvGrpSpPr/>
          <p:nvPr/>
        </p:nvGrpSpPr>
        <p:grpSpPr>
          <a:xfrm>
            <a:off x="7094373" y="1783461"/>
            <a:ext cx="353180" cy="353180"/>
            <a:chOff x="-26584425" y="2340425"/>
            <a:chExt cx="295375" cy="295375"/>
          </a:xfrm>
        </p:grpSpPr>
        <p:sp>
          <p:nvSpPr>
            <p:cNvPr id="19605" name="Google Shape;19605;p87"/>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87"/>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7" name="Google Shape;19607;p87"/>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87"/>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87"/>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0" name="Google Shape;19610;p87"/>
          <p:cNvGrpSpPr/>
          <p:nvPr/>
        </p:nvGrpSpPr>
        <p:grpSpPr>
          <a:xfrm>
            <a:off x="7089202" y="2224555"/>
            <a:ext cx="363523" cy="353419"/>
            <a:chOff x="-26585200" y="2710400"/>
            <a:chExt cx="304025" cy="295575"/>
          </a:xfrm>
        </p:grpSpPr>
        <p:sp>
          <p:nvSpPr>
            <p:cNvPr id="19611" name="Google Shape;19611;p87"/>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87"/>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87"/>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87"/>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87"/>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87"/>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87"/>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87"/>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87"/>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87"/>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87"/>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87"/>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3" name="Google Shape;19623;p87"/>
          <p:cNvGrpSpPr/>
          <p:nvPr/>
        </p:nvGrpSpPr>
        <p:grpSpPr>
          <a:xfrm>
            <a:off x="5744337" y="2666033"/>
            <a:ext cx="354136" cy="353210"/>
            <a:chOff x="-24709875" y="1970225"/>
            <a:chExt cx="296175" cy="295400"/>
          </a:xfrm>
        </p:grpSpPr>
        <p:sp>
          <p:nvSpPr>
            <p:cNvPr id="19624" name="Google Shape;19624;p87"/>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87"/>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6" name="Google Shape;19626;p87"/>
          <p:cNvGrpSpPr/>
          <p:nvPr/>
        </p:nvGrpSpPr>
        <p:grpSpPr>
          <a:xfrm>
            <a:off x="5776352" y="3112911"/>
            <a:ext cx="290107" cy="354107"/>
            <a:chOff x="-24683100" y="2340425"/>
            <a:chExt cx="242625" cy="296150"/>
          </a:xfrm>
        </p:grpSpPr>
        <p:sp>
          <p:nvSpPr>
            <p:cNvPr id="19627" name="Google Shape;19627;p87"/>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87"/>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87"/>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87"/>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31" name="Google Shape;19631;p87"/>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32" name="Google Shape;19632;p87"/>
          <p:cNvGrpSpPr/>
          <p:nvPr/>
        </p:nvGrpSpPr>
        <p:grpSpPr>
          <a:xfrm>
            <a:off x="7982594" y="2666033"/>
            <a:ext cx="360713" cy="353210"/>
            <a:chOff x="-22881800" y="1971800"/>
            <a:chExt cx="301675" cy="295400"/>
          </a:xfrm>
        </p:grpSpPr>
        <p:sp>
          <p:nvSpPr>
            <p:cNvPr id="19633" name="Google Shape;19633;p87"/>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87"/>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87"/>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87"/>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87"/>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87"/>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39" name="Google Shape;19639;p87"/>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87"/>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41" name="Google Shape;19641;p87"/>
          <p:cNvGrpSpPr/>
          <p:nvPr/>
        </p:nvGrpSpPr>
        <p:grpSpPr>
          <a:xfrm>
            <a:off x="5358939" y="2224196"/>
            <a:ext cx="227930" cy="354136"/>
            <a:chOff x="-28043900" y="2701925"/>
            <a:chExt cx="190625" cy="296175"/>
          </a:xfrm>
        </p:grpSpPr>
        <p:sp>
          <p:nvSpPr>
            <p:cNvPr id="19642" name="Google Shape;19642;p87"/>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87"/>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87"/>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87"/>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87"/>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7" name="Google Shape;19647;p87"/>
          <p:cNvGrpSpPr/>
          <p:nvPr/>
        </p:nvGrpSpPr>
        <p:grpSpPr>
          <a:xfrm>
            <a:off x="7531805" y="1336135"/>
            <a:ext cx="354136" cy="353180"/>
            <a:chOff x="-26215025" y="1971025"/>
            <a:chExt cx="296175" cy="295375"/>
          </a:xfrm>
        </p:grpSpPr>
        <p:sp>
          <p:nvSpPr>
            <p:cNvPr id="19648" name="Google Shape;19648;p87"/>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87"/>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87"/>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87"/>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87"/>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87"/>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87"/>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87"/>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6" name="Google Shape;19656;p87"/>
          <p:cNvGrpSpPr/>
          <p:nvPr/>
        </p:nvGrpSpPr>
        <p:grpSpPr>
          <a:xfrm>
            <a:off x="7531327" y="1783924"/>
            <a:ext cx="355093" cy="352253"/>
            <a:chOff x="-26215825" y="2341200"/>
            <a:chExt cx="296975" cy="294600"/>
          </a:xfrm>
        </p:grpSpPr>
        <p:sp>
          <p:nvSpPr>
            <p:cNvPr id="19657" name="Google Shape;19657;p87"/>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87"/>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9" name="Google Shape;19659;p87"/>
          <p:cNvGrpSpPr/>
          <p:nvPr/>
        </p:nvGrpSpPr>
        <p:grpSpPr>
          <a:xfrm>
            <a:off x="7563357" y="2224674"/>
            <a:ext cx="291033" cy="353180"/>
            <a:chOff x="-26179575" y="2710600"/>
            <a:chExt cx="243400" cy="295375"/>
          </a:xfrm>
        </p:grpSpPr>
        <p:sp>
          <p:nvSpPr>
            <p:cNvPr id="19660" name="Google Shape;19660;p87"/>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87"/>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87"/>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3" name="Google Shape;19663;p87"/>
          <p:cNvGrpSpPr/>
          <p:nvPr/>
        </p:nvGrpSpPr>
        <p:grpSpPr>
          <a:xfrm>
            <a:off x="6202417" y="2666048"/>
            <a:ext cx="337187" cy="353180"/>
            <a:chOff x="-24328675" y="1971025"/>
            <a:chExt cx="282000" cy="295375"/>
          </a:xfrm>
        </p:grpSpPr>
        <p:sp>
          <p:nvSpPr>
            <p:cNvPr id="19664" name="Google Shape;19664;p87"/>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87"/>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6" name="Google Shape;19666;p87"/>
          <p:cNvGrpSpPr/>
          <p:nvPr/>
        </p:nvGrpSpPr>
        <p:grpSpPr>
          <a:xfrm>
            <a:off x="6204778" y="3113374"/>
            <a:ext cx="332464" cy="353180"/>
            <a:chOff x="-24330250" y="2340425"/>
            <a:chExt cx="278050" cy="295375"/>
          </a:xfrm>
        </p:grpSpPr>
        <p:sp>
          <p:nvSpPr>
            <p:cNvPr id="19667" name="Google Shape;19667;p87"/>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87"/>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87"/>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87"/>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87"/>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87"/>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87"/>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4" name="Google Shape;19674;p87"/>
          <p:cNvGrpSpPr/>
          <p:nvPr/>
        </p:nvGrpSpPr>
        <p:grpSpPr>
          <a:xfrm>
            <a:off x="6194420" y="3554587"/>
            <a:ext cx="353180" cy="353180"/>
            <a:chOff x="-24338900" y="2710600"/>
            <a:chExt cx="295375" cy="295375"/>
          </a:xfrm>
        </p:grpSpPr>
        <p:sp>
          <p:nvSpPr>
            <p:cNvPr id="19675" name="Google Shape;19675;p87"/>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87"/>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7" name="Google Shape;19677;p87"/>
          <p:cNvGrpSpPr/>
          <p:nvPr/>
        </p:nvGrpSpPr>
        <p:grpSpPr>
          <a:xfrm>
            <a:off x="7985419" y="3113972"/>
            <a:ext cx="355063" cy="351984"/>
            <a:chOff x="-22859750" y="2335900"/>
            <a:chExt cx="296950" cy="294375"/>
          </a:xfrm>
        </p:grpSpPr>
        <p:sp>
          <p:nvSpPr>
            <p:cNvPr id="19678" name="Google Shape;19678;p87"/>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87"/>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87"/>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1" name="Google Shape;19681;p87"/>
          <p:cNvGrpSpPr/>
          <p:nvPr/>
        </p:nvGrpSpPr>
        <p:grpSpPr>
          <a:xfrm>
            <a:off x="5764767" y="1336120"/>
            <a:ext cx="311749" cy="353210"/>
            <a:chOff x="-27710725" y="1959200"/>
            <a:chExt cx="260725" cy="295400"/>
          </a:xfrm>
        </p:grpSpPr>
        <p:sp>
          <p:nvSpPr>
            <p:cNvPr id="19682" name="Google Shape;19682;p87"/>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87"/>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4" name="Google Shape;19684;p87"/>
          <p:cNvGrpSpPr/>
          <p:nvPr/>
        </p:nvGrpSpPr>
        <p:grpSpPr>
          <a:xfrm>
            <a:off x="5742631" y="1844666"/>
            <a:ext cx="356020" cy="230770"/>
            <a:chOff x="-27728850" y="2382950"/>
            <a:chExt cx="297750" cy="193000"/>
          </a:xfrm>
        </p:grpSpPr>
        <p:sp>
          <p:nvSpPr>
            <p:cNvPr id="19685" name="Google Shape;19685;p87"/>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87"/>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87"/>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88" name="Google Shape;19688;p87"/>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87"/>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90" name="Google Shape;19690;p87"/>
          <p:cNvGrpSpPr/>
          <p:nvPr/>
        </p:nvGrpSpPr>
        <p:grpSpPr>
          <a:xfrm>
            <a:off x="7973975" y="1792877"/>
            <a:ext cx="354136" cy="334348"/>
            <a:chOff x="-25844850" y="2357750"/>
            <a:chExt cx="296175" cy="279625"/>
          </a:xfrm>
        </p:grpSpPr>
        <p:sp>
          <p:nvSpPr>
            <p:cNvPr id="19691" name="Google Shape;19691;p87"/>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87"/>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87"/>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87"/>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87"/>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87"/>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97" name="Google Shape;19697;p87"/>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98" name="Google Shape;19698;p87"/>
          <p:cNvGrpSpPr/>
          <p:nvPr/>
        </p:nvGrpSpPr>
        <p:grpSpPr>
          <a:xfrm>
            <a:off x="6702883" y="2666033"/>
            <a:ext cx="228887" cy="353210"/>
            <a:chOff x="-23917525" y="1970225"/>
            <a:chExt cx="191425" cy="295400"/>
          </a:xfrm>
        </p:grpSpPr>
        <p:sp>
          <p:nvSpPr>
            <p:cNvPr id="19699" name="Google Shape;19699;p87"/>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87"/>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87"/>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2" name="Google Shape;19702;p87"/>
          <p:cNvGrpSpPr/>
          <p:nvPr/>
        </p:nvGrpSpPr>
        <p:grpSpPr>
          <a:xfrm>
            <a:off x="6658164" y="3112911"/>
            <a:ext cx="318325" cy="354107"/>
            <a:chOff x="-23952175" y="2340425"/>
            <a:chExt cx="266225" cy="296150"/>
          </a:xfrm>
        </p:grpSpPr>
        <p:sp>
          <p:nvSpPr>
            <p:cNvPr id="19703" name="Google Shape;19703;p87"/>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87"/>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05" name="Google Shape;19705;p87"/>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06" name="Google Shape;19706;p87"/>
          <p:cNvGrpSpPr/>
          <p:nvPr/>
        </p:nvGrpSpPr>
        <p:grpSpPr>
          <a:xfrm>
            <a:off x="8043336" y="3553167"/>
            <a:ext cx="239230" cy="356020"/>
            <a:chOff x="-22811700" y="2700350"/>
            <a:chExt cx="200075" cy="297750"/>
          </a:xfrm>
        </p:grpSpPr>
        <p:sp>
          <p:nvSpPr>
            <p:cNvPr id="19707" name="Google Shape;19707;p87"/>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87"/>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87"/>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0" name="Google Shape;19710;p87"/>
          <p:cNvGrpSpPr/>
          <p:nvPr/>
        </p:nvGrpSpPr>
        <p:grpSpPr>
          <a:xfrm>
            <a:off x="6191787" y="1335656"/>
            <a:ext cx="355063" cy="354136"/>
            <a:chOff x="-27358650" y="1961575"/>
            <a:chExt cx="296950" cy="296175"/>
          </a:xfrm>
        </p:grpSpPr>
        <p:sp>
          <p:nvSpPr>
            <p:cNvPr id="19711" name="Google Shape;19711;p87"/>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87"/>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13" name="Google Shape;19713;p87"/>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87"/>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15" name="Google Shape;19715;p87"/>
          <p:cNvGrpSpPr/>
          <p:nvPr/>
        </p:nvGrpSpPr>
        <p:grpSpPr>
          <a:xfrm>
            <a:off x="7090357" y="2666048"/>
            <a:ext cx="354136" cy="353180"/>
            <a:chOff x="-23599325" y="1971025"/>
            <a:chExt cx="296175" cy="295375"/>
          </a:xfrm>
        </p:grpSpPr>
        <p:sp>
          <p:nvSpPr>
            <p:cNvPr id="19716" name="Google Shape;19716;p87"/>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87"/>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18" name="Google Shape;19718;p87"/>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87"/>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87"/>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21" name="Google Shape;19721;p87"/>
          <p:cNvGrpSpPr/>
          <p:nvPr/>
        </p:nvGrpSpPr>
        <p:grpSpPr>
          <a:xfrm>
            <a:off x="6634801" y="1335776"/>
            <a:ext cx="360713" cy="353897"/>
            <a:chOff x="-26993200" y="1961775"/>
            <a:chExt cx="301675" cy="295975"/>
          </a:xfrm>
        </p:grpSpPr>
        <p:sp>
          <p:nvSpPr>
            <p:cNvPr id="19722" name="Google Shape;19722;p87"/>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87"/>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87"/>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5" name="Google Shape;19725;p87"/>
          <p:cNvGrpSpPr/>
          <p:nvPr/>
        </p:nvGrpSpPr>
        <p:grpSpPr>
          <a:xfrm>
            <a:off x="6659761" y="1783461"/>
            <a:ext cx="310792" cy="353180"/>
            <a:chOff x="-26970350" y="2332550"/>
            <a:chExt cx="259925" cy="295375"/>
          </a:xfrm>
        </p:grpSpPr>
        <p:sp>
          <p:nvSpPr>
            <p:cNvPr id="19726" name="Google Shape;19726;p87"/>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87"/>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8" name="Google Shape;19728;p87"/>
          <p:cNvGrpSpPr/>
          <p:nvPr/>
        </p:nvGrpSpPr>
        <p:grpSpPr>
          <a:xfrm>
            <a:off x="6639046" y="2256226"/>
            <a:ext cx="352223" cy="290077"/>
            <a:chOff x="-26986100" y="2735800"/>
            <a:chExt cx="294575" cy="242600"/>
          </a:xfrm>
        </p:grpSpPr>
        <p:sp>
          <p:nvSpPr>
            <p:cNvPr id="19729" name="Google Shape;19729;p87"/>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87"/>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1" name="Google Shape;19731;p87"/>
          <p:cNvGrpSpPr/>
          <p:nvPr/>
        </p:nvGrpSpPr>
        <p:grpSpPr>
          <a:xfrm>
            <a:off x="7538093" y="2665569"/>
            <a:ext cx="355063" cy="354136"/>
            <a:chOff x="-23229925" y="1970225"/>
            <a:chExt cx="296950" cy="296175"/>
          </a:xfrm>
        </p:grpSpPr>
        <p:sp>
          <p:nvSpPr>
            <p:cNvPr id="19732" name="Google Shape;19732;p87"/>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87"/>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87"/>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87"/>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6" name="Google Shape;19736;p87"/>
          <p:cNvGrpSpPr/>
          <p:nvPr/>
        </p:nvGrpSpPr>
        <p:grpSpPr>
          <a:xfrm>
            <a:off x="7580466" y="3112432"/>
            <a:ext cx="270318" cy="355063"/>
            <a:chOff x="-23177950" y="2340425"/>
            <a:chExt cx="226075" cy="296950"/>
          </a:xfrm>
        </p:grpSpPr>
        <p:sp>
          <p:nvSpPr>
            <p:cNvPr id="19737" name="Google Shape;19737;p87"/>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87"/>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9" name="Google Shape;19739;p87"/>
          <p:cNvGrpSpPr/>
          <p:nvPr/>
        </p:nvGrpSpPr>
        <p:grpSpPr>
          <a:xfrm>
            <a:off x="7538556" y="3554109"/>
            <a:ext cx="354136" cy="354136"/>
            <a:chOff x="-23229150" y="2710600"/>
            <a:chExt cx="296175" cy="296175"/>
          </a:xfrm>
        </p:grpSpPr>
        <p:sp>
          <p:nvSpPr>
            <p:cNvPr id="19740" name="Google Shape;19740;p87"/>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87"/>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42" name="Google Shape;19742;p87"/>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87"/>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44" name="Google Shape;19744;p87"/>
          <p:cNvGrpSpPr/>
          <p:nvPr/>
        </p:nvGrpSpPr>
        <p:grpSpPr>
          <a:xfrm>
            <a:off x="4855631" y="3123732"/>
            <a:ext cx="356946" cy="332464"/>
            <a:chOff x="-25477800" y="2357750"/>
            <a:chExt cx="298525" cy="278050"/>
          </a:xfrm>
        </p:grpSpPr>
        <p:sp>
          <p:nvSpPr>
            <p:cNvPr id="19745" name="Google Shape;19745;p87"/>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87"/>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47" name="Google Shape;19747;p87"/>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87"/>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49" name="Google Shape;19749;p87"/>
          <p:cNvGrpSpPr/>
          <p:nvPr/>
        </p:nvGrpSpPr>
        <p:grpSpPr>
          <a:xfrm>
            <a:off x="5298265" y="3112911"/>
            <a:ext cx="353180" cy="354107"/>
            <a:chOff x="-25104475" y="2340425"/>
            <a:chExt cx="295375" cy="296150"/>
          </a:xfrm>
        </p:grpSpPr>
        <p:sp>
          <p:nvSpPr>
            <p:cNvPr id="19750" name="Google Shape;19750;p87"/>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87"/>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87"/>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87"/>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87"/>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87"/>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87"/>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87"/>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87"/>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59" name="Google Shape;19759;p87"/>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763" name="Shape 19763"/>
        <p:cNvGrpSpPr/>
        <p:nvPr/>
      </p:nvGrpSpPr>
      <p:grpSpPr>
        <a:xfrm>
          <a:off x="0" y="0"/>
          <a:ext cx="0" cy="0"/>
          <a:chOff x="0" y="0"/>
          <a:chExt cx="0" cy="0"/>
        </a:xfrm>
      </p:grpSpPr>
      <p:sp>
        <p:nvSpPr>
          <p:cNvPr id="19764" name="Google Shape;19764;p88"/>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9765" name="Google Shape;19765;p88"/>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9766" name="Google Shape;19766;p88"/>
          <p:cNvGrpSpPr/>
          <p:nvPr/>
        </p:nvGrpSpPr>
        <p:grpSpPr>
          <a:xfrm>
            <a:off x="854368" y="1313920"/>
            <a:ext cx="366269" cy="366240"/>
            <a:chOff x="-65131525" y="1914325"/>
            <a:chExt cx="316650" cy="316625"/>
          </a:xfrm>
        </p:grpSpPr>
        <p:sp>
          <p:nvSpPr>
            <p:cNvPr id="19767" name="Google Shape;19767;p88"/>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88"/>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9" name="Google Shape;19769;p88"/>
          <p:cNvGrpSpPr/>
          <p:nvPr/>
        </p:nvGrpSpPr>
        <p:grpSpPr>
          <a:xfrm>
            <a:off x="854368" y="1794207"/>
            <a:ext cx="366269" cy="366269"/>
            <a:chOff x="-65131525" y="2281350"/>
            <a:chExt cx="316650" cy="316650"/>
          </a:xfrm>
        </p:grpSpPr>
        <p:sp>
          <p:nvSpPr>
            <p:cNvPr id="19770" name="Google Shape;19770;p88"/>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88"/>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2" name="Google Shape;19772;p88"/>
          <p:cNvGrpSpPr/>
          <p:nvPr/>
        </p:nvGrpSpPr>
        <p:grpSpPr>
          <a:xfrm>
            <a:off x="857564" y="2259206"/>
            <a:ext cx="359878" cy="367165"/>
            <a:chOff x="-65129950" y="2646800"/>
            <a:chExt cx="311125" cy="317425"/>
          </a:xfrm>
        </p:grpSpPr>
        <p:sp>
          <p:nvSpPr>
            <p:cNvPr id="19773" name="Google Shape;19773;p88"/>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88"/>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5" name="Google Shape;19775;p88"/>
          <p:cNvGrpSpPr/>
          <p:nvPr/>
        </p:nvGrpSpPr>
        <p:grpSpPr>
          <a:xfrm>
            <a:off x="3060897" y="1312532"/>
            <a:ext cx="368987" cy="369016"/>
            <a:chOff x="-63252250" y="1930850"/>
            <a:chExt cx="319000" cy="319025"/>
          </a:xfrm>
        </p:grpSpPr>
        <p:sp>
          <p:nvSpPr>
            <p:cNvPr id="19776" name="Google Shape;19776;p88"/>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88"/>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78" name="Google Shape;19778;p88"/>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79" name="Google Shape;19779;p88"/>
          <p:cNvGrpSpPr/>
          <p:nvPr/>
        </p:nvGrpSpPr>
        <p:grpSpPr>
          <a:xfrm>
            <a:off x="3061808" y="2258743"/>
            <a:ext cx="367165" cy="368091"/>
            <a:chOff x="-63250675" y="2664125"/>
            <a:chExt cx="317425" cy="318225"/>
          </a:xfrm>
        </p:grpSpPr>
        <p:sp>
          <p:nvSpPr>
            <p:cNvPr id="19780" name="Google Shape;19780;p88"/>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88"/>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2" name="Google Shape;19782;p88"/>
          <p:cNvGrpSpPr/>
          <p:nvPr/>
        </p:nvGrpSpPr>
        <p:grpSpPr>
          <a:xfrm>
            <a:off x="1738471" y="2735150"/>
            <a:ext cx="363522" cy="361266"/>
            <a:chOff x="-61354075" y="1940500"/>
            <a:chExt cx="314275" cy="312325"/>
          </a:xfrm>
        </p:grpSpPr>
        <p:sp>
          <p:nvSpPr>
            <p:cNvPr id="19783" name="Google Shape;19783;p88"/>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88"/>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88"/>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88"/>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7" name="Google Shape;19787;p88"/>
          <p:cNvGrpSpPr/>
          <p:nvPr/>
        </p:nvGrpSpPr>
        <p:grpSpPr>
          <a:xfrm>
            <a:off x="1737098" y="3183702"/>
            <a:ext cx="366269" cy="336195"/>
            <a:chOff x="-61354875" y="2322300"/>
            <a:chExt cx="316650" cy="290650"/>
          </a:xfrm>
        </p:grpSpPr>
        <p:sp>
          <p:nvSpPr>
            <p:cNvPr id="19788" name="Google Shape;19788;p88"/>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88"/>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88"/>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1" name="Google Shape;19791;p88"/>
          <p:cNvGrpSpPr/>
          <p:nvPr/>
        </p:nvGrpSpPr>
        <p:grpSpPr>
          <a:xfrm>
            <a:off x="1737098" y="3611266"/>
            <a:ext cx="366269" cy="366269"/>
            <a:chOff x="-61354875" y="2671225"/>
            <a:chExt cx="316650" cy="316650"/>
          </a:xfrm>
        </p:grpSpPr>
        <p:sp>
          <p:nvSpPr>
            <p:cNvPr id="19792" name="Google Shape;19792;p88"/>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88"/>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88"/>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88"/>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88"/>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7" name="Google Shape;19797;p88"/>
          <p:cNvGrpSpPr/>
          <p:nvPr/>
        </p:nvGrpSpPr>
        <p:grpSpPr>
          <a:xfrm>
            <a:off x="3952502" y="2731001"/>
            <a:ext cx="368987" cy="369566"/>
            <a:chOff x="-59502375" y="1904375"/>
            <a:chExt cx="319000" cy="319500"/>
          </a:xfrm>
        </p:grpSpPr>
        <p:sp>
          <p:nvSpPr>
            <p:cNvPr id="19798" name="Google Shape;19798;p88"/>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88"/>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88"/>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1" name="Google Shape;19801;p88"/>
          <p:cNvGrpSpPr/>
          <p:nvPr/>
        </p:nvGrpSpPr>
        <p:grpSpPr>
          <a:xfrm>
            <a:off x="1298621" y="1315207"/>
            <a:ext cx="368987" cy="363666"/>
            <a:chOff x="-64774725" y="1916550"/>
            <a:chExt cx="319000" cy="314400"/>
          </a:xfrm>
        </p:grpSpPr>
        <p:sp>
          <p:nvSpPr>
            <p:cNvPr id="19802" name="Google Shape;19802;p88"/>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88"/>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4" name="Google Shape;19804;p88"/>
          <p:cNvGrpSpPr/>
          <p:nvPr/>
        </p:nvGrpSpPr>
        <p:grpSpPr>
          <a:xfrm>
            <a:off x="1299979" y="1792386"/>
            <a:ext cx="366269" cy="369913"/>
            <a:chOff x="-64764500" y="2280550"/>
            <a:chExt cx="316650" cy="319800"/>
          </a:xfrm>
        </p:grpSpPr>
        <p:sp>
          <p:nvSpPr>
            <p:cNvPr id="19805" name="Google Shape;19805;p88"/>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88"/>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07" name="Google Shape;19807;p88"/>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08" name="Google Shape;19808;p88"/>
          <p:cNvGrpSpPr/>
          <p:nvPr/>
        </p:nvGrpSpPr>
        <p:grpSpPr>
          <a:xfrm>
            <a:off x="3512023" y="1352163"/>
            <a:ext cx="365344" cy="289753"/>
            <a:chOff x="-62882850" y="1999375"/>
            <a:chExt cx="315850" cy="250500"/>
          </a:xfrm>
        </p:grpSpPr>
        <p:sp>
          <p:nvSpPr>
            <p:cNvPr id="19809" name="Google Shape;19809;p88"/>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88"/>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1" name="Google Shape;19811;p88"/>
          <p:cNvGrpSpPr/>
          <p:nvPr/>
        </p:nvGrpSpPr>
        <p:grpSpPr>
          <a:xfrm>
            <a:off x="3503362" y="1793745"/>
            <a:ext cx="382665" cy="367194"/>
            <a:chOff x="-62890750" y="2296300"/>
            <a:chExt cx="330825" cy="317450"/>
          </a:xfrm>
        </p:grpSpPr>
        <p:sp>
          <p:nvSpPr>
            <p:cNvPr id="19812" name="Google Shape;19812;p88"/>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88"/>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88"/>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5" name="Google Shape;19815;p88"/>
          <p:cNvGrpSpPr/>
          <p:nvPr/>
        </p:nvGrpSpPr>
        <p:grpSpPr>
          <a:xfrm>
            <a:off x="3512023" y="2259206"/>
            <a:ext cx="365344" cy="367165"/>
            <a:chOff x="-62882850" y="2664925"/>
            <a:chExt cx="315850" cy="317425"/>
          </a:xfrm>
        </p:grpSpPr>
        <p:sp>
          <p:nvSpPr>
            <p:cNvPr id="19816" name="Google Shape;19816;p88"/>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88"/>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18" name="Google Shape;19818;p88"/>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19" name="Google Shape;19819;p88"/>
          <p:cNvGrpSpPr/>
          <p:nvPr/>
        </p:nvGrpSpPr>
        <p:grpSpPr>
          <a:xfrm>
            <a:off x="2183172" y="3171846"/>
            <a:ext cx="366269" cy="359907"/>
            <a:chOff x="-60988625" y="2310475"/>
            <a:chExt cx="316650" cy="311150"/>
          </a:xfrm>
        </p:grpSpPr>
        <p:sp>
          <p:nvSpPr>
            <p:cNvPr id="19820" name="Google Shape;19820;p88"/>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88"/>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88"/>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88"/>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88"/>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88"/>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6" name="Google Shape;19826;p88"/>
          <p:cNvGrpSpPr/>
          <p:nvPr/>
        </p:nvGrpSpPr>
        <p:grpSpPr>
          <a:xfrm>
            <a:off x="2183634" y="3610009"/>
            <a:ext cx="365344" cy="368785"/>
            <a:chOff x="-60987050" y="2671400"/>
            <a:chExt cx="315850" cy="318825"/>
          </a:xfrm>
        </p:grpSpPr>
        <p:sp>
          <p:nvSpPr>
            <p:cNvPr id="19827" name="Google Shape;19827;p88"/>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88"/>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9" name="Google Shape;19829;p88"/>
          <p:cNvGrpSpPr/>
          <p:nvPr/>
        </p:nvGrpSpPr>
        <p:grpSpPr>
          <a:xfrm>
            <a:off x="3952500" y="3172771"/>
            <a:ext cx="368987" cy="358056"/>
            <a:chOff x="-59481900" y="2290800"/>
            <a:chExt cx="319000" cy="309550"/>
          </a:xfrm>
        </p:grpSpPr>
        <p:sp>
          <p:nvSpPr>
            <p:cNvPr id="19830" name="Google Shape;19830;p88"/>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88"/>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88"/>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88"/>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88"/>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88"/>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6" name="Google Shape;19836;p88"/>
          <p:cNvGrpSpPr/>
          <p:nvPr/>
        </p:nvGrpSpPr>
        <p:grpSpPr>
          <a:xfrm>
            <a:off x="1741805" y="1313544"/>
            <a:ext cx="368987" cy="366992"/>
            <a:chOff x="-64401400" y="1914475"/>
            <a:chExt cx="319000" cy="317275"/>
          </a:xfrm>
        </p:grpSpPr>
        <p:sp>
          <p:nvSpPr>
            <p:cNvPr id="19837" name="Google Shape;19837;p88"/>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88"/>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88"/>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0" name="Google Shape;19840;p88"/>
          <p:cNvGrpSpPr/>
          <p:nvPr/>
        </p:nvGrpSpPr>
        <p:grpSpPr>
          <a:xfrm>
            <a:off x="1806493" y="1794583"/>
            <a:ext cx="239610" cy="365517"/>
            <a:chOff x="-64343900" y="2282125"/>
            <a:chExt cx="207150" cy="316000"/>
          </a:xfrm>
        </p:grpSpPr>
        <p:sp>
          <p:nvSpPr>
            <p:cNvPr id="19841" name="Google Shape;19841;p88"/>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88"/>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43" name="Google Shape;19843;p88"/>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44" name="Google Shape;19844;p88"/>
          <p:cNvGrpSpPr/>
          <p:nvPr/>
        </p:nvGrpSpPr>
        <p:grpSpPr>
          <a:xfrm>
            <a:off x="3986941" y="1313804"/>
            <a:ext cx="318873" cy="366471"/>
            <a:chOff x="-62496925" y="1931475"/>
            <a:chExt cx="275675" cy="316825"/>
          </a:xfrm>
        </p:grpSpPr>
        <p:sp>
          <p:nvSpPr>
            <p:cNvPr id="19845" name="Google Shape;19845;p88"/>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88"/>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7" name="Google Shape;19847;p88"/>
          <p:cNvGrpSpPr/>
          <p:nvPr/>
        </p:nvGrpSpPr>
        <p:grpSpPr>
          <a:xfrm>
            <a:off x="3963691" y="1793629"/>
            <a:ext cx="365373" cy="367426"/>
            <a:chOff x="-62516625" y="2297875"/>
            <a:chExt cx="315875" cy="317650"/>
          </a:xfrm>
        </p:grpSpPr>
        <p:sp>
          <p:nvSpPr>
            <p:cNvPr id="19848" name="Google Shape;19848;p88"/>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88"/>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0" name="Google Shape;19850;p88"/>
          <p:cNvGrpSpPr/>
          <p:nvPr/>
        </p:nvGrpSpPr>
        <p:grpSpPr>
          <a:xfrm>
            <a:off x="3962332" y="2275588"/>
            <a:ext cx="368091" cy="334402"/>
            <a:chOff x="-62518200" y="2692475"/>
            <a:chExt cx="318225" cy="289100"/>
          </a:xfrm>
        </p:grpSpPr>
        <p:sp>
          <p:nvSpPr>
            <p:cNvPr id="19851" name="Google Shape;19851;p88"/>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88"/>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3" name="Google Shape;19853;p88"/>
          <p:cNvGrpSpPr/>
          <p:nvPr/>
        </p:nvGrpSpPr>
        <p:grpSpPr>
          <a:xfrm>
            <a:off x="2648986" y="2733112"/>
            <a:ext cx="309793" cy="365344"/>
            <a:chOff x="-60597975" y="1939525"/>
            <a:chExt cx="267825" cy="315850"/>
          </a:xfrm>
        </p:grpSpPr>
        <p:sp>
          <p:nvSpPr>
            <p:cNvPr id="19854" name="Google Shape;19854;p88"/>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88"/>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6" name="Google Shape;19856;p88"/>
          <p:cNvGrpSpPr/>
          <p:nvPr/>
        </p:nvGrpSpPr>
        <p:grpSpPr>
          <a:xfrm>
            <a:off x="2619389" y="3167537"/>
            <a:ext cx="368987" cy="368525"/>
            <a:chOff x="-60620800" y="2304600"/>
            <a:chExt cx="319000" cy="318600"/>
          </a:xfrm>
        </p:grpSpPr>
        <p:sp>
          <p:nvSpPr>
            <p:cNvPr id="19857" name="Google Shape;19857;p88"/>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88"/>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88"/>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0" name="Google Shape;19860;p88"/>
          <p:cNvGrpSpPr/>
          <p:nvPr/>
        </p:nvGrpSpPr>
        <p:grpSpPr>
          <a:xfrm>
            <a:off x="2620748" y="3663188"/>
            <a:ext cx="366269" cy="262426"/>
            <a:chOff x="-60621600" y="2716100"/>
            <a:chExt cx="316650" cy="226875"/>
          </a:xfrm>
        </p:grpSpPr>
        <p:sp>
          <p:nvSpPr>
            <p:cNvPr id="19861" name="Google Shape;19861;p88"/>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88"/>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3" name="Google Shape;19863;p88"/>
          <p:cNvGrpSpPr/>
          <p:nvPr/>
        </p:nvGrpSpPr>
        <p:grpSpPr>
          <a:xfrm>
            <a:off x="3957965" y="3611281"/>
            <a:ext cx="358056" cy="366240"/>
            <a:chOff x="-59475600" y="2658625"/>
            <a:chExt cx="309550" cy="316625"/>
          </a:xfrm>
        </p:grpSpPr>
        <p:sp>
          <p:nvSpPr>
            <p:cNvPr id="19864" name="Google Shape;19864;p88"/>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88"/>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88"/>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88"/>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88"/>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88"/>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88"/>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71" name="Google Shape;19871;p88"/>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88"/>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73" name="Google Shape;19873;p88"/>
          <p:cNvGrpSpPr/>
          <p:nvPr/>
        </p:nvGrpSpPr>
        <p:grpSpPr>
          <a:xfrm>
            <a:off x="2233086" y="2259206"/>
            <a:ext cx="263294" cy="367165"/>
            <a:chOff x="-63987100" y="2646800"/>
            <a:chExt cx="227625" cy="317425"/>
          </a:xfrm>
        </p:grpSpPr>
        <p:sp>
          <p:nvSpPr>
            <p:cNvPr id="19874" name="Google Shape;19874;p88"/>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88"/>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6" name="Google Shape;19876;p88"/>
          <p:cNvGrpSpPr/>
          <p:nvPr/>
        </p:nvGrpSpPr>
        <p:grpSpPr>
          <a:xfrm>
            <a:off x="852428" y="2730827"/>
            <a:ext cx="358056" cy="369913"/>
            <a:chOff x="-62148000" y="1930075"/>
            <a:chExt cx="309550" cy="319800"/>
          </a:xfrm>
        </p:grpSpPr>
        <p:sp>
          <p:nvSpPr>
            <p:cNvPr id="19877" name="Google Shape;19877;p88"/>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88"/>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9" name="Google Shape;19879;p88"/>
          <p:cNvGrpSpPr/>
          <p:nvPr/>
        </p:nvGrpSpPr>
        <p:grpSpPr>
          <a:xfrm>
            <a:off x="849695" y="3169113"/>
            <a:ext cx="363522" cy="365373"/>
            <a:chOff x="-62150375" y="2297875"/>
            <a:chExt cx="314275" cy="315875"/>
          </a:xfrm>
        </p:grpSpPr>
        <p:sp>
          <p:nvSpPr>
            <p:cNvPr id="19880" name="Google Shape;19880;p88"/>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88"/>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88"/>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88"/>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88"/>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5" name="Google Shape;19885;p88"/>
          <p:cNvGrpSpPr/>
          <p:nvPr/>
        </p:nvGrpSpPr>
        <p:grpSpPr>
          <a:xfrm>
            <a:off x="848322" y="3610356"/>
            <a:ext cx="366269" cy="368091"/>
            <a:chOff x="-62150375" y="2664925"/>
            <a:chExt cx="316650" cy="318225"/>
          </a:xfrm>
        </p:grpSpPr>
        <p:sp>
          <p:nvSpPr>
            <p:cNvPr id="19886" name="Google Shape;19886;p88"/>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88"/>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88"/>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88"/>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0" name="Google Shape;19890;p88"/>
          <p:cNvGrpSpPr/>
          <p:nvPr/>
        </p:nvGrpSpPr>
        <p:grpSpPr>
          <a:xfrm>
            <a:off x="3065911" y="2731333"/>
            <a:ext cx="367165" cy="368901"/>
            <a:chOff x="-60254550" y="1938025"/>
            <a:chExt cx="317425" cy="318925"/>
          </a:xfrm>
        </p:grpSpPr>
        <p:sp>
          <p:nvSpPr>
            <p:cNvPr id="19891" name="Google Shape;19891;p88"/>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88"/>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88"/>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88"/>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5" name="Google Shape;19895;p88"/>
          <p:cNvGrpSpPr/>
          <p:nvPr/>
        </p:nvGrpSpPr>
        <p:grpSpPr>
          <a:xfrm>
            <a:off x="3094149" y="3609907"/>
            <a:ext cx="310690" cy="368987"/>
            <a:chOff x="-60232500" y="2671225"/>
            <a:chExt cx="268600" cy="319000"/>
          </a:xfrm>
        </p:grpSpPr>
        <p:sp>
          <p:nvSpPr>
            <p:cNvPr id="19896" name="Google Shape;19896;p88"/>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88"/>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8" name="Google Shape;19898;p88"/>
          <p:cNvGrpSpPr/>
          <p:nvPr/>
        </p:nvGrpSpPr>
        <p:grpSpPr>
          <a:xfrm>
            <a:off x="2179643" y="4058541"/>
            <a:ext cx="365373" cy="368987"/>
            <a:chOff x="-59100700" y="1911950"/>
            <a:chExt cx="315875" cy="319000"/>
          </a:xfrm>
        </p:grpSpPr>
        <p:sp>
          <p:nvSpPr>
            <p:cNvPr id="19899" name="Google Shape;19899;p88"/>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88"/>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88"/>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88"/>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88"/>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88"/>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88"/>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88"/>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88"/>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88"/>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9" name="Google Shape;19909;p88"/>
          <p:cNvGrpSpPr/>
          <p:nvPr/>
        </p:nvGrpSpPr>
        <p:grpSpPr>
          <a:xfrm>
            <a:off x="2621810" y="1314021"/>
            <a:ext cx="379918" cy="366038"/>
            <a:chOff x="-63665750" y="1914325"/>
            <a:chExt cx="328450" cy="316450"/>
          </a:xfrm>
        </p:grpSpPr>
        <p:sp>
          <p:nvSpPr>
            <p:cNvPr id="19910" name="Google Shape;19910;p88"/>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88"/>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2" name="Google Shape;19912;p88"/>
          <p:cNvGrpSpPr/>
          <p:nvPr/>
        </p:nvGrpSpPr>
        <p:grpSpPr>
          <a:xfrm>
            <a:off x="2626814" y="1793065"/>
            <a:ext cx="369913" cy="368554"/>
            <a:chOff x="-63666550" y="2278975"/>
            <a:chExt cx="319800" cy="318625"/>
          </a:xfrm>
        </p:grpSpPr>
        <p:sp>
          <p:nvSpPr>
            <p:cNvPr id="19913" name="Google Shape;19913;p88"/>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88"/>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5" name="Google Shape;19915;p88"/>
          <p:cNvGrpSpPr/>
          <p:nvPr/>
        </p:nvGrpSpPr>
        <p:grpSpPr>
          <a:xfrm>
            <a:off x="2624081" y="2259090"/>
            <a:ext cx="375378" cy="367397"/>
            <a:chOff x="-63669700" y="2646600"/>
            <a:chExt cx="324525" cy="317625"/>
          </a:xfrm>
        </p:grpSpPr>
        <p:sp>
          <p:nvSpPr>
            <p:cNvPr id="19916" name="Google Shape;19916;p88"/>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88"/>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8" name="Google Shape;19918;p88"/>
          <p:cNvGrpSpPr/>
          <p:nvPr/>
        </p:nvGrpSpPr>
        <p:grpSpPr>
          <a:xfrm>
            <a:off x="1286361" y="2732418"/>
            <a:ext cx="366269" cy="366732"/>
            <a:chOff x="-61784125" y="1931250"/>
            <a:chExt cx="316650" cy="317050"/>
          </a:xfrm>
        </p:grpSpPr>
        <p:sp>
          <p:nvSpPr>
            <p:cNvPr id="19919" name="Google Shape;19919;p88"/>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88"/>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88"/>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88"/>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3" name="Google Shape;19923;p88"/>
          <p:cNvGrpSpPr/>
          <p:nvPr/>
        </p:nvGrpSpPr>
        <p:grpSpPr>
          <a:xfrm>
            <a:off x="1286360" y="3168665"/>
            <a:ext cx="366269" cy="366269"/>
            <a:chOff x="-61783350" y="2297100"/>
            <a:chExt cx="316650" cy="316650"/>
          </a:xfrm>
        </p:grpSpPr>
        <p:sp>
          <p:nvSpPr>
            <p:cNvPr id="19924" name="Google Shape;19924;p88"/>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88"/>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6" name="Google Shape;19926;p88"/>
          <p:cNvGrpSpPr/>
          <p:nvPr/>
        </p:nvGrpSpPr>
        <p:grpSpPr>
          <a:xfrm>
            <a:off x="1286360" y="3609748"/>
            <a:ext cx="366269" cy="369305"/>
            <a:chOff x="-61782550" y="2664925"/>
            <a:chExt cx="316650" cy="319275"/>
          </a:xfrm>
        </p:grpSpPr>
        <p:sp>
          <p:nvSpPr>
            <p:cNvPr id="19927" name="Google Shape;19927;p88"/>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88"/>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88"/>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0" name="Google Shape;19930;p88"/>
          <p:cNvGrpSpPr/>
          <p:nvPr/>
        </p:nvGrpSpPr>
        <p:grpSpPr>
          <a:xfrm>
            <a:off x="3508137" y="2741136"/>
            <a:ext cx="367165" cy="349294"/>
            <a:chOff x="-59889100" y="1945025"/>
            <a:chExt cx="317425" cy="301975"/>
          </a:xfrm>
        </p:grpSpPr>
        <p:sp>
          <p:nvSpPr>
            <p:cNvPr id="19931" name="Google Shape;19931;p88"/>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88"/>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88"/>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88"/>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5" name="Google Shape;19935;p88"/>
          <p:cNvGrpSpPr/>
          <p:nvPr/>
        </p:nvGrpSpPr>
        <p:grpSpPr>
          <a:xfrm>
            <a:off x="3040249" y="3168589"/>
            <a:ext cx="366648" cy="366420"/>
            <a:chOff x="6479471" y="2079003"/>
            <a:chExt cx="348923" cy="348706"/>
          </a:xfrm>
        </p:grpSpPr>
        <p:sp>
          <p:nvSpPr>
            <p:cNvPr id="19936" name="Google Shape;19936;p88"/>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37" name="Google Shape;19937;p88"/>
            <p:cNvGrpSpPr/>
            <p:nvPr/>
          </p:nvGrpSpPr>
          <p:grpSpPr>
            <a:xfrm>
              <a:off x="6520582" y="2079003"/>
              <a:ext cx="307811" cy="348706"/>
              <a:chOff x="-60218325" y="2304850"/>
              <a:chExt cx="279625" cy="316775"/>
            </a:xfrm>
          </p:grpSpPr>
          <p:sp>
            <p:nvSpPr>
              <p:cNvPr id="19938" name="Google Shape;19938;p88"/>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88"/>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88"/>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88"/>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88"/>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88"/>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88"/>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945" name="Google Shape;19945;p88"/>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46" name="Google Shape;19946;p88"/>
          <p:cNvGrpSpPr/>
          <p:nvPr/>
        </p:nvGrpSpPr>
        <p:grpSpPr>
          <a:xfrm>
            <a:off x="3507226" y="3611671"/>
            <a:ext cx="368987" cy="365459"/>
            <a:chOff x="-59889100" y="2671925"/>
            <a:chExt cx="319000" cy="315950"/>
          </a:xfrm>
        </p:grpSpPr>
        <p:sp>
          <p:nvSpPr>
            <p:cNvPr id="19947" name="Google Shape;19947;p88"/>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88"/>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88"/>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88"/>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1" name="Google Shape;19951;p88"/>
          <p:cNvGrpSpPr/>
          <p:nvPr/>
        </p:nvGrpSpPr>
        <p:grpSpPr>
          <a:xfrm>
            <a:off x="2620204" y="4054176"/>
            <a:ext cx="367165" cy="366269"/>
            <a:chOff x="-59092025" y="2296300"/>
            <a:chExt cx="317425" cy="316650"/>
          </a:xfrm>
        </p:grpSpPr>
        <p:sp>
          <p:nvSpPr>
            <p:cNvPr id="19952" name="Google Shape;19952;p88"/>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88"/>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4" name="Google Shape;19954;p88"/>
          <p:cNvGrpSpPr/>
          <p:nvPr/>
        </p:nvGrpSpPr>
        <p:grpSpPr>
          <a:xfrm>
            <a:off x="4865611" y="1305095"/>
            <a:ext cx="353174" cy="347599"/>
            <a:chOff x="683125" y="1955275"/>
            <a:chExt cx="299325" cy="294600"/>
          </a:xfrm>
        </p:grpSpPr>
        <p:sp>
          <p:nvSpPr>
            <p:cNvPr id="19955" name="Google Shape;19955;p88"/>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88"/>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88"/>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88"/>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9" name="Google Shape;19959;p88"/>
          <p:cNvGrpSpPr/>
          <p:nvPr/>
        </p:nvGrpSpPr>
        <p:grpSpPr>
          <a:xfrm>
            <a:off x="4866541" y="1755653"/>
            <a:ext cx="351315" cy="349486"/>
            <a:chOff x="685475" y="2318350"/>
            <a:chExt cx="297750" cy="296200"/>
          </a:xfrm>
        </p:grpSpPr>
        <p:sp>
          <p:nvSpPr>
            <p:cNvPr id="19960" name="Google Shape;19960;p88"/>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88"/>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88"/>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3" name="Google Shape;19963;p88"/>
          <p:cNvGrpSpPr/>
          <p:nvPr/>
        </p:nvGrpSpPr>
        <p:grpSpPr>
          <a:xfrm>
            <a:off x="7094699" y="1304859"/>
            <a:ext cx="309517" cy="348071"/>
            <a:chOff x="2523000" y="1954875"/>
            <a:chExt cx="262325" cy="295000"/>
          </a:xfrm>
        </p:grpSpPr>
        <p:sp>
          <p:nvSpPr>
            <p:cNvPr id="19964" name="Google Shape;19964;p8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8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6" name="Google Shape;19966;p88"/>
          <p:cNvGrpSpPr/>
          <p:nvPr/>
        </p:nvGrpSpPr>
        <p:grpSpPr>
          <a:xfrm>
            <a:off x="7073800" y="1756125"/>
            <a:ext cx="351315" cy="348542"/>
            <a:chOff x="2508825" y="2318350"/>
            <a:chExt cx="297750" cy="295400"/>
          </a:xfrm>
        </p:grpSpPr>
        <p:sp>
          <p:nvSpPr>
            <p:cNvPr id="19967" name="Google Shape;19967;p88"/>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88"/>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69" name="Google Shape;19969;p88"/>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70" name="Google Shape;19970;p88"/>
          <p:cNvGrpSpPr/>
          <p:nvPr/>
        </p:nvGrpSpPr>
        <p:grpSpPr>
          <a:xfrm>
            <a:off x="5747373" y="2670178"/>
            <a:ext cx="347599" cy="348513"/>
            <a:chOff x="4321150" y="1946600"/>
            <a:chExt cx="294600" cy="295375"/>
          </a:xfrm>
        </p:grpSpPr>
        <p:sp>
          <p:nvSpPr>
            <p:cNvPr id="19971" name="Google Shape;19971;p88"/>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88"/>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88"/>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74" name="Google Shape;19974;p88"/>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88"/>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88"/>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88"/>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78" name="Google Shape;19978;p88"/>
          <p:cNvGrpSpPr/>
          <p:nvPr/>
        </p:nvGrpSpPr>
        <p:grpSpPr>
          <a:xfrm>
            <a:off x="5309921" y="1756125"/>
            <a:ext cx="352230" cy="348542"/>
            <a:chOff x="1049375" y="2318350"/>
            <a:chExt cx="298525" cy="295400"/>
          </a:xfrm>
        </p:grpSpPr>
        <p:sp>
          <p:nvSpPr>
            <p:cNvPr id="19979" name="Google Shape;19979;p88"/>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88"/>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88"/>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88"/>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3" name="Google Shape;19983;p88"/>
          <p:cNvGrpSpPr/>
          <p:nvPr/>
        </p:nvGrpSpPr>
        <p:grpSpPr>
          <a:xfrm>
            <a:off x="5310393" y="2196576"/>
            <a:ext cx="351286" cy="351286"/>
            <a:chOff x="1049375" y="2680675"/>
            <a:chExt cx="297725" cy="297725"/>
          </a:xfrm>
        </p:grpSpPr>
        <p:sp>
          <p:nvSpPr>
            <p:cNvPr id="19984" name="Google Shape;19984;p8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5" name="Google Shape;19985;p8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6" name="Google Shape;19986;p88"/>
          <p:cNvGrpSpPr/>
          <p:nvPr/>
        </p:nvGrpSpPr>
        <p:grpSpPr>
          <a:xfrm>
            <a:off x="7523845" y="1304623"/>
            <a:ext cx="348513" cy="348542"/>
            <a:chOff x="2872725" y="1954475"/>
            <a:chExt cx="295375" cy="295400"/>
          </a:xfrm>
        </p:grpSpPr>
        <p:sp>
          <p:nvSpPr>
            <p:cNvPr id="19987" name="Google Shape;19987;p88"/>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88"/>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88"/>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0" name="Google Shape;19990;p88"/>
          <p:cNvGrpSpPr/>
          <p:nvPr/>
        </p:nvGrpSpPr>
        <p:grpSpPr>
          <a:xfrm>
            <a:off x="7545216" y="1755196"/>
            <a:ext cx="305771" cy="350401"/>
            <a:chOff x="2890050" y="2318350"/>
            <a:chExt cx="259150" cy="296975"/>
          </a:xfrm>
        </p:grpSpPr>
        <p:sp>
          <p:nvSpPr>
            <p:cNvPr id="19991" name="Google Shape;19991;p88"/>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88"/>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93" name="Google Shape;19993;p88"/>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94" name="Google Shape;19994;p88"/>
          <p:cNvGrpSpPr/>
          <p:nvPr/>
        </p:nvGrpSpPr>
        <p:grpSpPr>
          <a:xfrm>
            <a:off x="6187732" y="2670650"/>
            <a:ext cx="347569" cy="347569"/>
            <a:chOff x="4685050" y="1945825"/>
            <a:chExt cx="294575" cy="294575"/>
          </a:xfrm>
        </p:grpSpPr>
        <p:sp>
          <p:nvSpPr>
            <p:cNvPr id="19995" name="Google Shape;19995;p88"/>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88"/>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88"/>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88"/>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88"/>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00" name="Google Shape;20000;p88"/>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88"/>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02" name="Google Shape;20002;p88"/>
          <p:cNvGrpSpPr/>
          <p:nvPr/>
        </p:nvGrpSpPr>
        <p:grpSpPr>
          <a:xfrm>
            <a:off x="7958004" y="3159625"/>
            <a:ext cx="348513" cy="347599"/>
            <a:chOff x="6131900" y="2301825"/>
            <a:chExt cx="295375" cy="294600"/>
          </a:xfrm>
        </p:grpSpPr>
        <p:sp>
          <p:nvSpPr>
            <p:cNvPr id="20003" name="Google Shape;20003;p88"/>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88"/>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88"/>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88"/>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7" name="Google Shape;20007;p88"/>
          <p:cNvGrpSpPr/>
          <p:nvPr/>
        </p:nvGrpSpPr>
        <p:grpSpPr>
          <a:xfrm>
            <a:off x="5753997" y="1304166"/>
            <a:ext cx="351315" cy="349457"/>
            <a:chOff x="1412450" y="1954475"/>
            <a:chExt cx="297750" cy="296175"/>
          </a:xfrm>
        </p:grpSpPr>
        <p:sp>
          <p:nvSpPr>
            <p:cNvPr id="20008" name="Google Shape;20008;p88"/>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88"/>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0" name="Google Shape;20010;p88"/>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11" name="Google Shape;20011;p88"/>
          <p:cNvGrpSpPr/>
          <p:nvPr/>
        </p:nvGrpSpPr>
        <p:grpSpPr>
          <a:xfrm>
            <a:off x="5753997" y="2196694"/>
            <a:ext cx="351315" cy="351050"/>
            <a:chOff x="1413250" y="2680675"/>
            <a:chExt cx="297750" cy="297525"/>
          </a:xfrm>
        </p:grpSpPr>
        <p:sp>
          <p:nvSpPr>
            <p:cNvPr id="20012" name="Google Shape;20012;p88"/>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88"/>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88"/>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88"/>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6" name="Google Shape;20016;p88"/>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88"/>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88"/>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19" name="Google Shape;20019;p88"/>
          <p:cNvGrpSpPr/>
          <p:nvPr/>
        </p:nvGrpSpPr>
        <p:grpSpPr>
          <a:xfrm>
            <a:off x="6630407" y="2670311"/>
            <a:ext cx="350371" cy="348247"/>
            <a:chOff x="5045775" y="1946400"/>
            <a:chExt cx="296950" cy="295150"/>
          </a:xfrm>
        </p:grpSpPr>
        <p:sp>
          <p:nvSpPr>
            <p:cNvPr id="20020" name="Google Shape;20020;p8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8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2" name="Google Shape;20022;p88"/>
          <p:cNvGrpSpPr/>
          <p:nvPr/>
        </p:nvGrpSpPr>
        <p:grpSpPr>
          <a:xfrm>
            <a:off x="6629006" y="3179138"/>
            <a:ext cx="353174" cy="308573"/>
            <a:chOff x="5046550" y="2327025"/>
            <a:chExt cx="299325" cy="261525"/>
          </a:xfrm>
        </p:grpSpPr>
        <p:sp>
          <p:nvSpPr>
            <p:cNvPr id="20023" name="Google Shape;20023;p88"/>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88"/>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88"/>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26" name="Google Shape;20026;p88"/>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27" name="Google Shape;20027;p88"/>
          <p:cNvGrpSpPr/>
          <p:nvPr/>
        </p:nvGrpSpPr>
        <p:grpSpPr>
          <a:xfrm>
            <a:off x="7956604" y="3608476"/>
            <a:ext cx="351315" cy="348513"/>
            <a:chOff x="6167350" y="2672800"/>
            <a:chExt cx="297750" cy="295375"/>
          </a:xfrm>
        </p:grpSpPr>
        <p:sp>
          <p:nvSpPr>
            <p:cNvPr id="20028" name="Google Shape;20028;p88"/>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88"/>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88"/>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88"/>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88"/>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3" name="Google Shape;20033;p88"/>
          <p:cNvGrpSpPr/>
          <p:nvPr/>
        </p:nvGrpSpPr>
        <p:grpSpPr>
          <a:xfrm>
            <a:off x="6197601" y="1303709"/>
            <a:ext cx="347599" cy="350371"/>
            <a:chOff x="1777925" y="1953700"/>
            <a:chExt cx="294600" cy="296950"/>
          </a:xfrm>
        </p:grpSpPr>
        <p:sp>
          <p:nvSpPr>
            <p:cNvPr id="20034" name="Google Shape;20034;p88"/>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88"/>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88"/>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88"/>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8" name="Google Shape;20038;p88"/>
          <p:cNvGrpSpPr/>
          <p:nvPr/>
        </p:nvGrpSpPr>
        <p:grpSpPr>
          <a:xfrm>
            <a:off x="6213411" y="1756597"/>
            <a:ext cx="315977" cy="347599"/>
            <a:chOff x="1790525" y="2319150"/>
            <a:chExt cx="267800" cy="294600"/>
          </a:xfrm>
        </p:grpSpPr>
        <p:sp>
          <p:nvSpPr>
            <p:cNvPr id="20039" name="Google Shape;20039;p88"/>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88"/>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41" name="Google Shape;20041;p88"/>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42" name="Google Shape;20042;p88"/>
          <p:cNvGrpSpPr/>
          <p:nvPr/>
        </p:nvGrpSpPr>
        <p:grpSpPr>
          <a:xfrm>
            <a:off x="4866386" y="2670163"/>
            <a:ext cx="349457" cy="348542"/>
            <a:chOff x="3599700" y="1954475"/>
            <a:chExt cx="296175" cy="295400"/>
          </a:xfrm>
        </p:grpSpPr>
        <p:sp>
          <p:nvSpPr>
            <p:cNvPr id="20043" name="Google Shape;20043;p8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8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8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6" name="Google Shape;20046;p88"/>
          <p:cNvGrpSpPr/>
          <p:nvPr/>
        </p:nvGrpSpPr>
        <p:grpSpPr>
          <a:xfrm>
            <a:off x="4867316" y="3159626"/>
            <a:ext cx="347599" cy="347599"/>
            <a:chOff x="3601275" y="2319150"/>
            <a:chExt cx="294600" cy="294600"/>
          </a:xfrm>
        </p:grpSpPr>
        <p:sp>
          <p:nvSpPr>
            <p:cNvPr id="20047" name="Google Shape;20047;p88"/>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88"/>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49" name="Google Shape;20049;p88"/>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50" name="Google Shape;20050;p88"/>
          <p:cNvGrpSpPr/>
          <p:nvPr/>
        </p:nvGrpSpPr>
        <p:grpSpPr>
          <a:xfrm>
            <a:off x="7087019" y="2669721"/>
            <a:ext cx="328071" cy="349427"/>
            <a:chOff x="5421475" y="1945825"/>
            <a:chExt cx="278050" cy="296150"/>
          </a:xfrm>
        </p:grpSpPr>
        <p:sp>
          <p:nvSpPr>
            <p:cNvPr id="20051" name="Google Shape;20051;p88"/>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88"/>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88"/>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88"/>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88"/>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88"/>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88"/>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88"/>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59" name="Google Shape;20059;p88"/>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60" name="Google Shape;20060;p88"/>
          <p:cNvGrpSpPr/>
          <p:nvPr/>
        </p:nvGrpSpPr>
        <p:grpSpPr>
          <a:xfrm>
            <a:off x="7075869" y="3670273"/>
            <a:ext cx="350371" cy="224918"/>
            <a:chOff x="5411225" y="2726350"/>
            <a:chExt cx="296950" cy="190625"/>
          </a:xfrm>
        </p:grpSpPr>
        <p:sp>
          <p:nvSpPr>
            <p:cNvPr id="20061" name="Google Shape;20061;p88"/>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88"/>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3" name="Google Shape;20063;p88"/>
          <p:cNvGrpSpPr/>
          <p:nvPr/>
        </p:nvGrpSpPr>
        <p:grpSpPr>
          <a:xfrm>
            <a:off x="6185904" y="4059546"/>
            <a:ext cx="351286" cy="326390"/>
            <a:chOff x="6524150" y="1938725"/>
            <a:chExt cx="297725" cy="276625"/>
          </a:xfrm>
        </p:grpSpPr>
        <p:sp>
          <p:nvSpPr>
            <p:cNvPr id="20064" name="Google Shape;20064;p88"/>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88"/>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88"/>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88"/>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8" name="Google Shape;20068;p88"/>
          <p:cNvGrpSpPr/>
          <p:nvPr/>
        </p:nvGrpSpPr>
        <p:grpSpPr>
          <a:xfrm>
            <a:off x="6631047" y="1756007"/>
            <a:ext cx="363380" cy="348778"/>
            <a:chOff x="2140225" y="2318650"/>
            <a:chExt cx="307975" cy="295600"/>
          </a:xfrm>
        </p:grpSpPr>
        <p:sp>
          <p:nvSpPr>
            <p:cNvPr id="20069" name="Google Shape;20069;p88"/>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88"/>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1" name="Google Shape;20071;p88"/>
          <p:cNvGrpSpPr/>
          <p:nvPr/>
        </p:nvGrpSpPr>
        <p:grpSpPr>
          <a:xfrm>
            <a:off x="6636607" y="2197505"/>
            <a:ext cx="352259" cy="349427"/>
            <a:chOff x="2139425" y="2682250"/>
            <a:chExt cx="298550" cy="296150"/>
          </a:xfrm>
        </p:grpSpPr>
        <p:sp>
          <p:nvSpPr>
            <p:cNvPr id="20072" name="Google Shape;20072;p88"/>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88"/>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88"/>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88"/>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6" name="Google Shape;20076;p88"/>
          <p:cNvGrpSpPr/>
          <p:nvPr/>
        </p:nvGrpSpPr>
        <p:grpSpPr>
          <a:xfrm>
            <a:off x="5301219" y="2711991"/>
            <a:ext cx="350401" cy="264888"/>
            <a:chOff x="3962775" y="1990700"/>
            <a:chExt cx="296975" cy="224500"/>
          </a:xfrm>
        </p:grpSpPr>
        <p:sp>
          <p:nvSpPr>
            <p:cNvPr id="20077" name="Google Shape;20077;p8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8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8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8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1" name="Google Shape;20081;p88"/>
          <p:cNvGrpSpPr/>
          <p:nvPr/>
        </p:nvGrpSpPr>
        <p:grpSpPr>
          <a:xfrm>
            <a:off x="5301691" y="3158697"/>
            <a:ext cx="349457" cy="349457"/>
            <a:chOff x="3963575" y="2317575"/>
            <a:chExt cx="296175" cy="296175"/>
          </a:xfrm>
        </p:grpSpPr>
        <p:sp>
          <p:nvSpPr>
            <p:cNvPr id="20082" name="Google Shape;20082;p88"/>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88"/>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88"/>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88"/>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88"/>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88"/>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88"/>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9" name="Google Shape;20089;p88"/>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88"/>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88"/>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88"/>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88"/>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88"/>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88"/>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6" name="Google Shape;20096;p88"/>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88"/>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98" name="Google Shape;20098;p88"/>
          <p:cNvGrpSpPr/>
          <p:nvPr/>
        </p:nvGrpSpPr>
        <p:grpSpPr>
          <a:xfrm>
            <a:off x="5301691" y="3608476"/>
            <a:ext cx="349457" cy="348513"/>
            <a:chOff x="3962775" y="2683025"/>
            <a:chExt cx="296175" cy="295375"/>
          </a:xfrm>
        </p:grpSpPr>
        <p:sp>
          <p:nvSpPr>
            <p:cNvPr id="20099" name="Google Shape;20099;p88"/>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88"/>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88"/>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02" name="Google Shape;20102;p88"/>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03" name="Google Shape;20103;p88"/>
          <p:cNvGrpSpPr/>
          <p:nvPr/>
        </p:nvGrpSpPr>
        <p:grpSpPr>
          <a:xfrm>
            <a:off x="7516228" y="3159168"/>
            <a:ext cx="348513" cy="348513"/>
            <a:chOff x="5775900" y="2308125"/>
            <a:chExt cx="295375" cy="295375"/>
          </a:xfrm>
        </p:grpSpPr>
        <p:sp>
          <p:nvSpPr>
            <p:cNvPr id="20104" name="Google Shape;20104;p88"/>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88"/>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6" name="Google Shape;20106;p88"/>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88"/>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88"/>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9" name="Google Shape;20109;p88"/>
          <p:cNvGrpSpPr/>
          <p:nvPr/>
        </p:nvGrpSpPr>
        <p:grpSpPr>
          <a:xfrm>
            <a:off x="7537142" y="3608004"/>
            <a:ext cx="306686" cy="349457"/>
            <a:chOff x="5794025" y="2673575"/>
            <a:chExt cx="259925" cy="296175"/>
          </a:xfrm>
        </p:grpSpPr>
        <p:sp>
          <p:nvSpPr>
            <p:cNvPr id="20110" name="Google Shape;20110;p88"/>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88"/>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12" name="Google Shape;20112;p88"/>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88"/>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14" name="Google Shape;20114;p88"/>
          <p:cNvGrpSpPr/>
          <p:nvPr/>
        </p:nvGrpSpPr>
        <p:grpSpPr>
          <a:xfrm>
            <a:off x="6637536" y="1304166"/>
            <a:ext cx="350401" cy="349457"/>
            <a:chOff x="2141000" y="1954475"/>
            <a:chExt cx="296975" cy="296175"/>
          </a:xfrm>
        </p:grpSpPr>
        <p:sp>
          <p:nvSpPr>
            <p:cNvPr id="20115" name="Google Shape;20115;p88"/>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88"/>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88"/>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88"/>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122" name="Shape 20122"/>
        <p:cNvGrpSpPr/>
        <p:nvPr/>
      </p:nvGrpSpPr>
      <p:grpSpPr>
        <a:xfrm>
          <a:off x="0" y="0"/>
          <a:ext cx="0" cy="0"/>
          <a:chOff x="0" y="0"/>
          <a:chExt cx="0" cy="0"/>
        </a:xfrm>
      </p:grpSpPr>
      <p:sp>
        <p:nvSpPr>
          <p:cNvPr id="20123" name="Google Shape;20123;p89"/>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20124" name="Google Shape;20124;p89"/>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20125" name="Google Shape;20125;p89"/>
          <p:cNvGrpSpPr/>
          <p:nvPr/>
        </p:nvGrpSpPr>
        <p:grpSpPr>
          <a:xfrm>
            <a:off x="882957" y="1306638"/>
            <a:ext cx="292442" cy="355741"/>
            <a:chOff x="-35830350" y="1912725"/>
            <a:chExt cx="241050" cy="293225"/>
          </a:xfrm>
        </p:grpSpPr>
        <p:sp>
          <p:nvSpPr>
            <p:cNvPr id="20126" name="Google Shape;20126;p89"/>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89"/>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8" name="Google Shape;20128;p89"/>
          <p:cNvGrpSpPr/>
          <p:nvPr/>
        </p:nvGrpSpPr>
        <p:grpSpPr>
          <a:xfrm>
            <a:off x="851444" y="1766235"/>
            <a:ext cx="355468" cy="353587"/>
            <a:chOff x="-35854750" y="2272675"/>
            <a:chExt cx="293000" cy="291450"/>
          </a:xfrm>
        </p:grpSpPr>
        <p:sp>
          <p:nvSpPr>
            <p:cNvPr id="20129" name="Google Shape;20129;p89"/>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0" name="Google Shape;20130;p89"/>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89"/>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2" name="Google Shape;20132;p89"/>
          <p:cNvGrpSpPr/>
          <p:nvPr/>
        </p:nvGrpSpPr>
        <p:grpSpPr>
          <a:xfrm>
            <a:off x="850958" y="2220821"/>
            <a:ext cx="356438" cy="354558"/>
            <a:chOff x="-35853975" y="2631825"/>
            <a:chExt cx="293800" cy="292250"/>
          </a:xfrm>
        </p:grpSpPr>
        <p:sp>
          <p:nvSpPr>
            <p:cNvPr id="20133" name="Google Shape;20133;p89"/>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89"/>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89"/>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89"/>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89"/>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8" name="Google Shape;20138;p89"/>
          <p:cNvGrpSpPr/>
          <p:nvPr/>
        </p:nvGrpSpPr>
        <p:grpSpPr>
          <a:xfrm>
            <a:off x="3089562" y="1307714"/>
            <a:ext cx="353587" cy="353587"/>
            <a:chOff x="-34032200" y="1916675"/>
            <a:chExt cx="291450" cy="291450"/>
          </a:xfrm>
        </p:grpSpPr>
        <p:sp>
          <p:nvSpPr>
            <p:cNvPr id="20139" name="Google Shape;20139;p89"/>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89"/>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89"/>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89"/>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43" name="Google Shape;20143;p89"/>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44" name="Google Shape;20144;p89"/>
          <p:cNvGrpSpPr/>
          <p:nvPr/>
        </p:nvGrpSpPr>
        <p:grpSpPr>
          <a:xfrm>
            <a:off x="3089092" y="2220821"/>
            <a:ext cx="354527" cy="354558"/>
            <a:chOff x="-34032200" y="2634975"/>
            <a:chExt cx="292225" cy="292250"/>
          </a:xfrm>
        </p:grpSpPr>
        <p:sp>
          <p:nvSpPr>
            <p:cNvPr id="20145" name="Google Shape;20145;p89"/>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89"/>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89"/>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8" name="Google Shape;20148;p89"/>
          <p:cNvGrpSpPr/>
          <p:nvPr/>
        </p:nvGrpSpPr>
        <p:grpSpPr>
          <a:xfrm>
            <a:off x="1739487" y="2687069"/>
            <a:ext cx="358379" cy="354527"/>
            <a:chOff x="-32245875" y="1938725"/>
            <a:chExt cx="295400" cy="292225"/>
          </a:xfrm>
        </p:grpSpPr>
        <p:sp>
          <p:nvSpPr>
            <p:cNvPr id="20149" name="Google Shape;20149;p89"/>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89"/>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89"/>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2" name="Google Shape;20152;p89"/>
          <p:cNvGrpSpPr/>
          <p:nvPr/>
        </p:nvGrpSpPr>
        <p:grpSpPr>
          <a:xfrm>
            <a:off x="1736150" y="3156468"/>
            <a:ext cx="365052" cy="352162"/>
            <a:chOff x="-32243500" y="2299850"/>
            <a:chExt cx="300900" cy="290275"/>
          </a:xfrm>
        </p:grpSpPr>
        <p:sp>
          <p:nvSpPr>
            <p:cNvPr id="20153" name="Google Shape;20153;p89"/>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89"/>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55" name="Google Shape;20155;p89"/>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56" name="Google Shape;20156;p89"/>
          <p:cNvGrpSpPr/>
          <p:nvPr/>
        </p:nvGrpSpPr>
        <p:grpSpPr>
          <a:xfrm>
            <a:off x="1299432" y="1306759"/>
            <a:ext cx="354527" cy="355498"/>
            <a:chOff x="-35495600" y="1912725"/>
            <a:chExt cx="292225" cy="293025"/>
          </a:xfrm>
        </p:grpSpPr>
        <p:sp>
          <p:nvSpPr>
            <p:cNvPr id="20157" name="Google Shape;20157;p89"/>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89"/>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89"/>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60" name="Google Shape;20160;p89"/>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61" name="Google Shape;20161;p89"/>
          <p:cNvGrpSpPr/>
          <p:nvPr/>
        </p:nvGrpSpPr>
        <p:grpSpPr>
          <a:xfrm>
            <a:off x="1299432" y="2221307"/>
            <a:ext cx="354527" cy="353587"/>
            <a:chOff x="-35495600" y="2631825"/>
            <a:chExt cx="292225" cy="291450"/>
          </a:xfrm>
        </p:grpSpPr>
        <p:sp>
          <p:nvSpPr>
            <p:cNvPr id="20162" name="Google Shape;20162;p89"/>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89"/>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89"/>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89"/>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6" name="Google Shape;20166;p89"/>
          <p:cNvGrpSpPr/>
          <p:nvPr/>
        </p:nvGrpSpPr>
        <p:grpSpPr>
          <a:xfrm>
            <a:off x="3537081" y="1307714"/>
            <a:ext cx="353587" cy="353587"/>
            <a:chOff x="-33673825" y="1916675"/>
            <a:chExt cx="291450" cy="291450"/>
          </a:xfrm>
        </p:grpSpPr>
        <p:sp>
          <p:nvSpPr>
            <p:cNvPr id="20167" name="Google Shape;20167;p89"/>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89"/>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89"/>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89"/>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1" name="Google Shape;20171;p89"/>
          <p:cNvGrpSpPr/>
          <p:nvPr/>
        </p:nvGrpSpPr>
        <p:grpSpPr>
          <a:xfrm>
            <a:off x="3534700" y="1765295"/>
            <a:ext cx="358349" cy="355468"/>
            <a:chOff x="-33676975" y="2275050"/>
            <a:chExt cx="295375" cy="293000"/>
          </a:xfrm>
        </p:grpSpPr>
        <p:sp>
          <p:nvSpPr>
            <p:cNvPr id="20172" name="Google Shape;20172;p89"/>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89"/>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89"/>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5" name="Google Shape;20175;p89"/>
          <p:cNvGrpSpPr/>
          <p:nvPr/>
        </p:nvGrpSpPr>
        <p:grpSpPr>
          <a:xfrm>
            <a:off x="3537081" y="2220594"/>
            <a:ext cx="353587" cy="355013"/>
            <a:chOff x="-33673825" y="2634975"/>
            <a:chExt cx="291450" cy="292625"/>
          </a:xfrm>
        </p:grpSpPr>
        <p:sp>
          <p:nvSpPr>
            <p:cNvPr id="20176" name="Google Shape;20176;p89"/>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89"/>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8" name="Google Shape;20178;p89"/>
          <p:cNvGrpSpPr/>
          <p:nvPr/>
        </p:nvGrpSpPr>
        <p:grpSpPr>
          <a:xfrm>
            <a:off x="2205089" y="2687509"/>
            <a:ext cx="329687" cy="353648"/>
            <a:chOff x="-31874100" y="1939525"/>
            <a:chExt cx="271750" cy="291500"/>
          </a:xfrm>
        </p:grpSpPr>
        <p:sp>
          <p:nvSpPr>
            <p:cNvPr id="20179" name="Google Shape;20179;p89"/>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89"/>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81" name="Google Shape;20181;p89"/>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82" name="Google Shape;20182;p89"/>
          <p:cNvGrpSpPr/>
          <p:nvPr/>
        </p:nvGrpSpPr>
        <p:grpSpPr>
          <a:xfrm>
            <a:off x="2186451" y="3616531"/>
            <a:ext cx="366963" cy="352768"/>
            <a:chOff x="-31889075" y="2658950"/>
            <a:chExt cx="302475" cy="290775"/>
          </a:xfrm>
        </p:grpSpPr>
        <p:sp>
          <p:nvSpPr>
            <p:cNvPr id="20183" name="Google Shape;20183;p89"/>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89"/>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85" name="Google Shape;20185;p89"/>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86" name="Google Shape;20186;p89"/>
          <p:cNvGrpSpPr/>
          <p:nvPr/>
        </p:nvGrpSpPr>
        <p:grpSpPr>
          <a:xfrm>
            <a:off x="1747421" y="1306759"/>
            <a:ext cx="354527" cy="355498"/>
            <a:chOff x="-35136450" y="1912725"/>
            <a:chExt cx="292225" cy="293025"/>
          </a:xfrm>
        </p:grpSpPr>
        <p:sp>
          <p:nvSpPr>
            <p:cNvPr id="20187" name="Google Shape;20187;p89"/>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89"/>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89"/>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0" name="Google Shape;20190;p89"/>
          <p:cNvGrpSpPr/>
          <p:nvPr/>
        </p:nvGrpSpPr>
        <p:grpSpPr>
          <a:xfrm>
            <a:off x="1747891" y="1765978"/>
            <a:ext cx="353587" cy="354103"/>
            <a:chOff x="-35134875" y="2272675"/>
            <a:chExt cx="291450" cy="291875"/>
          </a:xfrm>
        </p:grpSpPr>
        <p:sp>
          <p:nvSpPr>
            <p:cNvPr id="20191" name="Google Shape;20191;p89"/>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89"/>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89"/>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89"/>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5" name="Google Shape;20195;p89"/>
          <p:cNvGrpSpPr/>
          <p:nvPr/>
        </p:nvGrpSpPr>
        <p:grpSpPr>
          <a:xfrm>
            <a:off x="1789458" y="2221307"/>
            <a:ext cx="270453" cy="353587"/>
            <a:chOff x="-35101800" y="2631050"/>
            <a:chExt cx="222925" cy="291450"/>
          </a:xfrm>
        </p:grpSpPr>
        <p:sp>
          <p:nvSpPr>
            <p:cNvPr id="20196" name="Google Shape;20196;p89"/>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89"/>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89"/>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89"/>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00" name="Google Shape;20200;p89"/>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01" name="Google Shape;20201;p89"/>
          <p:cNvGrpSpPr/>
          <p:nvPr/>
        </p:nvGrpSpPr>
        <p:grpSpPr>
          <a:xfrm>
            <a:off x="3977510" y="1765295"/>
            <a:ext cx="353587" cy="355468"/>
            <a:chOff x="-33314675" y="2275050"/>
            <a:chExt cx="291450" cy="293000"/>
          </a:xfrm>
        </p:grpSpPr>
        <p:sp>
          <p:nvSpPr>
            <p:cNvPr id="20202" name="Google Shape;20202;p89"/>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89"/>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89"/>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05" name="Google Shape;20205;p89"/>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06" name="Google Shape;20206;p89"/>
          <p:cNvGrpSpPr/>
          <p:nvPr/>
        </p:nvGrpSpPr>
        <p:grpSpPr>
          <a:xfrm>
            <a:off x="2639701" y="2687555"/>
            <a:ext cx="353587" cy="353557"/>
            <a:chOff x="-31523625" y="1939525"/>
            <a:chExt cx="291450" cy="291425"/>
          </a:xfrm>
        </p:grpSpPr>
        <p:sp>
          <p:nvSpPr>
            <p:cNvPr id="20207" name="Google Shape;20207;p89"/>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89"/>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89"/>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89"/>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89"/>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89"/>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89"/>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89"/>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89"/>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89"/>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89"/>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8" name="Google Shape;20218;p89"/>
          <p:cNvGrpSpPr/>
          <p:nvPr/>
        </p:nvGrpSpPr>
        <p:grpSpPr>
          <a:xfrm>
            <a:off x="2638746" y="3155755"/>
            <a:ext cx="355498" cy="353587"/>
            <a:chOff x="-31523625" y="2298675"/>
            <a:chExt cx="293025" cy="291450"/>
          </a:xfrm>
        </p:grpSpPr>
        <p:sp>
          <p:nvSpPr>
            <p:cNvPr id="20219" name="Google Shape;20219;p89"/>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89"/>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89"/>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22" name="Google Shape;20222;p89"/>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89"/>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24" name="Google Shape;20224;p89"/>
          <p:cNvGrpSpPr/>
          <p:nvPr/>
        </p:nvGrpSpPr>
        <p:grpSpPr>
          <a:xfrm>
            <a:off x="2205934" y="1307729"/>
            <a:ext cx="331598" cy="353557"/>
            <a:chOff x="-34767825" y="1914325"/>
            <a:chExt cx="273325" cy="291425"/>
          </a:xfrm>
        </p:grpSpPr>
        <p:sp>
          <p:nvSpPr>
            <p:cNvPr id="20225" name="Google Shape;20225;p89"/>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89"/>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89"/>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8" name="Google Shape;20228;p89"/>
          <p:cNvGrpSpPr/>
          <p:nvPr/>
        </p:nvGrpSpPr>
        <p:grpSpPr>
          <a:xfrm>
            <a:off x="2193513" y="1765280"/>
            <a:ext cx="356438" cy="355498"/>
            <a:chOff x="-34778075" y="2272675"/>
            <a:chExt cx="293800" cy="293025"/>
          </a:xfrm>
        </p:grpSpPr>
        <p:sp>
          <p:nvSpPr>
            <p:cNvPr id="20229" name="Google Shape;20229;p89"/>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0" name="Google Shape;20230;p89"/>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89"/>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2" name="Google Shape;20232;p89"/>
          <p:cNvGrpSpPr/>
          <p:nvPr/>
        </p:nvGrpSpPr>
        <p:grpSpPr>
          <a:xfrm>
            <a:off x="2194939" y="2221307"/>
            <a:ext cx="353587" cy="353587"/>
            <a:chOff x="-34776500" y="2631825"/>
            <a:chExt cx="291450" cy="291450"/>
          </a:xfrm>
        </p:grpSpPr>
        <p:sp>
          <p:nvSpPr>
            <p:cNvPr id="20233" name="Google Shape;20233;p89"/>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89"/>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89"/>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6" name="Google Shape;20236;p89"/>
          <p:cNvGrpSpPr/>
          <p:nvPr/>
        </p:nvGrpSpPr>
        <p:grpSpPr>
          <a:xfrm>
            <a:off x="853628" y="2685160"/>
            <a:ext cx="354527" cy="358349"/>
            <a:chOff x="-32956300" y="1915900"/>
            <a:chExt cx="292225" cy="295375"/>
          </a:xfrm>
        </p:grpSpPr>
        <p:sp>
          <p:nvSpPr>
            <p:cNvPr id="20237" name="Google Shape;20237;p89"/>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89"/>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39" name="Google Shape;20239;p89"/>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89"/>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41" name="Google Shape;20241;p89"/>
          <p:cNvGrpSpPr/>
          <p:nvPr/>
        </p:nvGrpSpPr>
        <p:grpSpPr>
          <a:xfrm>
            <a:off x="3081101" y="2687555"/>
            <a:ext cx="356438" cy="353557"/>
            <a:chOff x="-31166825" y="1939525"/>
            <a:chExt cx="293800" cy="291425"/>
          </a:xfrm>
        </p:grpSpPr>
        <p:sp>
          <p:nvSpPr>
            <p:cNvPr id="20242" name="Google Shape;20242;p89"/>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89"/>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89"/>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89"/>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89"/>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89"/>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89"/>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89"/>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89"/>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89"/>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2" name="Google Shape;20252;p89"/>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3" name="Google Shape;20253;p89"/>
          <p:cNvGrpSpPr/>
          <p:nvPr/>
        </p:nvGrpSpPr>
        <p:grpSpPr>
          <a:xfrm>
            <a:off x="3082057" y="3155482"/>
            <a:ext cx="354527" cy="354133"/>
            <a:chOff x="-31165250" y="2298675"/>
            <a:chExt cx="292225" cy="291900"/>
          </a:xfrm>
        </p:grpSpPr>
        <p:sp>
          <p:nvSpPr>
            <p:cNvPr id="20254" name="Google Shape;20254;p89"/>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89"/>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89"/>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7" name="Google Shape;20257;p89"/>
          <p:cNvGrpSpPr/>
          <p:nvPr/>
        </p:nvGrpSpPr>
        <p:grpSpPr>
          <a:xfrm>
            <a:off x="3082542" y="3616136"/>
            <a:ext cx="353557" cy="353557"/>
            <a:chOff x="-31164450" y="2657050"/>
            <a:chExt cx="291425" cy="291425"/>
          </a:xfrm>
        </p:grpSpPr>
        <p:sp>
          <p:nvSpPr>
            <p:cNvPr id="20258" name="Google Shape;20258;p89"/>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89"/>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89"/>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89"/>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62" name="Google Shape;20262;p89"/>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63" name="Google Shape;20263;p89"/>
          <p:cNvGrpSpPr/>
          <p:nvPr/>
        </p:nvGrpSpPr>
        <p:grpSpPr>
          <a:xfrm>
            <a:off x="2632987" y="1307366"/>
            <a:ext cx="358349" cy="354285"/>
            <a:chOff x="-34421275" y="1912725"/>
            <a:chExt cx="295375" cy="292025"/>
          </a:xfrm>
        </p:grpSpPr>
        <p:sp>
          <p:nvSpPr>
            <p:cNvPr id="20264" name="Google Shape;20264;p89"/>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89"/>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6" name="Google Shape;20266;p89"/>
          <p:cNvGrpSpPr/>
          <p:nvPr/>
        </p:nvGrpSpPr>
        <p:grpSpPr>
          <a:xfrm>
            <a:off x="2632032" y="1765280"/>
            <a:ext cx="360260" cy="355498"/>
            <a:chOff x="-34418125" y="2271100"/>
            <a:chExt cx="296950" cy="293025"/>
          </a:xfrm>
        </p:grpSpPr>
        <p:sp>
          <p:nvSpPr>
            <p:cNvPr id="20267" name="Google Shape;20267;p89"/>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89"/>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89"/>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0" name="Google Shape;20270;p89"/>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1" name="Google Shape;20271;p89"/>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2" name="Google Shape;20272;p89"/>
          <p:cNvGrpSpPr/>
          <p:nvPr/>
        </p:nvGrpSpPr>
        <p:grpSpPr>
          <a:xfrm>
            <a:off x="2632987" y="2221307"/>
            <a:ext cx="358349" cy="353587"/>
            <a:chOff x="-34421275" y="2631050"/>
            <a:chExt cx="295375" cy="291450"/>
          </a:xfrm>
        </p:grpSpPr>
        <p:sp>
          <p:nvSpPr>
            <p:cNvPr id="20273" name="Google Shape;20273;p89"/>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89"/>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89"/>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89"/>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77" name="Google Shape;20277;p89"/>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89"/>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89"/>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80" name="Google Shape;20280;p89"/>
          <p:cNvGrpSpPr/>
          <p:nvPr/>
        </p:nvGrpSpPr>
        <p:grpSpPr>
          <a:xfrm>
            <a:off x="3537620" y="2688025"/>
            <a:ext cx="353587" cy="352617"/>
            <a:chOff x="-30805300" y="1938725"/>
            <a:chExt cx="291450" cy="290650"/>
          </a:xfrm>
        </p:grpSpPr>
        <p:sp>
          <p:nvSpPr>
            <p:cNvPr id="20281" name="Google Shape;20281;p89"/>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89"/>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3" name="Google Shape;20283;p89"/>
          <p:cNvGrpSpPr/>
          <p:nvPr/>
        </p:nvGrpSpPr>
        <p:grpSpPr>
          <a:xfrm>
            <a:off x="3538105" y="3155952"/>
            <a:ext cx="352617" cy="353193"/>
            <a:chOff x="-30805300" y="2298675"/>
            <a:chExt cx="290650" cy="291125"/>
          </a:xfrm>
        </p:grpSpPr>
        <p:sp>
          <p:nvSpPr>
            <p:cNvPr id="20284" name="Google Shape;20284;p89"/>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89"/>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89"/>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89"/>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8" name="Google Shape;20288;p89"/>
          <p:cNvGrpSpPr/>
          <p:nvPr/>
        </p:nvGrpSpPr>
        <p:grpSpPr>
          <a:xfrm>
            <a:off x="3537635" y="3616136"/>
            <a:ext cx="353557" cy="353557"/>
            <a:chOff x="-30806075" y="2657050"/>
            <a:chExt cx="291425" cy="291425"/>
          </a:xfrm>
        </p:grpSpPr>
        <p:sp>
          <p:nvSpPr>
            <p:cNvPr id="20289" name="Google Shape;20289;p89"/>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89"/>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89"/>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2" name="Google Shape;20292;p89"/>
          <p:cNvGrpSpPr/>
          <p:nvPr/>
        </p:nvGrpSpPr>
        <p:grpSpPr>
          <a:xfrm>
            <a:off x="2639681" y="4073943"/>
            <a:ext cx="353557" cy="353557"/>
            <a:chOff x="-30064925" y="2332550"/>
            <a:chExt cx="291425" cy="291425"/>
          </a:xfrm>
        </p:grpSpPr>
        <p:sp>
          <p:nvSpPr>
            <p:cNvPr id="20293" name="Google Shape;20293;p89"/>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89"/>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5" name="Google Shape;20295;p89"/>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6" name="Google Shape;20296;p89"/>
          <p:cNvGrpSpPr/>
          <p:nvPr/>
        </p:nvGrpSpPr>
        <p:grpSpPr>
          <a:xfrm>
            <a:off x="3983068" y="2683443"/>
            <a:ext cx="348855" cy="347879"/>
            <a:chOff x="2821450" y="2957850"/>
            <a:chExt cx="259275" cy="258550"/>
          </a:xfrm>
        </p:grpSpPr>
        <p:sp>
          <p:nvSpPr>
            <p:cNvPr id="20297" name="Google Shape;20297;p89"/>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89"/>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89"/>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20300" name="Google Shape;20300;p89"/>
          <p:cNvGrpSpPr/>
          <p:nvPr/>
        </p:nvGrpSpPr>
        <p:grpSpPr>
          <a:xfrm>
            <a:off x="4858100" y="1304461"/>
            <a:ext cx="361090" cy="361090"/>
            <a:chOff x="-57970450" y="1903275"/>
            <a:chExt cx="318225" cy="318225"/>
          </a:xfrm>
        </p:grpSpPr>
        <p:sp>
          <p:nvSpPr>
            <p:cNvPr id="20301" name="Google Shape;20301;p89"/>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89"/>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89"/>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89"/>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5" name="Google Shape;20305;p89"/>
          <p:cNvGrpSpPr/>
          <p:nvPr/>
        </p:nvGrpSpPr>
        <p:grpSpPr>
          <a:xfrm>
            <a:off x="4880000" y="1780418"/>
            <a:ext cx="317290" cy="359303"/>
            <a:chOff x="-57950750" y="2296300"/>
            <a:chExt cx="279625" cy="316650"/>
          </a:xfrm>
        </p:grpSpPr>
        <p:sp>
          <p:nvSpPr>
            <p:cNvPr id="20306" name="Google Shape;20306;p89"/>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89"/>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89"/>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89"/>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0" name="Google Shape;20310;p89"/>
          <p:cNvGrpSpPr/>
          <p:nvPr/>
        </p:nvGrpSpPr>
        <p:grpSpPr>
          <a:xfrm>
            <a:off x="4858214" y="2232094"/>
            <a:ext cx="360863" cy="360211"/>
            <a:chOff x="-57969675" y="2687750"/>
            <a:chExt cx="318025" cy="317450"/>
          </a:xfrm>
        </p:grpSpPr>
        <p:sp>
          <p:nvSpPr>
            <p:cNvPr id="20311" name="Google Shape;20311;p89"/>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89"/>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89"/>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89"/>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5" name="Google Shape;20315;p89"/>
          <p:cNvGrpSpPr/>
          <p:nvPr/>
        </p:nvGrpSpPr>
        <p:grpSpPr>
          <a:xfrm>
            <a:off x="7067397" y="1304461"/>
            <a:ext cx="363785" cy="361090"/>
            <a:chOff x="-56012425" y="1903275"/>
            <a:chExt cx="320600" cy="318225"/>
          </a:xfrm>
        </p:grpSpPr>
        <p:sp>
          <p:nvSpPr>
            <p:cNvPr id="20316" name="Google Shape;20316;p89"/>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89"/>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8" name="Google Shape;20318;p89"/>
          <p:cNvGrpSpPr/>
          <p:nvPr/>
        </p:nvGrpSpPr>
        <p:grpSpPr>
          <a:xfrm>
            <a:off x="7068290" y="1778631"/>
            <a:ext cx="361998" cy="361998"/>
            <a:chOff x="-56010850" y="2294725"/>
            <a:chExt cx="319025" cy="319025"/>
          </a:xfrm>
        </p:grpSpPr>
        <p:sp>
          <p:nvSpPr>
            <p:cNvPr id="20319" name="Google Shape;20319;p89"/>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89"/>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89"/>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89"/>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3" name="Google Shape;20323;p89"/>
          <p:cNvGrpSpPr/>
          <p:nvPr/>
        </p:nvGrpSpPr>
        <p:grpSpPr>
          <a:xfrm>
            <a:off x="7068305" y="2231215"/>
            <a:ext cx="361969" cy="361090"/>
            <a:chOff x="-56010050" y="2686975"/>
            <a:chExt cx="319000" cy="318225"/>
          </a:xfrm>
        </p:grpSpPr>
        <p:sp>
          <p:nvSpPr>
            <p:cNvPr id="20324" name="Google Shape;20324;p89"/>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89"/>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89"/>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89"/>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8" name="Google Shape;20328;p89"/>
          <p:cNvGrpSpPr/>
          <p:nvPr/>
        </p:nvGrpSpPr>
        <p:grpSpPr>
          <a:xfrm>
            <a:off x="5753801" y="2684124"/>
            <a:ext cx="361998" cy="361090"/>
            <a:chOff x="-54081175" y="1903275"/>
            <a:chExt cx="319025" cy="318225"/>
          </a:xfrm>
        </p:grpSpPr>
        <p:sp>
          <p:nvSpPr>
            <p:cNvPr id="20329" name="Google Shape;20329;p89"/>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89"/>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1" name="Google Shape;20331;p89"/>
          <p:cNvGrpSpPr/>
          <p:nvPr/>
        </p:nvGrpSpPr>
        <p:grpSpPr>
          <a:xfrm>
            <a:off x="5776154" y="3137587"/>
            <a:ext cx="317290" cy="360211"/>
            <a:chOff x="-54063050" y="2296300"/>
            <a:chExt cx="279625" cy="317450"/>
          </a:xfrm>
        </p:grpSpPr>
        <p:sp>
          <p:nvSpPr>
            <p:cNvPr id="20332" name="Google Shape;20332;p89"/>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89"/>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89"/>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89"/>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6" name="Google Shape;20336;p89"/>
          <p:cNvGrpSpPr/>
          <p:nvPr/>
        </p:nvGrpSpPr>
        <p:grpSpPr>
          <a:xfrm>
            <a:off x="5776154" y="3601649"/>
            <a:ext cx="317290" cy="361033"/>
            <a:chOff x="-54061475" y="2685450"/>
            <a:chExt cx="279625" cy="318175"/>
          </a:xfrm>
        </p:grpSpPr>
        <p:sp>
          <p:nvSpPr>
            <p:cNvPr id="20337" name="Google Shape;20337;p89"/>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89"/>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89"/>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89"/>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1" name="Google Shape;20341;p89"/>
          <p:cNvGrpSpPr/>
          <p:nvPr/>
        </p:nvGrpSpPr>
        <p:grpSpPr>
          <a:xfrm>
            <a:off x="8029690" y="2693967"/>
            <a:ext cx="275278" cy="361969"/>
            <a:chOff x="-52074300" y="1911950"/>
            <a:chExt cx="242600" cy="319000"/>
          </a:xfrm>
        </p:grpSpPr>
        <p:sp>
          <p:nvSpPr>
            <p:cNvPr id="20342" name="Google Shape;20342;p89"/>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89"/>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89"/>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89"/>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6" name="Google Shape;20346;p89"/>
          <p:cNvGrpSpPr/>
          <p:nvPr/>
        </p:nvGrpSpPr>
        <p:grpSpPr>
          <a:xfrm>
            <a:off x="5287689" y="1305369"/>
            <a:ext cx="361998" cy="361090"/>
            <a:chOff x="-57578225" y="1904075"/>
            <a:chExt cx="319025" cy="318225"/>
          </a:xfrm>
        </p:grpSpPr>
        <p:sp>
          <p:nvSpPr>
            <p:cNvPr id="20347" name="Google Shape;20347;p89"/>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8" name="Google Shape;20348;p89"/>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89"/>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89"/>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1" name="Google Shape;20351;p89"/>
          <p:cNvGrpSpPr/>
          <p:nvPr/>
        </p:nvGrpSpPr>
        <p:grpSpPr>
          <a:xfrm>
            <a:off x="5310042" y="1778631"/>
            <a:ext cx="317290" cy="361090"/>
            <a:chOff x="-57558525" y="2294725"/>
            <a:chExt cx="279625" cy="318225"/>
          </a:xfrm>
        </p:grpSpPr>
        <p:sp>
          <p:nvSpPr>
            <p:cNvPr id="20352" name="Google Shape;20352;p89"/>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89"/>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4" name="Google Shape;20354;p89"/>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5" name="Google Shape;20355;p89"/>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89"/>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7" name="Google Shape;20357;p89"/>
          <p:cNvGrpSpPr/>
          <p:nvPr/>
        </p:nvGrpSpPr>
        <p:grpSpPr>
          <a:xfrm>
            <a:off x="5285901" y="2231215"/>
            <a:ext cx="365572" cy="361969"/>
            <a:chOff x="-57579800" y="2686975"/>
            <a:chExt cx="322175" cy="319000"/>
          </a:xfrm>
        </p:grpSpPr>
        <p:sp>
          <p:nvSpPr>
            <p:cNvPr id="20358" name="Google Shape;20358;p89"/>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89"/>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0" name="Google Shape;20360;p89"/>
          <p:cNvGrpSpPr/>
          <p:nvPr/>
        </p:nvGrpSpPr>
        <p:grpSpPr>
          <a:xfrm>
            <a:off x="7510682" y="1778631"/>
            <a:ext cx="367359" cy="361090"/>
            <a:chOff x="-55620975" y="2294725"/>
            <a:chExt cx="323750" cy="318225"/>
          </a:xfrm>
        </p:grpSpPr>
        <p:sp>
          <p:nvSpPr>
            <p:cNvPr id="20361" name="Google Shape;20361;p89"/>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89"/>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89"/>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4" name="Google Shape;20364;p89"/>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89"/>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89"/>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7" name="Google Shape;20367;p89"/>
          <p:cNvGrpSpPr/>
          <p:nvPr/>
        </p:nvGrpSpPr>
        <p:grpSpPr>
          <a:xfrm>
            <a:off x="7512923" y="2231130"/>
            <a:ext cx="362877" cy="361175"/>
            <a:chOff x="-55620175" y="2686900"/>
            <a:chExt cx="319800" cy="318300"/>
          </a:xfrm>
        </p:grpSpPr>
        <p:sp>
          <p:nvSpPr>
            <p:cNvPr id="20368" name="Google Shape;20368;p89"/>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89"/>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89"/>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89"/>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2" name="Google Shape;20372;p89"/>
          <p:cNvGrpSpPr/>
          <p:nvPr/>
        </p:nvGrpSpPr>
        <p:grpSpPr>
          <a:xfrm>
            <a:off x="6198887" y="2684124"/>
            <a:ext cx="361969" cy="361090"/>
            <a:chOff x="-53690500" y="1903275"/>
            <a:chExt cx="319000" cy="318225"/>
          </a:xfrm>
        </p:grpSpPr>
        <p:sp>
          <p:nvSpPr>
            <p:cNvPr id="20373" name="Google Shape;20373;p89"/>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4" name="Google Shape;20374;p89"/>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89"/>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89"/>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7" name="Google Shape;20377;p89"/>
          <p:cNvGrpSpPr/>
          <p:nvPr/>
        </p:nvGrpSpPr>
        <p:grpSpPr>
          <a:xfrm>
            <a:off x="6221226" y="3137587"/>
            <a:ext cx="317290" cy="359303"/>
            <a:chOff x="-53670800" y="2296300"/>
            <a:chExt cx="279625" cy="316650"/>
          </a:xfrm>
        </p:grpSpPr>
        <p:sp>
          <p:nvSpPr>
            <p:cNvPr id="20378" name="Google Shape;20378;p89"/>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89"/>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89"/>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89"/>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2" name="Google Shape;20382;p89"/>
          <p:cNvGrpSpPr/>
          <p:nvPr/>
        </p:nvGrpSpPr>
        <p:grpSpPr>
          <a:xfrm>
            <a:off x="6198887" y="3602925"/>
            <a:ext cx="361969" cy="361544"/>
            <a:chOff x="-53690500" y="2686575"/>
            <a:chExt cx="319000" cy="318625"/>
          </a:xfrm>
        </p:grpSpPr>
        <p:sp>
          <p:nvSpPr>
            <p:cNvPr id="20383" name="Google Shape;20383;p89"/>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89"/>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89"/>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89"/>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7" name="Google Shape;20387;p89"/>
          <p:cNvGrpSpPr/>
          <p:nvPr/>
        </p:nvGrpSpPr>
        <p:grpSpPr>
          <a:xfrm>
            <a:off x="8008669" y="3145785"/>
            <a:ext cx="317319" cy="360948"/>
            <a:chOff x="-52092425" y="2303525"/>
            <a:chExt cx="279650" cy="318100"/>
          </a:xfrm>
        </p:grpSpPr>
        <p:sp>
          <p:nvSpPr>
            <p:cNvPr id="20388" name="Google Shape;20388;p89"/>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89"/>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0" name="Google Shape;20390;p89"/>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1" name="Google Shape;20391;p89"/>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89"/>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3" name="Google Shape;20393;p89"/>
          <p:cNvGrpSpPr/>
          <p:nvPr/>
        </p:nvGrpSpPr>
        <p:grpSpPr>
          <a:xfrm>
            <a:off x="5727728" y="1306249"/>
            <a:ext cx="363756" cy="361090"/>
            <a:chOff x="-57189125" y="1904850"/>
            <a:chExt cx="320575" cy="318225"/>
          </a:xfrm>
        </p:grpSpPr>
        <p:sp>
          <p:nvSpPr>
            <p:cNvPr id="20394" name="Google Shape;20394;p89"/>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89"/>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89"/>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89"/>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89"/>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9" name="Google Shape;20399;p89"/>
          <p:cNvGrpSpPr/>
          <p:nvPr/>
        </p:nvGrpSpPr>
        <p:grpSpPr>
          <a:xfrm>
            <a:off x="5728621" y="1800985"/>
            <a:ext cx="361969" cy="316411"/>
            <a:chOff x="-57187550" y="2314425"/>
            <a:chExt cx="319000" cy="278850"/>
          </a:xfrm>
        </p:grpSpPr>
        <p:sp>
          <p:nvSpPr>
            <p:cNvPr id="20400" name="Google Shape;20400;p89"/>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89"/>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89"/>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89"/>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4" name="Google Shape;20404;p89"/>
          <p:cNvGrpSpPr/>
          <p:nvPr/>
        </p:nvGrpSpPr>
        <p:grpSpPr>
          <a:xfrm>
            <a:off x="5745585" y="2230534"/>
            <a:ext cx="328042" cy="361771"/>
            <a:chOff x="-57172600" y="2686375"/>
            <a:chExt cx="289100" cy="318825"/>
          </a:xfrm>
        </p:grpSpPr>
        <p:sp>
          <p:nvSpPr>
            <p:cNvPr id="20405" name="Google Shape;20405;p89"/>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89"/>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7" name="Google Shape;20407;p89"/>
          <p:cNvGrpSpPr/>
          <p:nvPr/>
        </p:nvGrpSpPr>
        <p:grpSpPr>
          <a:xfrm>
            <a:off x="7958434" y="1304461"/>
            <a:ext cx="361090" cy="359303"/>
            <a:chOff x="-55225575" y="1903275"/>
            <a:chExt cx="318225" cy="316650"/>
          </a:xfrm>
        </p:grpSpPr>
        <p:sp>
          <p:nvSpPr>
            <p:cNvPr id="20408" name="Google Shape;20408;p89"/>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9" name="Google Shape;20409;p89"/>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0" name="Google Shape;20410;p89"/>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89"/>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89"/>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3" name="Google Shape;20413;p89"/>
          <p:cNvGrpSpPr/>
          <p:nvPr/>
        </p:nvGrpSpPr>
        <p:grpSpPr>
          <a:xfrm>
            <a:off x="7969611" y="1780418"/>
            <a:ext cx="338736" cy="359303"/>
            <a:chOff x="-55217700" y="2296300"/>
            <a:chExt cx="298525" cy="316650"/>
          </a:xfrm>
        </p:grpSpPr>
        <p:sp>
          <p:nvSpPr>
            <p:cNvPr id="20414" name="Google Shape;20414;p89"/>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89"/>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89"/>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89"/>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8" name="Google Shape;20418;p89"/>
          <p:cNvGrpSpPr/>
          <p:nvPr/>
        </p:nvGrpSpPr>
        <p:grpSpPr>
          <a:xfrm>
            <a:off x="7957541" y="2233002"/>
            <a:ext cx="362877" cy="359303"/>
            <a:chOff x="-55229525" y="2688550"/>
            <a:chExt cx="319800" cy="316650"/>
          </a:xfrm>
        </p:grpSpPr>
        <p:sp>
          <p:nvSpPr>
            <p:cNvPr id="20419" name="Google Shape;20419;p89"/>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89"/>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89"/>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2" name="Google Shape;20422;p89"/>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3" name="Google Shape;20423;p89"/>
          <p:cNvGrpSpPr/>
          <p:nvPr/>
        </p:nvGrpSpPr>
        <p:grpSpPr>
          <a:xfrm>
            <a:off x="6653760" y="2684124"/>
            <a:ext cx="338765" cy="361090"/>
            <a:chOff x="-53288825" y="1903275"/>
            <a:chExt cx="298550" cy="318225"/>
          </a:xfrm>
        </p:grpSpPr>
        <p:sp>
          <p:nvSpPr>
            <p:cNvPr id="20424" name="Google Shape;20424;p89"/>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89"/>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89"/>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7" name="Google Shape;20427;p89"/>
          <p:cNvGrpSpPr/>
          <p:nvPr/>
        </p:nvGrpSpPr>
        <p:grpSpPr>
          <a:xfrm>
            <a:off x="6642143" y="3135800"/>
            <a:ext cx="361998" cy="361090"/>
            <a:chOff x="-53299850" y="2294725"/>
            <a:chExt cx="319025" cy="318225"/>
          </a:xfrm>
        </p:grpSpPr>
        <p:sp>
          <p:nvSpPr>
            <p:cNvPr id="20428" name="Google Shape;20428;p89"/>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89"/>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0" name="Google Shape;20430;p89"/>
          <p:cNvGrpSpPr/>
          <p:nvPr/>
        </p:nvGrpSpPr>
        <p:grpSpPr>
          <a:xfrm>
            <a:off x="6664936" y="3604259"/>
            <a:ext cx="316411" cy="360211"/>
            <a:chOff x="-53278575" y="2687750"/>
            <a:chExt cx="278850" cy="317450"/>
          </a:xfrm>
        </p:grpSpPr>
        <p:sp>
          <p:nvSpPr>
            <p:cNvPr id="20431" name="Google Shape;20431;p89"/>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89"/>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89"/>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89"/>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5" name="Google Shape;20435;p89"/>
          <p:cNvGrpSpPr/>
          <p:nvPr/>
        </p:nvGrpSpPr>
        <p:grpSpPr>
          <a:xfrm>
            <a:off x="7986330" y="3603947"/>
            <a:ext cx="361998" cy="362310"/>
            <a:chOff x="-52101875" y="2687475"/>
            <a:chExt cx="319025" cy="319300"/>
          </a:xfrm>
        </p:grpSpPr>
        <p:sp>
          <p:nvSpPr>
            <p:cNvPr id="20436" name="Google Shape;20436;p89"/>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89"/>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8" name="Google Shape;20438;p89"/>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9" name="Google Shape;20439;p89"/>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0" name="Google Shape;20440;p89"/>
          <p:cNvGrpSpPr/>
          <p:nvPr/>
        </p:nvGrpSpPr>
        <p:grpSpPr>
          <a:xfrm>
            <a:off x="6201079" y="1305369"/>
            <a:ext cx="317290" cy="361090"/>
            <a:chOff x="-56774050" y="1904075"/>
            <a:chExt cx="279625" cy="318225"/>
          </a:xfrm>
        </p:grpSpPr>
        <p:sp>
          <p:nvSpPr>
            <p:cNvPr id="20441" name="Google Shape;20441;p89"/>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89"/>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3" name="Google Shape;20443;p89"/>
          <p:cNvGrpSpPr/>
          <p:nvPr/>
        </p:nvGrpSpPr>
        <p:grpSpPr>
          <a:xfrm>
            <a:off x="6201079" y="1778631"/>
            <a:ext cx="317290" cy="361090"/>
            <a:chOff x="-56774850" y="2294725"/>
            <a:chExt cx="279625" cy="318225"/>
          </a:xfrm>
        </p:grpSpPr>
        <p:sp>
          <p:nvSpPr>
            <p:cNvPr id="20444" name="Google Shape;20444;p89"/>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89"/>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6" name="Google Shape;20446;p89"/>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7" name="Google Shape;20447;p89"/>
          <p:cNvGrpSpPr/>
          <p:nvPr/>
        </p:nvGrpSpPr>
        <p:grpSpPr>
          <a:xfrm>
            <a:off x="6222086" y="2231215"/>
            <a:ext cx="275278" cy="360182"/>
            <a:chOff x="-56756725" y="2686975"/>
            <a:chExt cx="242600" cy="317425"/>
          </a:xfrm>
        </p:grpSpPr>
        <p:sp>
          <p:nvSpPr>
            <p:cNvPr id="20448" name="Google Shape;20448;p89"/>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89"/>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89"/>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1" name="Google Shape;20451;p89"/>
          <p:cNvGrpSpPr/>
          <p:nvPr/>
        </p:nvGrpSpPr>
        <p:grpSpPr>
          <a:xfrm>
            <a:off x="4870518" y="2684124"/>
            <a:ext cx="337346" cy="361998"/>
            <a:chOff x="-54826975" y="1903275"/>
            <a:chExt cx="297300" cy="319025"/>
          </a:xfrm>
        </p:grpSpPr>
        <p:sp>
          <p:nvSpPr>
            <p:cNvPr id="20452" name="Google Shape;20452;p89"/>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89"/>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89"/>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5" name="Google Shape;20455;p89"/>
          <p:cNvGrpSpPr/>
          <p:nvPr/>
        </p:nvGrpSpPr>
        <p:grpSpPr>
          <a:xfrm>
            <a:off x="4858206" y="3137587"/>
            <a:ext cx="361969" cy="359274"/>
            <a:chOff x="-54836500" y="2296300"/>
            <a:chExt cx="319000" cy="316625"/>
          </a:xfrm>
        </p:grpSpPr>
        <p:sp>
          <p:nvSpPr>
            <p:cNvPr id="20456" name="Google Shape;20456;p89"/>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89"/>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8" name="Google Shape;20458;p89"/>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9" name="Google Shape;20459;p89"/>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0" name="Google Shape;20460;p89"/>
          <p:cNvGrpSpPr/>
          <p:nvPr/>
        </p:nvGrpSpPr>
        <p:grpSpPr>
          <a:xfrm>
            <a:off x="4879652" y="3604259"/>
            <a:ext cx="319078" cy="361090"/>
            <a:chOff x="-54817600" y="2687750"/>
            <a:chExt cx="281200" cy="318225"/>
          </a:xfrm>
        </p:grpSpPr>
        <p:sp>
          <p:nvSpPr>
            <p:cNvPr id="20461" name="Google Shape;20461;p89"/>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89"/>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3" name="Google Shape;20463;p89"/>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4" name="Google Shape;20464;p89"/>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5" name="Google Shape;20465;p89"/>
          <p:cNvGrpSpPr/>
          <p:nvPr/>
        </p:nvGrpSpPr>
        <p:grpSpPr>
          <a:xfrm>
            <a:off x="7110476" y="2684124"/>
            <a:ext cx="317290" cy="359303"/>
            <a:chOff x="-52887125" y="1903275"/>
            <a:chExt cx="279625" cy="316650"/>
          </a:xfrm>
        </p:grpSpPr>
        <p:sp>
          <p:nvSpPr>
            <p:cNvPr id="20466" name="Google Shape;20466;p89"/>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89"/>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8" name="Google Shape;20468;p89"/>
          <p:cNvGrpSpPr/>
          <p:nvPr/>
        </p:nvGrpSpPr>
        <p:grpSpPr>
          <a:xfrm>
            <a:off x="7089030" y="3134920"/>
            <a:ext cx="360182" cy="361969"/>
            <a:chOff x="-52906025" y="2293950"/>
            <a:chExt cx="317425" cy="319000"/>
          </a:xfrm>
        </p:grpSpPr>
        <p:sp>
          <p:nvSpPr>
            <p:cNvPr id="20469" name="Google Shape;20469;p89"/>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89"/>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89"/>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2" name="Google Shape;20472;p89"/>
          <p:cNvGrpSpPr/>
          <p:nvPr/>
        </p:nvGrpSpPr>
        <p:grpSpPr>
          <a:xfrm>
            <a:off x="7110476" y="3603379"/>
            <a:ext cx="317290" cy="361090"/>
            <a:chOff x="-52887125" y="2686975"/>
            <a:chExt cx="279625" cy="318225"/>
          </a:xfrm>
        </p:grpSpPr>
        <p:sp>
          <p:nvSpPr>
            <p:cNvPr id="20473" name="Google Shape;20473;p89"/>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89"/>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5" name="Google Shape;20475;p89"/>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6" name="Google Shape;20476;p89"/>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7" name="Google Shape;20477;p89"/>
          <p:cNvGrpSpPr/>
          <p:nvPr/>
        </p:nvGrpSpPr>
        <p:grpSpPr>
          <a:xfrm>
            <a:off x="6220848" y="4062998"/>
            <a:ext cx="318170" cy="359303"/>
            <a:chOff x="-51722225" y="1915100"/>
            <a:chExt cx="280400" cy="316650"/>
          </a:xfrm>
        </p:grpSpPr>
        <p:sp>
          <p:nvSpPr>
            <p:cNvPr id="20478" name="Google Shape;20478;p89"/>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89"/>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89"/>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89"/>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2" name="Google Shape;20482;p89"/>
          <p:cNvGrpSpPr/>
          <p:nvPr/>
        </p:nvGrpSpPr>
        <p:grpSpPr>
          <a:xfrm>
            <a:off x="6616678" y="1303695"/>
            <a:ext cx="370905" cy="360976"/>
            <a:chOff x="-56407800" y="1902600"/>
            <a:chExt cx="326875" cy="318125"/>
          </a:xfrm>
        </p:grpSpPr>
        <p:sp>
          <p:nvSpPr>
            <p:cNvPr id="20483" name="Google Shape;20483;p89"/>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89"/>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89"/>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6" name="Google Shape;20486;p89"/>
          <p:cNvGrpSpPr/>
          <p:nvPr/>
        </p:nvGrpSpPr>
        <p:grpSpPr>
          <a:xfrm>
            <a:off x="6622479" y="1790262"/>
            <a:ext cx="359303" cy="338736"/>
            <a:chOff x="-56401500" y="2304975"/>
            <a:chExt cx="316650" cy="298525"/>
          </a:xfrm>
        </p:grpSpPr>
        <p:sp>
          <p:nvSpPr>
            <p:cNvPr id="20487" name="Google Shape;20487;p89"/>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8" name="Google Shape;20488;p89"/>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9" name="Google Shape;20489;p89"/>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0" name="Google Shape;20490;p89"/>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1" name="Google Shape;20491;p89"/>
          <p:cNvGrpSpPr/>
          <p:nvPr/>
        </p:nvGrpSpPr>
        <p:grpSpPr>
          <a:xfrm>
            <a:off x="5328863" y="2682337"/>
            <a:ext cx="319985" cy="361090"/>
            <a:chOff x="-54426150" y="1901700"/>
            <a:chExt cx="282000" cy="318225"/>
          </a:xfrm>
        </p:grpSpPr>
        <p:sp>
          <p:nvSpPr>
            <p:cNvPr id="20492" name="Google Shape;20492;p89"/>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3" name="Google Shape;20493;p89"/>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89"/>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5" name="Google Shape;20495;p89"/>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6" name="Google Shape;20496;p89"/>
          <p:cNvGrpSpPr/>
          <p:nvPr/>
        </p:nvGrpSpPr>
        <p:grpSpPr>
          <a:xfrm>
            <a:off x="5328863" y="3135800"/>
            <a:ext cx="319985" cy="361998"/>
            <a:chOff x="-54426150" y="2294725"/>
            <a:chExt cx="282000" cy="319025"/>
          </a:xfrm>
        </p:grpSpPr>
        <p:sp>
          <p:nvSpPr>
            <p:cNvPr id="20497" name="Google Shape;20497;p89"/>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89"/>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9" name="Google Shape;20499;p89"/>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89"/>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89"/>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2" name="Google Shape;20502;p89"/>
          <p:cNvGrpSpPr/>
          <p:nvPr/>
        </p:nvGrpSpPr>
        <p:grpSpPr>
          <a:xfrm>
            <a:off x="5327076" y="3603379"/>
            <a:ext cx="323560" cy="361969"/>
            <a:chOff x="-54427725" y="2686975"/>
            <a:chExt cx="285150" cy="319000"/>
          </a:xfrm>
        </p:grpSpPr>
        <p:sp>
          <p:nvSpPr>
            <p:cNvPr id="20503" name="Google Shape;20503;p89"/>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4" name="Google Shape;20504;p89"/>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89"/>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6" name="Google Shape;20506;p89"/>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7" name="Google Shape;20507;p89"/>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8" name="Google Shape;20508;p89"/>
          <p:cNvGrpSpPr/>
          <p:nvPr/>
        </p:nvGrpSpPr>
        <p:grpSpPr>
          <a:xfrm>
            <a:off x="7533634" y="2684351"/>
            <a:ext cx="359303" cy="359984"/>
            <a:chOff x="-52513800" y="1903475"/>
            <a:chExt cx="316650" cy="317250"/>
          </a:xfrm>
        </p:grpSpPr>
        <p:sp>
          <p:nvSpPr>
            <p:cNvPr id="20509" name="Google Shape;20509;p89"/>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89"/>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1" name="Google Shape;20511;p89"/>
          <p:cNvGrpSpPr/>
          <p:nvPr/>
        </p:nvGrpSpPr>
        <p:grpSpPr>
          <a:xfrm>
            <a:off x="7543464" y="3136708"/>
            <a:ext cx="339644" cy="360182"/>
            <a:chOff x="-52505925" y="2295525"/>
            <a:chExt cx="299325" cy="317425"/>
          </a:xfrm>
        </p:grpSpPr>
        <p:sp>
          <p:nvSpPr>
            <p:cNvPr id="20512" name="Google Shape;20512;p89"/>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3" name="Google Shape;20513;p89"/>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4" name="Google Shape;20514;p89"/>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89"/>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6" name="Google Shape;20516;p89"/>
          <p:cNvGrpSpPr/>
          <p:nvPr/>
        </p:nvGrpSpPr>
        <p:grpSpPr>
          <a:xfrm>
            <a:off x="7554641" y="3603379"/>
            <a:ext cx="317290" cy="361090"/>
            <a:chOff x="-52494100" y="2686975"/>
            <a:chExt cx="279625" cy="318225"/>
          </a:xfrm>
        </p:grpSpPr>
        <p:sp>
          <p:nvSpPr>
            <p:cNvPr id="20517" name="Google Shape;20517;p89"/>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89"/>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89"/>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0" name="Google Shape;20520;p89"/>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1" name="Google Shape;20521;p89"/>
          <p:cNvGrpSpPr/>
          <p:nvPr/>
        </p:nvGrpSpPr>
        <p:grpSpPr>
          <a:xfrm>
            <a:off x="6665412" y="4064322"/>
            <a:ext cx="315503" cy="361090"/>
            <a:chOff x="-51708850" y="2305750"/>
            <a:chExt cx="278050" cy="318225"/>
          </a:xfrm>
        </p:grpSpPr>
        <p:sp>
          <p:nvSpPr>
            <p:cNvPr id="20522" name="Google Shape;20522;p89"/>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89"/>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89"/>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5" name="Google Shape;20525;p89"/>
          <p:cNvGrpSpPr/>
          <p:nvPr/>
        </p:nvGrpSpPr>
        <p:grpSpPr>
          <a:xfrm>
            <a:off x="7536807" y="1306109"/>
            <a:ext cx="319089" cy="362073"/>
            <a:chOff x="1044400" y="2917425"/>
            <a:chExt cx="248125" cy="281550"/>
          </a:xfrm>
        </p:grpSpPr>
        <p:sp>
          <p:nvSpPr>
            <p:cNvPr id="20526" name="Google Shape;20526;p89"/>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89"/>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89"/>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89"/>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89"/>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20531" name="Google Shape;20531;p89"/>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20532" name="Google Shape;20532;p89"/>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20533" name="Google Shape;20533;p89"/>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4" name="Google Shape;20534;p89"/>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35" name="Google Shape;20535;p89"/>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539" name="Shape 20539"/>
        <p:cNvGrpSpPr/>
        <p:nvPr/>
      </p:nvGrpSpPr>
      <p:grpSpPr>
        <a:xfrm>
          <a:off x="0" y="0"/>
          <a:ext cx="0" cy="0"/>
          <a:chOff x="0" y="0"/>
          <a:chExt cx="0" cy="0"/>
        </a:xfrm>
      </p:grpSpPr>
      <p:sp>
        <p:nvSpPr>
          <p:cNvPr id="20540" name="Google Shape;20540;p90"/>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20541" name="Google Shape;20541;p90"/>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20542" name="Google Shape;20542;p90"/>
          <p:cNvGrpSpPr/>
          <p:nvPr/>
        </p:nvGrpSpPr>
        <p:grpSpPr>
          <a:xfrm>
            <a:off x="889109" y="1303003"/>
            <a:ext cx="278288" cy="357036"/>
            <a:chOff x="-50489600" y="1947400"/>
            <a:chExt cx="233150" cy="299125"/>
          </a:xfrm>
        </p:grpSpPr>
        <p:sp>
          <p:nvSpPr>
            <p:cNvPr id="20543" name="Google Shape;20543;p90"/>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90"/>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5" name="Google Shape;20545;p90"/>
          <p:cNvGrpSpPr/>
          <p:nvPr/>
        </p:nvGrpSpPr>
        <p:grpSpPr>
          <a:xfrm>
            <a:off x="849616" y="1757960"/>
            <a:ext cx="357274" cy="358199"/>
            <a:chOff x="-50523475" y="2316000"/>
            <a:chExt cx="299325" cy="300100"/>
          </a:xfrm>
        </p:grpSpPr>
        <p:sp>
          <p:nvSpPr>
            <p:cNvPr id="20546" name="Google Shape;20546;p90"/>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90"/>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8" name="Google Shape;20548;p90"/>
          <p:cNvGrpSpPr/>
          <p:nvPr/>
        </p:nvGrpSpPr>
        <p:grpSpPr>
          <a:xfrm>
            <a:off x="848213" y="2207269"/>
            <a:ext cx="360079" cy="357304"/>
            <a:chOff x="-50524250" y="2686150"/>
            <a:chExt cx="301675" cy="299350"/>
          </a:xfrm>
        </p:grpSpPr>
        <p:sp>
          <p:nvSpPr>
            <p:cNvPr id="20549" name="Google Shape;20549;p90"/>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90"/>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90"/>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2" name="Google Shape;20552;p90"/>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3" name="Google Shape;20553;p90"/>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4" name="Google Shape;20554;p90"/>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5" name="Google Shape;20555;p90"/>
          <p:cNvGrpSpPr/>
          <p:nvPr/>
        </p:nvGrpSpPr>
        <p:grpSpPr>
          <a:xfrm>
            <a:off x="3070976" y="1333082"/>
            <a:ext cx="358199" cy="359154"/>
            <a:chOff x="-48633950" y="1972600"/>
            <a:chExt cx="300100" cy="300900"/>
          </a:xfrm>
        </p:grpSpPr>
        <p:sp>
          <p:nvSpPr>
            <p:cNvPr id="20556" name="Google Shape;20556;p90"/>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90"/>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8" name="Google Shape;20558;p90"/>
          <p:cNvGrpSpPr/>
          <p:nvPr/>
        </p:nvGrpSpPr>
        <p:grpSpPr>
          <a:xfrm>
            <a:off x="3071439" y="2237377"/>
            <a:ext cx="357274" cy="357274"/>
            <a:chOff x="-48633175" y="2711375"/>
            <a:chExt cx="299325" cy="299325"/>
          </a:xfrm>
        </p:grpSpPr>
        <p:sp>
          <p:nvSpPr>
            <p:cNvPr id="20559" name="Google Shape;20559;p90"/>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0" name="Google Shape;20560;p90"/>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1" name="Google Shape;20561;p90"/>
          <p:cNvGrpSpPr/>
          <p:nvPr/>
        </p:nvGrpSpPr>
        <p:grpSpPr>
          <a:xfrm>
            <a:off x="1757928" y="2689329"/>
            <a:ext cx="314006" cy="358229"/>
            <a:chOff x="-46753100" y="1965500"/>
            <a:chExt cx="263075" cy="300125"/>
          </a:xfrm>
        </p:grpSpPr>
        <p:sp>
          <p:nvSpPr>
            <p:cNvPr id="20562" name="Google Shape;20562;p90"/>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90"/>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4" name="Google Shape;20564;p90"/>
          <p:cNvGrpSpPr/>
          <p:nvPr/>
        </p:nvGrpSpPr>
        <p:grpSpPr>
          <a:xfrm>
            <a:off x="1735354" y="3156542"/>
            <a:ext cx="359154" cy="315916"/>
            <a:chOff x="-46772025" y="2350650"/>
            <a:chExt cx="300900" cy="264675"/>
          </a:xfrm>
        </p:grpSpPr>
        <p:sp>
          <p:nvSpPr>
            <p:cNvPr id="20565" name="Google Shape;20565;p90"/>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6" name="Google Shape;20566;p90"/>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7" name="Google Shape;20567;p90"/>
          <p:cNvGrpSpPr/>
          <p:nvPr/>
        </p:nvGrpSpPr>
        <p:grpSpPr>
          <a:xfrm>
            <a:off x="1735354" y="3590820"/>
            <a:ext cx="359154" cy="359154"/>
            <a:chOff x="-46772025" y="2701925"/>
            <a:chExt cx="300900" cy="300900"/>
          </a:xfrm>
        </p:grpSpPr>
        <p:sp>
          <p:nvSpPr>
            <p:cNvPr id="20568" name="Google Shape;20568;p90"/>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9" name="Google Shape;20569;p90"/>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70" name="Google Shape;20570;p90"/>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71" name="Google Shape;20571;p90"/>
          <p:cNvGrpSpPr/>
          <p:nvPr/>
        </p:nvGrpSpPr>
        <p:grpSpPr>
          <a:xfrm>
            <a:off x="1293035" y="1303928"/>
            <a:ext cx="358199" cy="359154"/>
            <a:chOff x="-50154075" y="1948175"/>
            <a:chExt cx="300100" cy="300900"/>
          </a:xfrm>
        </p:grpSpPr>
        <p:sp>
          <p:nvSpPr>
            <p:cNvPr id="20572" name="Google Shape;20572;p90"/>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90"/>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4" name="Google Shape;20574;p90"/>
          <p:cNvGrpSpPr/>
          <p:nvPr/>
        </p:nvGrpSpPr>
        <p:grpSpPr>
          <a:xfrm>
            <a:off x="1293035" y="1758885"/>
            <a:ext cx="358199" cy="358229"/>
            <a:chOff x="-50154850" y="2316775"/>
            <a:chExt cx="300100" cy="300125"/>
          </a:xfrm>
        </p:grpSpPr>
        <p:sp>
          <p:nvSpPr>
            <p:cNvPr id="20575" name="Google Shape;20575;p90"/>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90"/>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7" name="Google Shape;20577;p90"/>
          <p:cNvGrpSpPr/>
          <p:nvPr/>
        </p:nvGrpSpPr>
        <p:grpSpPr>
          <a:xfrm>
            <a:off x="1288813" y="2205896"/>
            <a:ext cx="366644" cy="356558"/>
            <a:chOff x="-50158000" y="2685000"/>
            <a:chExt cx="307175" cy="298725"/>
          </a:xfrm>
        </p:grpSpPr>
        <p:sp>
          <p:nvSpPr>
            <p:cNvPr id="20578" name="Google Shape;20578;p90"/>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9" name="Google Shape;20579;p90"/>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0" name="Google Shape;20580;p90"/>
          <p:cNvGrpSpPr/>
          <p:nvPr/>
        </p:nvGrpSpPr>
        <p:grpSpPr>
          <a:xfrm>
            <a:off x="3070499" y="1788993"/>
            <a:ext cx="359154" cy="361004"/>
            <a:chOff x="-48634750" y="2342000"/>
            <a:chExt cx="300900" cy="302450"/>
          </a:xfrm>
        </p:grpSpPr>
        <p:sp>
          <p:nvSpPr>
            <p:cNvPr id="20581" name="Google Shape;20581;p90"/>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90"/>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90"/>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90"/>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5" name="Google Shape;20585;p90"/>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6" name="Google Shape;20586;p90"/>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90"/>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90"/>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9" name="Google Shape;20589;p90"/>
          <p:cNvGrpSpPr/>
          <p:nvPr/>
        </p:nvGrpSpPr>
        <p:grpSpPr>
          <a:xfrm>
            <a:off x="3521599" y="1334007"/>
            <a:ext cx="361004" cy="358229"/>
            <a:chOff x="-48266125" y="1973375"/>
            <a:chExt cx="302450" cy="300125"/>
          </a:xfrm>
        </p:grpSpPr>
        <p:sp>
          <p:nvSpPr>
            <p:cNvPr id="20590" name="Google Shape;20590;p90"/>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1" name="Google Shape;20591;p90"/>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2" name="Google Shape;20592;p90"/>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90"/>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90"/>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90"/>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96" name="Google Shape;20596;p90"/>
          <p:cNvGrpSpPr/>
          <p:nvPr/>
        </p:nvGrpSpPr>
        <p:grpSpPr>
          <a:xfrm>
            <a:off x="3548844" y="1789769"/>
            <a:ext cx="306516" cy="358349"/>
            <a:chOff x="-48237000" y="2342650"/>
            <a:chExt cx="256800" cy="300225"/>
          </a:xfrm>
        </p:grpSpPr>
        <p:sp>
          <p:nvSpPr>
            <p:cNvPr id="20597" name="Google Shape;20597;p90"/>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8" name="Google Shape;20598;p90"/>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90"/>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0" name="Google Shape;20600;p90"/>
          <p:cNvGrpSpPr/>
          <p:nvPr/>
        </p:nvGrpSpPr>
        <p:grpSpPr>
          <a:xfrm>
            <a:off x="2180338" y="2690046"/>
            <a:ext cx="361034" cy="355633"/>
            <a:chOff x="-46404975" y="1966100"/>
            <a:chExt cx="302475" cy="297950"/>
          </a:xfrm>
        </p:grpSpPr>
        <p:sp>
          <p:nvSpPr>
            <p:cNvPr id="20601" name="Google Shape;20601;p90"/>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90"/>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90"/>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90"/>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5" name="Google Shape;20605;p90"/>
          <p:cNvGrpSpPr/>
          <p:nvPr/>
        </p:nvGrpSpPr>
        <p:grpSpPr>
          <a:xfrm>
            <a:off x="2181740" y="3135863"/>
            <a:ext cx="358229" cy="358199"/>
            <a:chOff x="-46401050" y="2333325"/>
            <a:chExt cx="300125" cy="300100"/>
          </a:xfrm>
        </p:grpSpPr>
        <p:sp>
          <p:nvSpPr>
            <p:cNvPr id="20606" name="Google Shape;20606;p90"/>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7" name="Google Shape;20607;p90"/>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90"/>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90"/>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10" name="Google Shape;20610;p90"/>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11" name="Google Shape;20611;p90"/>
          <p:cNvGrpSpPr/>
          <p:nvPr/>
        </p:nvGrpSpPr>
        <p:grpSpPr>
          <a:xfrm>
            <a:off x="3961830" y="3146218"/>
            <a:ext cx="359154" cy="359124"/>
            <a:chOff x="-44914800" y="2342000"/>
            <a:chExt cx="300900" cy="300875"/>
          </a:xfrm>
        </p:grpSpPr>
        <p:sp>
          <p:nvSpPr>
            <p:cNvPr id="20612" name="Google Shape;20612;p90"/>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90"/>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90"/>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15" name="Google Shape;20615;p90"/>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16" name="Google Shape;20616;p90"/>
          <p:cNvGrpSpPr/>
          <p:nvPr/>
        </p:nvGrpSpPr>
        <p:grpSpPr>
          <a:xfrm>
            <a:off x="1735816" y="1758736"/>
            <a:ext cx="359154" cy="357424"/>
            <a:chOff x="-49786250" y="2316650"/>
            <a:chExt cx="300900" cy="299450"/>
          </a:xfrm>
        </p:grpSpPr>
        <p:sp>
          <p:nvSpPr>
            <p:cNvPr id="20617" name="Google Shape;20617;p90"/>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90"/>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90"/>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90"/>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90"/>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2" name="Google Shape;20622;p90"/>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3" name="Google Shape;20623;p90"/>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24" name="Google Shape;20624;p90"/>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5" name="Google Shape;20625;p90"/>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26" name="Google Shape;20626;p90"/>
          <p:cNvGrpSpPr/>
          <p:nvPr/>
        </p:nvGrpSpPr>
        <p:grpSpPr>
          <a:xfrm>
            <a:off x="4033144" y="1788993"/>
            <a:ext cx="230365" cy="359124"/>
            <a:chOff x="-47842400" y="2342000"/>
            <a:chExt cx="193000" cy="300875"/>
          </a:xfrm>
        </p:grpSpPr>
        <p:sp>
          <p:nvSpPr>
            <p:cNvPr id="20627" name="Google Shape;20627;p90"/>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8" name="Google Shape;20628;p90"/>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90"/>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0" name="Google Shape;20630;p90"/>
          <p:cNvGrpSpPr/>
          <p:nvPr/>
        </p:nvGrpSpPr>
        <p:grpSpPr>
          <a:xfrm>
            <a:off x="3969212" y="2236452"/>
            <a:ext cx="358229" cy="359154"/>
            <a:chOff x="-47896750" y="2710600"/>
            <a:chExt cx="300125" cy="300900"/>
          </a:xfrm>
        </p:grpSpPr>
        <p:sp>
          <p:nvSpPr>
            <p:cNvPr id="20631" name="Google Shape;20631;p90"/>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2" name="Google Shape;20632;p90"/>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90"/>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90"/>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5" name="Google Shape;20635;p90"/>
          <p:cNvGrpSpPr/>
          <p:nvPr/>
        </p:nvGrpSpPr>
        <p:grpSpPr>
          <a:xfrm>
            <a:off x="2624852" y="2710009"/>
            <a:ext cx="359154" cy="314991"/>
            <a:chOff x="-46033225" y="1982825"/>
            <a:chExt cx="300900" cy="263900"/>
          </a:xfrm>
        </p:grpSpPr>
        <p:sp>
          <p:nvSpPr>
            <p:cNvPr id="20636" name="Google Shape;20636;p90"/>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90"/>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90"/>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9" name="Google Shape;20639;p90"/>
          <p:cNvGrpSpPr/>
          <p:nvPr/>
        </p:nvGrpSpPr>
        <p:grpSpPr>
          <a:xfrm>
            <a:off x="2621569" y="3137266"/>
            <a:ext cx="365719" cy="326151"/>
            <a:chOff x="-46034000" y="2334500"/>
            <a:chExt cx="306400" cy="273250"/>
          </a:xfrm>
        </p:grpSpPr>
        <p:sp>
          <p:nvSpPr>
            <p:cNvPr id="20640" name="Google Shape;20640;p90"/>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90"/>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90"/>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3" name="Google Shape;20643;p90"/>
          <p:cNvGrpSpPr/>
          <p:nvPr/>
        </p:nvGrpSpPr>
        <p:grpSpPr>
          <a:xfrm>
            <a:off x="2667627" y="3591655"/>
            <a:ext cx="273603" cy="356439"/>
            <a:chOff x="-45998575" y="2702625"/>
            <a:chExt cx="229225" cy="298625"/>
          </a:xfrm>
        </p:grpSpPr>
        <p:sp>
          <p:nvSpPr>
            <p:cNvPr id="20644" name="Google Shape;20644;p90"/>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5" name="Google Shape;20645;p90"/>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6" name="Google Shape;20646;p90"/>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90"/>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90"/>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9" name="Google Shape;20649;p90"/>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0" name="Google Shape;20650;p90"/>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51" name="Google Shape;20651;p90"/>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90"/>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53" name="Google Shape;20653;p90"/>
          <p:cNvGrpSpPr/>
          <p:nvPr/>
        </p:nvGrpSpPr>
        <p:grpSpPr>
          <a:xfrm>
            <a:off x="2203197" y="2205419"/>
            <a:ext cx="314961" cy="361034"/>
            <a:chOff x="-49398750" y="2684600"/>
            <a:chExt cx="263875" cy="302475"/>
          </a:xfrm>
        </p:grpSpPr>
        <p:sp>
          <p:nvSpPr>
            <p:cNvPr id="20654" name="Google Shape;20654;p90"/>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5" name="Google Shape;20655;p90"/>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6" name="Google Shape;20656;p90"/>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7" name="Google Shape;20657;p90"/>
          <p:cNvGrpSpPr/>
          <p:nvPr/>
        </p:nvGrpSpPr>
        <p:grpSpPr>
          <a:xfrm>
            <a:off x="873121" y="2699684"/>
            <a:ext cx="314006" cy="359154"/>
            <a:chOff x="-47509225" y="1974175"/>
            <a:chExt cx="263075" cy="300900"/>
          </a:xfrm>
        </p:grpSpPr>
        <p:sp>
          <p:nvSpPr>
            <p:cNvPr id="20658" name="Google Shape;20658;p90"/>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9" name="Google Shape;20659;p90"/>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0" name="Google Shape;20660;p90"/>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90"/>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2" name="Google Shape;20662;p90"/>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3" name="Google Shape;20663;p90"/>
          <p:cNvGrpSpPr/>
          <p:nvPr/>
        </p:nvGrpSpPr>
        <p:grpSpPr>
          <a:xfrm>
            <a:off x="849622" y="3146218"/>
            <a:ext cx="361004" cy="357961"/>
            <a:chOff x="-47529700" y="2342000"/>
            <a:chExt cx="302450" cy="299900"/>
          </a:xfrm>
        </p:grpSpPr>
        <p:sp>
          <p:nvSpPr>
            <p:cNvPr id="20664" name="Google Shape;20664;p90"/>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90"/>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6" name="Google Shape;20666;p90"/>
          <p:cNvGrpSpPr/>
          <p:nvPr/>
        </p:nvGrpSpPr>
        <p:grpSpPr>
          <a:xfrm>
            <a:off x="851025" y="3645367"/>
            <a:ext cx="358199" cy="272648"/>
            <a:chOff x="-47527350" y="2747625"/>
            <a:chExt cx="300100" cy="228425"/>
          </a:xfrm>
        </p:grpSpPr>
        <p:sp>
          <p:nvSpPr>
            <p:cNvPr id="20667" name="Google Shape;20667;p90"/>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90"/>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9" name="Google Shape;20669;p90"/>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90"/>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90"/>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2" name="Google Shape;20672;p90"/>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73" name="Google Shape;20673;p90"/>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74" name="Google Shape;20674;p90"/>
          <p:cNvGrpSpPr/>
          <p:nvPr/>
        </p:nvGrpSpPr>
        <p:grpSpPr>
          <a:xfrm>
            <a:off x="3073924" y="3158422"/>
            <a:ext cx="358229" cy="314961"/>
            <a:chOff x="-45664625" y="2352225"/>
            <a:chExt cx="300125" cy="263875"/>
          </a:xfrm>
        </p:grpSpPr>
        <p:sp>
          <p:nvSpPr>
            <p:cNvPr id="20675" name="Google Shape;20675;p90"/>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6" name="Google Shape;20676;p90"/>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90"/>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90"/>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9" name="Google Shape;20679;p90"/>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0" name="Google Shape;20680;p90"/>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90"/>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2" name="Google Shape;20682;p90"/>
          <p:cNvGrpSpPr/>
          <p:nvPr/>
        </p:nvGrpSpPr>
        <p:grpSpPr>
          <a:xfrm>
            <a:off x="3073103" y="3592401"/>
            <a:ext cx="359870" cy="357573"/>
            <a:chOff x="-45665400" y="2703250"/>
            <a:chExt cx="301500" cy="299575"/>
          </a:xfrm>
        </p:grpSpPr>
        <p:sp>
          <p:nvSpPr>
            <p:cNvPr id="20683" name="Google Shape;20683;p90"/>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90"/>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90"/>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90"/>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7" name="Google Shape;20687;p90"/>
          <p:cNvGrpSpPr/>
          <p:nvPr/>
        </p:nvGrpSpPr>
        <p:grpSpPr>
          <a:xfrm>
            <a:off x="2174760" y="4033337"/>
            <a:ext cx="359154" cy="360109"/>
            <a:chOff x="-44528075" y="1982825"/>
            <a:chExt cx="300900" cy="301700"/>
          </a:xfrm>
        </p:grpSpPr>
        <p:sp>
          <p:nvSpPr>
            <p:cNvPr id="20688" name="Google Shape;20688;p90"/>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9" name="Google Shape;20689;p90"/>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90"/>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90"/>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90"/>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90"/>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4" name="Google Shape;20694;p90"/>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95" name="Google Shape;20695;p90"/>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96" name="Google Shape;20696;p90"/>
          <p:cNvGrpSpPr/>
          <p:nvPr/>
        </p:nvGrpSpPr>
        <p:grpSpPr>
          <a:xfrm>
            <a:off x="2625923" y="1758885"/>
            <a:ext cx="358199" cy="358229"/>
            <a:chOff x="-49048250" y="2316775"/>
            <a:chExt cx="300100" cy="300125"/>
          </a:xfrm>
        </p:grpSpPr>
        <p:sp>
          <p:nvSpPr>
            <p:cNvPr id="20697" name="Google Shape;20697;p90"/>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90"/>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90"/>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0" name="Google Shape;20700;p90"/>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01" name="Google Shape;20701;p90"/>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02" name="Google Shape;20702;p90"/>
          <p:cNvGrpSpPr/>
          <p:nvPr/>
        </p:nvGrpSpPr>
        <p:grpSpPr>
          <a:xfrm>
            <a:off x="1290494" y="2699684"/>
            <a:ext cx="360109" cy="358199"/>
            <a:chOff x="-47160325" y="1974175"/>
            <a:chExt cx="301700" cy="300100"/>
          </a:xfrm>
        </p:grpSpPr>
        <p:sp>
          <p:nvSpPr>
            <p:cNvPr id="20703" name="Google Shape;20703;p90"/>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4" name="Google Shape;20704;p90"/>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5" name="Google Shape;20705;p90"/>
          <p:cNvGrpSpPr/>
          <p:nvPr/>
        </p:nvGrpSpPr>
        <p:grpSpPr>
          <a:xfrm>
            <a:off x="1290971" y="3146218"/>
            <a:ext cx="359154" cy="359124"/>
            <a:chOff x="-47159525" y="2342000"/>
            <a:chExt cx="300900" cy="300875"/>
          </a:xfrm>
        </p:grpSpPr>
        <p:sp>
          <p:nvSpPr>
            <p:cNvPr id="20706" name="Google Shape;20706;p90"/>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7" name="Google Shape;20707;p90"/>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8" name="Google Shape;20708;p90"/>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90"/>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90"/>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1" name="Google Shape;20711;p90"/>
          <p:cNvGrpSpPr/>
          <p:nvPr/>
        </p:nvGrpSpPr>
        <p:grpSpPr>
          <a:xfrm>
            <a:off x="1291448" y="3603054"/>
            <a:ext cx="358199" cy="359154"/>
            <a:chOff x="-47157950" y="2712175"/>
            <a:chExt cx="300100" cy="300900"/>
          </a:xfrm>
        </p:grpSpPr>
        <p:sp>
          <p:nvSpPr>
            <p:cNvPr id="20712" name="Google Shape;20712;p90"/>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90"/>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90"/>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90"/>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90"/>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90"/>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8" name="Google Shape;20718;p90"/>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19" name="Google Shape;20719;p90"/>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20" name="Google Shape;20720;p90"/>
          <p:cNvGrpSpPr/>
          <p:nvPr/>
        </p:nvGrpSpPr>
        <p:grpSpPr>
          <a:xfrm>
            <a:off x="3535175" y="3135863"/>
            <a:ext cx="315886" cy="358199"/>
            <a:chOff x="-45278675" y="2333325"/>
            <a:chExt cx="264650" cy="300100"/>
          </a:xfrm>
        </p:grpSpPr>
        <p:sp>
          <p:nvSpPr>
            <p:cNvPr id="20721" name="Google Shape;20721;p90"/>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2" name="Google Shape;20722;p90"/>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90"/>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90"/>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5" name="Google Shape;20725;p90"/>
          <p:cNvGrpSpPr/>
          <p:nvPr/>
        </p:nvGrpSpPr>
        <p:grpSpPr>
          <a:xfrm>
            <a:off x="3545500" y="3590820"/>
            <a:ext cx="295237" cy="358229"/>
            <a:chOff x="-45270025" y="2701925"/>
            <a:chExt cx="247350" cy="300125"/>
          </a:xfrm>
        </p:grpSpPr>
        <p:sp>
          <p:nvSpPr>
            <p:cNvPr id="20726" name="Google Shape;20726;p90"/>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7" name="Google Shape;20727;p90"/>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8" name="Google Shape;20728;p90"/>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90"/>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30" name="Google Shape;20730;p90"/>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31" name="Google Shape;20731;p90"/>
          <p:cNvGrpSpPr/>
          <p:nvPr/>
        </p:nvGrpSpPr>
        <p:grpSpPr>
          <a:xfrm>
            <a:off x="2209567" y="1743737"/>
            <a:ext cx="307444" cy="366556"/>
            <a:chOff x="2209567" y="1972337"/>
            <a:chExt cx="307444" cy="366556"/>
          </a:xfrm>
        </p:grpSpPr>
        <p:sp>
          <p:nvSpPr>
            <p:cNvPr id="20732" name="Google Shape;20732;p90"/>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3" name="Google Shape;20733;p90"/>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90"/>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35" name="Google Shape;20735;p90"/>
            <p:cNvGrpSpPr/>
            <p:nvPr/>
          </p:nvGrpSpPr>
          <p:grpSpPr>
            <a:xfrm>
              <a:off x="2209567" y="2078266"/>
              <a:ext cx="307444" cy="260626"/>
              <a:chOff x="1636184" y="2959225"/>
              <a:chExt cx="232666" cy="197250"/>
            </a:xfrm>
          </p:grpSpPr>
          <p:sp>
            <p:nvSpPr>
              <p:cNvPr id="20736" name="Google Shape;20736;p90"/>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7" name="Google Shape;20737;p90"/>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8" name="Google Shape;20738;p90"/>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20739" name="Google Shape;20739;p90"/>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20740" name="Google Shape;20740;p90"/>
          <p:cNvGrpSpPr/>
          <p:nvPr/>
        </p:nvGrpSpPr>
        <p:grpSpPr>
          <a:xfrm>
            <a:off x="3577265" y="2235011"/>
            <a:ext cx="258542" cy="365154"/>
            <a:chOff x="-47300587" y="123275"/>
            <a:chExt cx="190975" cy="269725"/>
          </a:xfrm>
        </p:grpSpPr>
        <p:sp>
          <p:nvSpPr>
            <p:cNvPr id="20741" name="Google Shape;20741;p90"/>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90"/>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3" name="Google Shape;20743;p90"/>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90"/>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90"/>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6" name="Google Shape;20746;p90"/>
          <p:cNvGrpSpPr/>
          <p:nvPr/>
        </p:nvGrpSpPr>
        <p:grpSpPr>
          <a:xfrm>
            <a:off x="4870788" y="1304201"/>
            <a:ext cx="342328" cy="339793"/>
            <a:chOff x="-13966675" y="1639700"/>
            <a:chExt cx="354450" cy="351825"/>
          </a:xfrm>
        </p:grpSpPr>
        <p:sp>
          <p:nvSpPr>
            <p:cNvPr id="20747" name="Google Shape;20747;p90"/>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8" name="Google Shape;20748;p90"/>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90"/>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0" name="Google Shape;20750;p90"/>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1" name="Google Shape;20751;p90"/>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52" name="Google Shape;20752;p90"/>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3" name="Google Shape;20753;p90"/>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54" name="Google Shape;20754;p90"/>
          <p:cNvGrpSpPr/>
          <p:nvPr/>
        </p:nvGrpSpPr>
        <p:grpSpPr>
          <a:xfrm>
            <a:off x="6667277" y="1303887"/>
            <a:ext cx="340034" cy="340420"/>
            <a:chOff x="-12199250" y="1662675"/>
            <a:chExt cx="352075" cy="352475"/>
          </a:xfrm>
        </p:grpSpPr>
        <p:sp>
          <p:nvSpPr>
            <p:cNvPr id="20755" name="Google Shape;20755;p90"/>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6" name="Google Shape;20756;p90"/>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7" name="Google Shape;20757;p90"/>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8" name="Google Shape;20758;p90"/>
          <p:cNvGrpSpPr/>
          <p:nvPr/>
        </p:nvGrpSpPr>
        <p:grpSpPr>
          <a:xfrm>
            <a:off x="6666130" y="1710754"/>
            <a:ext cx="342328" cy="342328"/>
            <a:chOff x="-12199250" y="2096250"/>
            <a:chExt cx="354450" cy="354450"/>
          </a:xfrm>
        </p:grpSpPr>
        <p:sp>
          <p:nvSpPr>
            <p:cNvPr id="20759" name="Google Shape;20759;p90"/>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0" name="Google Shape;20760;p90"/>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1" name="Google Shape;20761;p90"/>
          <p:cNvGrpSpPr/>
          <p:nvPr/>
        </p:nvGrpSpPr>
        <p:grpSpPr>
          <a:xfrm>
            <a:off x="6667277" y="2119708"/>
            <a:ext cx="340034" cy="341579"/>
            <a:chOff x="-12199250" y="2530225"/>
            <a:chExt cx="352075" cy="353675"/>
          </a:xfrm>
        </p:grpSpPr>
        <p:sp>
          <p:nvSpPr>
            <p:cNvPr id="20762" name="Google Shape;20762;p90"/>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90"/>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90"/>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90"/>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66" name="Google Shape;20766;p90"/>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67" name="Google Shape;20767;p90"/>
          <p:cNvGrpSpPr/>
          <p:nvPr/>
        </p:nvGrpSpPr>
        <p:grpSpPr>
          <a:xfrm>
            <a:off x="4870788" y="2959488"/>
            <a:ext cx="342328" cy="339310"/>
            <a:chOff x="-10462550" y="2057650"/>
            <a:chExt cx="354450" cy="351325"/>
          </a:xfrm>
        </p:grpSpPr>
        <p:sp>
          <p:nvSpPr>
            <p:cNvPr id="20768" name="Google Shape;20768;p90"/>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9" name="Google Shape;20769;p90"/>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70" name="Google Shape;20770;p90"/>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71" name="Google Shape;20771;p90"/>
          <p:cNvGrpSpPr/>
          <p:nvPr/>
        </p:nvGrpSpPr>
        <p:grpSpPr>
          <a:xfrm>
            <a:off x="6649772" y="2551051"/>
            <a:ext cx="375044" cy="340541"/>
            <a:chOff x="-8692750" y="1622100"/>
            <a:chExt cx="388325" cy="352600"/>
          </a:xfrm>
        </p:grpSpPr>
        <p:sp>
          <p:nvSpPr>
            <p:cNvPr id="20772" name="Google Shape;20772;p90"/>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3" name="Google Shape;20773;p90"/>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4" name="Google Shape;20774;p90"/>
          <p:cNvGrpSpPr/>
          <p:nvPr/>
        </p:nvGrpSpPr>
        <p:grpSpPr>
          <a:xfrm>
            <a:off x="5304253" y="1303307"/>
            <a:ext cx="341555" cy="341579"/>
            <a:chOff x="-13529550" y="1639425"/>
            <a:chExt cx="353650" cy="353675"/>
          </a:xfrm>
        </p:grpSpPr>
        <p:sp>
          <p:nvSpPr>
            <p:cNvPr id="20775" name="Google Shape;20775;p90"/>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6" name="Google Shape;20776;p90"/>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7" name="Google Shape;20777;p90"/>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90"/>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9" name="Google Shape;20779;p90"/>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0" name="Google Shape;20780;p90"/>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1" name="Google Shape;20781;p90"/>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90"/>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3" name="Google Shape;20783;p90"/>
          <p:cNvGrpSpPr/>
          <p:nvPr/>
        </p:nvGrpSpPr>
        <p:grpSpPr>
          <a:xfrm>
            <a:off x="5303106" y="1711889"/>
            <a:ext cx="343849" cy="340058"/>
            <a:chOff x="-13531925" y="2075775"/>
            <a:chExt cx="356025" cy="352100"/>
          </a:xfrm>
        </p:grpSpPr>
        <p:sp>
          <p:nvSpPr>
            <p:cNvPr id="20784" name="Google Shape;20784;p90"/>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5" name="Google Shape;20785;p90"/>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6" name="Google Shape;20786;p90"/>
          <p:cNvGrpSpPr/>
          <p:nvPr/>
        </p:nvGrpSpPr>
        <p:grpSpPr>
          <a:xfrm>
            <a:off x="5304627" y="2120094"/>
            <a:ext cx="340807" cy="340807"/>
            <a:chOff x="-13528775" y="2507400"/>
            <a:chExt cx="352875" cy="352875"/>
          </a:xfrm>
        </p:grpSpPr>
        <p:sp>
          <p:nvSpPr>
            <p:cNvPr id="20787" name="Google Shape;20787;p90"/>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90"/>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9" name="Google Shape;20789;p90"/>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90" name="Google Shape;20790;p90"/>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90"/>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92" name="Google Shape;20792;p90"/>
          <p:cNvGrpSpPr/>
          <p:nvPr/>
        </p:nvGrpSpPr>
        <p:grpSpPr>
          <a:xfrm>
            <a:off x="7140133" y="2119708"/>
            <a:ext cx="308090" cy="341579"/>
            <a:chOff x="-11747150" y="2530225"/>
            <a:chExt cx="319000" cy="353675"/>
          </a:xfrm>
        </p:grpSpPr>
        <p:sp>
          <p:nvSpPr>
            <p:cNvPr id="20793" name="Google Shape;20793;p90"/>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90"/>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5" name="Google Shape;20795;p90"/>
          <p:cNvGrpSpPr/>
          <p:nvPr/>
        </p:nvGrpSpPr>
        <p:grpSpPr>
          <a:xfrm>
            <a:off x="5304627" y="2550919"/>
            <a:ext cx="340807" cy="340807"/>
            <a:chOff x="-10027775" y="1622900"/>
            <a:chExt cx="352875" cy="352875"/>
          </a:xfrm>
        </p:grpSpPr>
        <p:sp>
          <p:nvSpPr>
            <p:cNvPr id="20796" name="Google Shape;20796;p90"/>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90"/>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90"/>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90"/>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90"/>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90"/>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02" name="Google Shape;20802;p90"/>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03" name="Google Shape;20803;p90"/>
          <p:cNvGrpSpPr/>
          <p:nvPr/>
        </p:nvGrpSpPr>
        <p:grpSpPr>
          <a:xfrm>
            <a:off x="8031595" y="2576583"/>
            <a:ext cx="322553" cy="342328"/>
            <a:chOff x="-10019125" y="2490075"/>
            <a:chExt cx="333975" cy="354450"/>
          </a:xfrm>
        </p:grpSpPr>
        <p:sp>
          <p:nvSpPr>
            <p:cNvPr id="20804" name="Google Shape;20804;p90"/>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5" name="Google Shape;20805;p90"/>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90"/>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90"/>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8" name="Google Shape;20808;p90"/>
          <p:cNvGrpSpPr/>
          <p:nvPr/>
        </p:nvGrpSpPr>
        <p:grpSpPr>
          <a:xfrm>
            <a:off x="6661180" y="2957593"/>
            <a:ext cx="352227" cy="343100"/>
            <a:chOff x="-8684100" y="2032450"/>
            <a:chExt cx="364700" cy="355250"/>
          </a:xfrm>
        </p:grpSpPr>
        <p:sp>
          <p:nvSpPr>
            <p:cNvPr id="20809" name="Google Shape;20809;p90"/>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0" name="Google Shape;20810;p90"/>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1" name="Google Shape;20811;p90"/>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12" name="Google Shape;20812;p90"/>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13" name="Google Shape;20813;p90"/>
          <p:cNvGrpSpPr/>
          <p:nvPr/>
        </p:nvGrpSpPr>
        <p:grpSpPr>
          <a:xfrm>
            <a:off x="5752039" y="1711056"/>
            <a:ext cx="343849" cy="341724"/>
            <a:chOff x="-13095575" y="2073400"/>
            <a:chExt cx="356025" cy="353825"/>
          </a:xfrm>
        </p:grpSpPr>
        <p:sp>
          <p:nvSpPr>
            <p:cNvPr id="20814" name="Google Shape;20814;p90"/>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90"/>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90"/>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90"/>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90"/>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90"/>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0" name="Google Shape;20820;p90"/>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1" name="Google Shape;20821;p90"/>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22" name="Google Shape;20822;p90"/>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23" name="Google Shape;20823;p90"/>
          <p:cNvGrpSpPr/>
          <p:nvPr/>
        </p:nvGrpSpPr>
        <p:grpSpPr>
          <a:xfrm>
            <a:off x="7576787" y="1302885"/>
            <a:ext cx="343100" cy="342424"/>
            <a:chOff x="-11332875" y="1660700"/>
            <a:chExt cx="355250" cy="354550"/>
          </a:xfrm>
        </p:grpSpPr>
        <p:sp>
          <p:nvSpPr>
            <p:cNvPr id="20824" name="Google Shape;20824;p90"/>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90"/>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90"/>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90"/>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28" name="Google Shape;20828;p90"/>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9" name="Google Shape;20829;p90"/>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30" name="Google Shape;20830;p90"/>
          <p:cNvGrpSpPr/>
          <p:nvPr/>
        </p:nvGrpSpPr>
        <p:grpSpPr>
          <a:xfrm>
            <a:off x="5774096" y="2549397"/>
            <a:ext cx="299736" cy="343849"/>
            <a:chOff x="-9570950" y="1622100"/>
            <a:chExt cx="310350" cy="356025"/>
          </a:xfrm>
        </p:grpSpPr>
        <p:sp>
          <p:nvSpPr>
            <p:cNvPr id="20831" name="Google Shape;20831;p90"/>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2" name="Google Shape;20832;p90"/>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3" name="Google Shape;20833;p90"/>
          <p:cNvGrpSpPr/>
          <p:nvPr/>
        </p:nvGrpSpPr>
        <p:grpSpPr>
          <a:xfrm>
            <a:off x="5752800" y="2958353"/>
            <a:ext cx="342328" cy="341579"/>
            <a:chOff x="-9594575" y="2056875"/>
            <a:chExt cx="354450" cy="353675"/>
          </a:xfrm>
        </p:grpSpPr>
        <p:sp>
          <p:nvSpPr>
            <p:cNvPr id="20834" name="Google Shape;20834;p90"/>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90"/>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90"/>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37" name="Google Shape;20837;p90"/>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38" name="Google Shape;20838;p90"/>
          <p:cNvGrpSpPr/>
          <p:nvPr/>
        </p:nvGrpSpPr>
        <p:grpSpPr>
          <a:xfrm>
            <a:off x="6208482" y="1303693"/>
            <a:ext cx="342328" cy="340807"/>
            <a:chOff x="-12661600" y="1640225"/>
            <a:chExt cx="354450" cy="352875"/>
          </a:xfrm>
        </p:grpSpPr>
        <p:sp>
          <p:nvSpPr>
            <p:cNvPr id="20839" name="Google Shape;20839;p90"/>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90"/>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90"/>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2" name="Google Shape;20842;p90"/>
          <p:cNvGrpSpPr/>
          <p:nvPr/>
        </p:nvGrpSpPr>
        <p:grpSpPr>
          <a:xfrm>
            <a:off x="6208857" y="1732231"/>
            <a:ext cx="341579" cy="299374"/>
            <a:chOff x="-12660025" y="2096250"/>
            <a:chExt cx="353675" cy="309975"/>
          </a:xfrm>
        </p:grpSpPr>
        <p:sp>
          <p:nvSpPr>
            <p:cNvPr id="20843" name="Google Shape;20843;p90"/>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90"/>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5" name="Google Shape;20845;p90"/>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6" name="Google Shape;20846;p90"/>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90"/>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8" name="Google Shape;20848;p90"/>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9" name="Google Shape;20849;p90"/>
          <p:cNvGrpSpPr/>
          <p:nvPr/>
        </p:nvGrpSpPr>
        <p:grpSpPr>
          <a:xfrm>
            <a:off x="6207335" y="2119527"/>
            <a:ext cx="344622" cy="341941"/>
            <a:chOff x="-12663175" y="2506800"/>
            <a:chExt cx="356825" cy="354050"/>
          </a:xfrm>
        </p:grpSpPr>
        <p:sp>
          <p:nvSpPr>
            <p:cNvPr id="20850" name="Google Shape;20850;p90"/>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90"/>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90"/>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90"/>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4" name="Google Shape;20854;p90"/>
          <p:cNvGrpSpPr/>
          <p:nvPr/>
        </p:nvGrpSpPr>
        <p:grpSpPr>
          <a:xfrm>
            <a:off x="8022468" y="1303307"/>
            <a:ext cx="340807" cy="341579"/>
            <a:chOff x="-10896525" y="1663050"/>
            <a:chExt cx="352875" cy="353675"/>
          </a:xfrm>
        </p:grpSpPr>
        <p:sp>
          <p:nvSpPr>
            <p:cNvPr id="20855" name="Google Shape;20855;p90"/>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90"/>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57" name="Google Shape;20857;p90"/>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58" name="Google Shape;20858;p90"/>
          <p:cNvGrpSpPr/>
          <p:nvPr/>
        </p:nvGrpSpPr>
        <p:grpSpPr>
          <a:xfrm>
            <a:off x="8022082" y="2130742"/>
            <a:ext cx="341579" cy="319511"/>
            <a:chOff x="-10898100" y="2542050"/>
            <a:chExt cx="353675" cy="330825"/>
          </a:xfrm>
        </p:grpSpPr>
        <p:sp>
          <p:nvSpPr>
            <p:cNvPr id="20859" name="Google Shape;20859;p90"/>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90"/>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90"/>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90"/>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90"/>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4" name="Google Shape;20864;p90"/>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5" name="Google Shape;20865;p90"/>
          <p:cNvGrpSpPr/>
          <p:nvPr/>
        </p:nvGrpSpPr>
        <p:grpSpPr>
          <a:xfrm>
            <a:off x="6209617" y="2551607"/>
            <a:ext cx="340058" cy="339430"/>
            <a:chOff x="-9157450" y="1622750"/>
            <a:chExt cx="352100" cy="351450"/>
          </a:xfrm>
        </p:grpSpPr>
        <p:sp>
          <p:nvSpPr>
            <p:cNvPr id="20866" name="Google Shape;20866;p90"/>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7" name="Google Shape;20867;p90"/>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8" name="Google Shape;20868;p90"/>
          <p:cNvGrpSpPr/>
          <p:nvPr/>
        </p:nvGrpSpPr>
        <p:grpSpPr>
          <a:xfrm>
            <a:off x="6247658" y="2959874"/>
            <a:ext cx="263977" cy="338537"/>
            <a:chOff x="-9119650" y="2056875"/>
            <a:chExt cx="273325" cy="350525"/>
          </a:xfrm>
        </p:grpSpPr>
        <p:sp>
          <p:nvSpPr>
            <p:cNvPr id="20869" name="Google Shape;20869;p90"/>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0" name="Google Shape;20870;p90"/>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71" name="Google Shape;20871;p90"/>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2" name="Google Shape;20872;p90"/>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73" name="Google Shape;20873;p90"/>
          <p:cNvGrpSpPr/>
          <p:nvPr/>
        </p:nvGrpSpPr>
        <p:grpSpPr>
          <a:xfrm>
            <a:off x="7576790" y="2989279"/>
            <a:ext cx="343094" cy="341569"/>
            <a:chOff x="6001575" y="3119050"/>
            <a:chExt cx="315025" cy="313625"/>
          </a:xfrm>
        </p:grpSpPr>
        <p:sp>
          <p:nvSpPr>
            <p:cNvPr id="20874" name="Google Shape;20874;p90"/>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90"/>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879" name="Shape 20879"/>
        <p:cNvGrpSpPr/>
        <p:nvPr/>
      </p:nvGrpSpPr>
      <p:grpSpPr>
        <a:xfrm>
          <a:off x="0" y="0"/>
          <a:ext cx="0" cy="0"/>
          <a:chOff x="0" y="0"/>
          <a:chExt cx="0" cy="0"/>
        </a:xfrm>
      </p:grpSpPr>
      <p:sp>
        <p:nvSpPr>
          <p:cNvPr id="20880" name="Google Shape;20880;p91"/>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81" name="Google Shape;20881;p91"/>
          <p:cNvGrpSpPr/>
          <p:nvPr/>
        </p:nvGrpSpPr>
        <p:grpSpPr>
          <a:xfrm>
            <a:off x="829227" y="2273195"/>
            <a:ext cx="476329" cy="476213"/>
            <a:chOff x="-21298675" y="2414425"/>
            <a:chExt cx="306400" cy="306325"/>
          </a:xfrm>
        </p:grpSpPr>
        <p:sp>
          <p:nvSpPr>
            <p:cNvPr id="20882" name="Google Shape;20882;p91"/>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91"/>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91"/>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5" name="Google Shape;20885;p91"/>
          <p:cNvGrpSpPr/>
          <p:nvPr/>
        </p:nvGrpSpPr>
        <p:grpSpPr>
          <a:xfrm>
            <a:off x="828605" y="2865128"/>
            <a:ext cx="477573" cy="445432"/>
            <a:chOff x="-21299475" y="2798025"/>
            <a:chExt cx="307200" cy="286525"/>
          </a:xfrm>
        </p:grpSpPr>
        <p:sp>
          <p:nvSpPr>
            <p:cNvPr id="20886" name="Google Shape;20886;p91"/>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91"/>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91"/>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91"/>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91"/>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91"/>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91"/>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91"/>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4" name="Google Shape;20894;p91"/>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5" name="Google Shape;20895;p91"/>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6" name="Google Shape;20896;p91"/>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7" name="Google Shape;20897;p91"/>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98" name="Google Shape;20898;p91"/>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91"/>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0" name="Google Shape;20900;p91"/>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01" name="Google Shape;20901;p91"/>
          <p:cNvGrpSpPr/>
          <p:nvPr/>
        </p:nvGrpSpPr>
        <p:grpSpPr>
          <a:xfrm>
            <a:off x="6697960" y="1688917"/>
            <a:ext cx="413912" cy="472676"/>
            <a:chOff x="-17545650" y="2051350"/>
            <a:chExt cx="266250" cy="304050"/>
          </a:xfrm>
        </p:grpSpPr>
        <p:sp>
          <p:nvSpPr>
            <p:cNvPr id="20902" name="Google Shape;20902;p91"/>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3" name="Google Shape;20903;p91"/>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91"/>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5" name="Google Shape;20905;p91"/>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06" name="Google Shape;20906;p91"/>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07" name="Google Shape;20907;p91"/>
          <p:cNvGrpSpPr/>
          <p:nvPr/>
        </p:nvGrpSpPr>
        <p:grpSpPr>
          <a:xfrm>
            <a:off x="6668578" y="2865574"/>
            <a:ext cx="472676" cy="444538"/>
            <a:chOff x="-17565350" y="2809825"/>
            <a:chExt cx="304050" cy="285950"/>
          </a:xfrm>
        </p:grpSpPr>
        <p:sp>
          <p:nvSpPr>
            <p:cNvPr id="20908" name="Google Shape;20908;p91"/>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91"/>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91"/>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1" name="Google Shape;20911;p91"/>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2" name="Google Shape;20912;p91"/>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13" name="Google Shape;20913;p91"/>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91"/>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91"/>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16" name="Google Shape;20916;p91"/>
          <p:cNvGrpSpPr/>
          <p:nvPr/>
        </p:nvGrpSpPr>
        <p:grpSpPr>
          <a:xfrm>
            <a:off x="1441487" y="2850904"/>
            <a:ext cx="416283" cy="473881"/>
            <a:chOff x="-20904875" y="2788575"/>
            <a:chExt cx="267775" cy="304825"/>
          </a:xfrm>
        </p:grpSpPr>
        <p:sp>
          <p:nvSpPr>
            <p:cNvPr id="20917" name="Google Shape;20917;p91"/>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91"/>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9" name="Google Shape;20919;p91"/>
          <p:cNvGrpSpPr/>
          <p:nvPr/>
        </p:nvGrpSpPr>
        <p:grpSpPr>
          <a:xfrm>
            <a:off x="4381902" y="2275564"/>
            <a:ext cx="360045" cy="471471"/>
            <a:chOff x="-19006700" y="2434925"/>
            <a:chExt cx="231600" cy="303275"/>
          </a:xfrm>
        </p:grpSpPr>
        <p:sp>
          <p:nvSpPr>
            <p:cNvPr id="20920" name="Google Shape;20920;p91"/>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91"/>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91"/>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91"/>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24" name="Google Shape;20924;p91"/>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91"/>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26" name="Google Shape;20926;p91"/>
          <p:cNvGrpSpPr/>
          <p:nvPr/>
        </p:nvGrpSpPr>
        <p:grpSpPr>
          <a:xfrm>
            <a:off x="7260501" y="2289051"/>
            <a:ext cx="473881" cy="444499"/>
            <a:chOff x="-17190425" y="2435725"/>
            <a:chExt cx="304825" cy="285925"/>
          </a:xfrm>
        </p:grpSpPr>
        <p:sp>
          <p:nvSpPr>
            <p:cNvPr id="20927" name="Google Shape;20927;p91"/>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8" name="Google Shape;20928;p91"/>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9" name="Google Shape;20929;p91"/>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30" name="Google Shape;20930;p91"/>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31" name="Google Shape;20931;p91"/>
          <p:cNvGrpSpPr/>
          <p:nvPr/>
        </p:nvGrpSpPr>
        <p:grpSpPr>
          <a:xfrm>
            <a:off x="4915227" y="3444650"/>
            <a:ext cx="476329" cy="475086"/>
            <a:chOff x="-15719925" y="2416825"/>
            <a:chExt cx="306400" cy="305600"/>
          </a:xfrm>
        </p:grpSpPr>
        <p:sp>
          <p:nvSpPr>
            <p:cNvPr id="20932" name="Google Shape;20932;p91"/>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91"/>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91"/>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35" name="Google Shape;20935;p91"/>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6" name="Google Shape;20936;p91"/>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37" name="Google Shape;20937;p91"/>
          <p:cNvGrpSpPr/>
          <p:nvPr/>
        </p:nvGrpSpPr>
        <p:grpSpPr>
          <a:xfrm>
            <a:off x="2001521" y="2851506"/>
            <a:ext cx="479983" cy="472676"/>
            <a:chOff x="-20550425" y="2789350"/>
            <a:chExt cx="308750" cy="304050"/>
          </a:xfrm>
        </p:grpSpPr>
        <p:sp>
          <p:nvSpPr>
            <p:cNvPr id="20938" name="Google Shape;20938;p91"/>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9" name="Google Shape;20939;p91"/>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0" name="Google Shape;20940;p91"/>
          <p:cNvGrpSpPr/>
          <p:nvPr/>
        </p:nvGrpSpPr>
        <p:grpSpPr>
          <a:xfrm>
            <a:off x="4916888" y="1688158"/>
            <a:ext cx="473920" cy="474192"/>
            <a:chOff x="-18666450" y="2059825"/>
            <a:chExt cx="304850" cy="305025"/>
          </a:xfrm>
        </p:grpSpPr>
        <p:sp>
          <p:nvSpPr>
            <p:cNvPr id="20941" name="Google Shape;20941;p91"/>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2" name="Google Shape;20942;p91"/>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3" name="Google Shape;20943;p91"/>
          <p:cNvGrpSpPr/>
          <p:nvPr/>
        </p:nvGrpSpPr>
        <p:grpSpPr>
          <a:xfrm>
            <a:off x="4916286" y="2275584"/>
            <a:ext cx="475125" cy="471432"/>
            <a:chOff x="-18668025" y="2435725"/>
            <a:chExt cx="305625" cy="303250"/>
          </a:xfrm>
        </p:grpSpPr>
        <p:sp>
          <p:nvSpPr>
            <p:cNvPr id="20944" name="Google Shape;20944;p91"/>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5" name="Google Shape;20945;p91"/>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6" name="Google Shape;20946;p91"/>
          <p:cNvGrpSpPr/>
          <p:nvPr/>
        </p:nvGrpSpPr>
        <p:grpSpPr>
          <a:xfrm>
            <a:off x="4915683" y="2850902"/>
            <a:ext cx="476329" cy="473881"/>
            <a:chOff x="-18668800" y="2807475"/>
            <a:chExt cx="306400" cy="304825"/>
          </a:xfrm>
        </p:grpSpPr>
        <p:sp>
          <p:nvSpPr>
            <p:cNvPr id="20947" name="Google Shape;20947;p91"/>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8" name="Google Shape;20948;p91"/>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9" name="Google Shape;20949;p91"/>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0" name="Google Shape;20950;p91"/>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91"/>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91"/>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91"/>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4" name="Google Shape;20954;p91"/>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5" name="Google Shape;20955;p91"/>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6" name="Google Shape;20956;p91"/>
          <p:cNvGrpSpPr/>
          <p:nvPr/>
        </p:nvGrpSpPr>
        <p:grpSpPr>
          <a:xfrm>
            <a:off x="7869652" y="1687693"/>
            <a:ext cx="416361" cy="475125"/>
            <a:chOff x="-16798200" y="2050575"/>
            <a:chExt cx="267825" cy="305625"/>
          </a:xfrm>
        </p:grpSpPr>
        <p:sp>
          <p:nvSpPr>
            <p:cNvPr id="20957" name="Google Shape;20957;p91"/>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8" name="Google Shape;20958;p91"/>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9" name="Google Shape;20959;p91"/>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0" name="Google Shape;20960;p91"/>
          <p:cNvGrpSpPr/>
          <p:nvPr/>
        </p:nvGrpSpPr>
        <p:grpSpPr>
          <a:xfrm>
            <a:off x="7840270" y="2852127"/>
            <a:ext cx="475125" cy="471432"/>
            <a:chOff x="-16817100" y="2801175"/>
            <a:chExt cx="305625" cy="303250"/>
          </a:xfrm>
        </p:grpSpPr>
        <p:sp>
          <p:nvSpPr>
            <p:cNvPr id="20961" name="Google Shape;20961;p91"/>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2" name="Google Shape;20962;p91"/>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3" name="Google Shape;20963;p91"/>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91"/>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91"/>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91"/>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7" name="Google Shape;20967;p91"/>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8" name="Google Shape;20968;p91"/>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9" name="Google Shape;20969;p91"/>
          <p:cNvGrpSpPr/>
          <p:nvPr/>
        </p:nvGrpSpPr>
        <p:grpSpPr>
          <a:xfrm>
            <a:off x="7247390" y="3444614"/>
            <a:ext cx="476329" cy="475125"/>
            <a:chOff x="-15717575" y="2786200"/>
            <a:chExt cx="306400" cy="305625"/>
          </a:xfrm>
        </p:grpSpPr>
        <p:sp>
          <p:nvSpPr>
            <p:cNvPr id="20970" name="Google Shape;20970;p91"/>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1" name="Google Shape;20971;p91"/>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2" name="Google Shape;20972;p91"/>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3" name="Google Shape;20973;p91"/>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91"/>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91"/>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6" name="Google Shape;20976;p91"/>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7" name="Google Shape;20977;p91"/>
          <p:cNvGrpSpPr/>
          <p:nvPr/>
        </p:nvGrpSpPr>
        <p:grpSpPr>
          <a:xfrm>
            <a:off x="2584963" y="1688296"/>
            <a:ext cx="475125" cy="473920"/>
            <a:chOff x="-20173175" y="2038750"/>
            <a:chExt cx="305625" cy="304850"/>
          </a:xfrm>
        </p:grpSpPr>
        <p:sp>
          <p:nvSpPr>
            <p:cNvPr id="20978" name="Google Shape;20978;p91"/>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9" name="Google Shape;20979;p91"/>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80" name="Google Shape;20980;p91"/>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81" name="Google Shape;20981;p91"/>
          <p:cNvGrpSpPr/>
          <p:nvPr/>
        </p:nvGrpSpPr>
        <p:grpSpPr>
          <a:xfrm>
            <a:off x="2586187" y="2850282"/>
            <a:ext cx="472676" cy="475125"/>
            <a:chOff x="-20173175" y="2787775"/>
            <a:chExt cx="304050" cy="305625"/>
          </a:xfrm>
        </p:grpSpPr>
        <p:sp>
          <p:nvSpPr>
            <p:cNvPr id="20982" name="Google Shape;20982;p91"/>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3" name="Google Shape;20983;p91"/>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91"/>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91"/>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6" name="Google Shape;20986;p91"/>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7" name="Google Shape;20987;p91"/>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8" name="Google Shape;20988;p91"/>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9" name="Google Shape;20989;p91"/>
          <p:cNvGrpSpPr/>
          <p:nvPr/>
        </p:nvGrpSpPr>
        <p:grpSpPr>
          <a:xfrm>
            <a:off x="5511171" y="2275564"/>
            <a:ext cx="473881" cy="471471"/>
            <a:chOff x="-18294675" y="2434925"/>
            <a:chExt cx="304825" cy="303275"/>
          </a:xfrm>
        </p:grpSpPr>
        <p:sp>
          <p:nvSpPr>
            <p:cNvPr id="20990" name="Google Shape;20990;p91"/>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1" name="Google Shape;20991;p91"/>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91"/>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3" name="Google Shape;20993;p91"/>
          <p:cNvGrpSpPr/>
          <p:nvPr/>
        </p:nvGrpSpPr>
        <p:grpSpPr>
          <a:xfrm>
            <a:off x="5567487" y="2852107"/>
            <a:ext cx="361250" cy="471471"/>
            <a:chOff x="-18258450" y="2809825"/>
            <a:chExt cx="232375" cy="303275"/>
          </a:xfrm>
        </p:grpSpPr>
        <p:sp>
          <p:nvSpPr>
            <p:cNvPr id="20994" name="Google Shape;20994;p91"/>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5" name="Google Shape;20995;p91"/>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6" name="Google Shape;20996;p91"/>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97" name="Google Shape;20997;p91"/>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98" name="Google Shape;20998;p91"/>
          <p:cNvGrpSpPr/>
          <p:nvPr/>
        </p:nvGrpSpPr>
        <p:grpSpPr>
          <a:xfrm>
            <a:off x="3777686" y="3445233"/>
            <a:ext cx="415117" cy="473920"/>
            <a:chOff x="-16422500" y="2425450"/>
            <a:chExt cx="267025" cy="304850"/>
          </a:xfrm>
        </p:grpSpPr>
        <p:sp>
          <p:nvSpPr>
            <p:cNvPr id="20999" name="Google Shape;20999;p91"/>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91"/>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91"/>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2" name="Google Shape;21002;p91"/>
          <p:cNvGrpSpPr/>
          <p:nvPr/>
        </p:nvGrpSpPr>
        <p:grpSpPr>
          <a:xfrm>
            <a:off x="6080447" y="3445838"/>
            <a:ext cx="473920" cy="472676"/>
            <a:chOff x="-16442200" y="2801175"/>
            <a:chExt cx="304850" cy="304050"/>
          </a:xfrm>
        </p:grpSpPr>
        <p:sp>
          <p:nvSpPr>
            <p:cNvPr id="21003" name="Google Shape;21003;p91"/>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4" name="Google Shape;21004;p91"/>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5" name="Google Shape;21005;p91"/>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06" name="Google Shape;21006;p91"/>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91"/>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08" name="Google Shape;21008;p91"/>
          <p:cNvGrpSpPr/>
          <p:nvPr/>
        </p:nvGrpSpPr>
        <p:grpSpPr>
          <a:xfrm>
            <a:off x="3156161" y="2276343"/>
            <a:ext cx="481265" cy="469917"/>
            <a:chOff x="-19802200" y="2416025"/>
            <a:chExt cx="309575" cy="302275"/>
          </a:xfrm>
        </p:grpSpPr>
        <p:sp>
          <p:nvSpPr>
            <p:cNvPr id="21009" name="Google Shape;21009;p91"/>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0" name="Google Shape;21010;p91"/>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91"/>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91"/>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91"/>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4" name="Google Shape;21014;p91"/>
          <p:cNvGrpSpPr/>
          <p:nvPr/>
        </p:nvGrpSpPr>
        <p:grpSpPr>
          <a:xfrm>
            <a:off x="3159232" y="2851506"/>
            <a:ext cx="475125" cy="472676"/>
            <a:chOff x="-19801400" y="2788575"/>
            <a:chExt cx="305625" cy="304050"/>
          </a:xfrm>
        </p:grpSpPr>
        <p:sp>
          <p:nvSpPr>
            <p:cNvPr id="21015" name="Google Shape;21015;p91"/>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91"/>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91"/>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91"/>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91"/>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91"/>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1" name="Google Shape;21021;p91"/>
          <p:cNvGrpSpPr/>
          <p:nvPr/>
        </p:nvGrpSpPr>
        <p:grpSpPr>
          <a:xfrm>
            <a:off x="6114308" y="1688916"/>
            <a:ext cx="422463" cy="472676"/>
            <a:chOff x="-17903225" y="2060800"/>
            <a:chExt cx="271750" cy="304050"/>
          </a:xfrm>
        </p:grpSpPr>
        <p:sp>
          <p:nvSpPr>
            <p:cNvPr id="21022" name="Google Shape;21022;p91"/>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91"/>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4" name="Google Shape;21024;p91"/>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5" name="Google Shape;21025;p91"/>
          <p:cNvGrpSpPr/>
          <p:nvPr/>
        </p:nvGrpSpPr>
        <p:grpSpPr>
          <a:xfrm>
            <a:off x="6088599" y="2274962"/>
            <a:ext cx="473881" cy="472676"/>
            <a:chOff x="-17918975" y="2435725"/>
            <a:chExt cx="304825" cy="304050"/>
          </a:xfrm>
        </p:grpSpPr>
        <p:sp>
          <p:nvSpPr>
            <p:cNvPr id="21026" name="Google Shape;21026;p91"/>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7" name="Google Shape;21027;p91"/>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8" name="Google Shape;21028;p91"/>
          <p:cNvGrpSpPr/>
          <p:nvPr/>
        </p:nvGrpSpPr>
        <p:grpSpPr>
          <a:xfrm>
            <a:off x="6117359" y="2852729"/>
            <a:ext cx="416361" cy="470228"/>
            <a:chOff x="-17899300" y="2810625"/>
            <a:chExt cx="267825" cy="302475"/>
          </a:xfrm>
        </p:grpSpPr>
        <p:sp>
          <p:nvSpPr>
            <p:cNvPr id="21029" name="Google Shape;21029;p91"/>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91"/>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1" name="Google Shape;21031;p91"/>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2" name="Google Shape;21032;p91"/>
          <p:cNvGrpSpPr/>
          <p:nvPr/>
        </p:nvGrpSpPr>
        <p:grpSpPr>
          <a:xfrm>
            <a:off x="2023212" y="3461166"/>
            <a:ext cx="472676" cy="442089"/>
            <a:chOff x="-16066500" y="2060800"/>
            <a:chExt cx="304050" cy="284375"/>
          </a:xfrm>
        </p:grpSpPr>
        <p:sp>
          <p:nvSpPr>
            <p:cNvPr id="21033" name="Google Shape;21033;p91"/>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91"/>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91"/>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6" name="Google Shape;21036;p91"/>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91"/>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38" name="Google Shape;21038;p91"/>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9" name="Google Shape;21039;p91"/>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0" name="Google Shape;21040;p91"/>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41" name="Google Shape;21041;p91"/>
          <p:cNvGrpSpPr/>
          <p:nvPr/>
        </p:nvGrpSpPr>
        <p:grpSpPr>
          <a:xfrm>
            <a:off x="7907919" y="2297751"/>
            <a:ext cx="368362" cy="419314"/>
            <a:chOff x="4995050" y="3245650"/>
            <a:chExt cx="236950" cy="269725"/>
          </a:xfrm>
        </p:grpSpPr>
        <p:sp>
          <p:nvSpPr>
            <p:cNvPr id="21042" name="Google Shape;21042;p91"/>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91"/>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4" name="Google Shape;21044;p91"/>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45" name="Google Shape;21045;p91"/>
            <p:cNvGrpSpPr/>
            <p:nvPr/>
          </p:nvGrpSpPr>
          <p:grpSpPr>
            <a:xfrm>
              <a:off x="4995050" y="3245650"/>
              <a:ext cx="236950" cy="269725"/>
              <a:chOff x="4995050" y="3245650"/>
              <a:chExt cx="236950" cy="269725"/>
            </a:xfrm>
          </p:grpSpPr>
          <p:sp>
            <p:nvSpPr>
              <p:cNvPr id="21046" name="Google Shape;21046;p91"/>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7" name="Google Shape;21047;p91"/>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048" name="Google Shape;21048;p91"/>
          <p:cNvGrpSpPr/>
          <p:nvPr/>
        </p:nvGrpSpPr>
        <p:grpSpPr>
          <a:xfrm>
            <a:off x="5507712" y="1689744"/>
            <a:ext cx="483749" cy="481292"/>
            <a:chOff x="4724650" y="2885700"/>
            <a:chExt cx="270750" cy="269375"/>
          </a:xfrm>
        </p:grpSpPr>
        <p:sp>
          <p:nvSpPr>
            <p:cNvPr id="21049" name="Google Shape;21049;p91"/>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0" name="Google Shape;21050;p91"/>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1" name="Google Shape;21051;p91"/>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91"/>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91"/>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91"/>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5" name="Google Shape;21055;p91"/>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6" name="Google Shape;21056;p91"/>
          <p:cNvGrpSpPr/>
          <p:nvPr/>
        </p:nvGrpSpPr>
        <p:grpSpPr>
          <a:xfrm>
            <a:off x="4374817" y="1683870"/>
            <a:ext cx="389425" cy="467822"/>
            <a:chOff x="4459350" y="2882125"/>
            <a:chExt cx="228375" cy="274350"/>
          </a:xfrm>
        </p:grpSpPr>
        <p:sp>
          <p:nvSpPr>
            <p:cNvPr id="21057" name="Google Shape;21057;p91"/>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91"/>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91"/>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91"/>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91"/>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21062" name="Google Shape;21062;p91"/>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21063" name="Google Shape;21063;p9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067" name="Shape 21067"/>
        <p:cNvGrpSpPr/>
        <p:nvPr/>
      </p:nvGrpSpPr>
      <p:grpSpPr>
        <a:xfrm>
          <a:off x="0" y="0"/>
          <a:ext cx="0" cy="0"/>
          <a:chOff x="0" y="0"/>
          <a:chExt cx="0" cy="0"/>
        </a:xfrm>
      </p:grpSpPr>
      <p:sp>
        <p:nvSpPr>
          <p:cNvPr id="21068" name="Google Shape;21068;p9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21069" name="Google Shape;21069;p92"/>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70" name="Google Shape;21070;p92"/>
          <p:cNvGrpSpPr/>
          <p:nvPr/>
        </p:nvGrpSpPr>
        <p:grpSpPr>
          <a:xfrm>
            <a:off x="835580" y="2140412"/>
            <a:ext cx="426462" cy="420796"/>
            <a:chOff x="-6713450" y="2397900"/>
            <a:chExt cx="295375" cy="291450"/>
          </a:xfrm>
        </p:grpSpPr>
        <p:sp>
          <p:nvSpPr>
            <p:cNvPr id="21071" name="Google Shape;21071;p92"/>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92"/>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73" name="Google Shape;21073;p92"/>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74" name="Google Shape;21074;p92"/>
          <p:cNvGrpSpPr/>
          <p:nvPr/>
        </p:nvGrpSpPr>
        <p:grpSpPr>
          <a:xfrm>
            <a:off x="3540341" y="1631401"/>
            <a:ext cx="423069" cy="420507"/>
            <a:chOff x="-4932650" y="2046625"/>
            <a:chExt cx="293025" cy="291250"/>
          </a:xfrm>
        </p:grpSpPr>
        <p:sp>
          <p:nvSpPr>
            <p:cNvPr id="21075" name="Google Shape;21075;p92"/>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92"/>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77" name="Google Shape;21077;p92"/>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78" name="Google Shape;21078;p92"/>
          <p:cNvGrpSpPr/>
          <p:nvPr/>
        </p:nvGrpSpPr>
        <p:grpSpPr>
          <a:xfrm>
            <a:off x="3552272" y="2660957"/>
            <a:ext cx="423069" cy="420796"/>
            <a:chOff x="-4931075" y="2765725"/>
            <a:chExt cx="293025" cy="291450"/>
          </a:xfrm>
        </p:grpSpPr>
        <p:sp>
          <p:nvSpPr>
            <p:cNvPr id="21079" name="Google Shape;21079;p92"/>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0" name="Google Shape;21080;p92"/>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1" name="Google Shape;21081;p92"/>
          <p:cNvGrpSpPr/>
          <p:nvPr/>
        </p:nvGrpSpPr>
        <p:grpSpPr>
          <a:xfrm>
            <a:off x="6257840" y="1656289"/>
            <a:ext cx="420796" cy="370732"/>
            <a:chOff x="-3137650" y="2067900"/>
            <a:chExt cx="291450" cy="256775"/>
          </a:xfrm>
        </p:grpSpPr>
        <p:sp>
          <p:nvSpPr>
            <p:cNvPr id="21082" name="Google Shape;21082;p92"/>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3" name="Google Shape;21083;p92"/>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4" name="Google Shape;21084;p92"/>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5" name="Google Shape;21085;p92"/>
          <p:cNvGrpSpPr/>
          <p:nvPr/>
        </p:nvGrpSpPr>
        <p:grpSpPr>
          <a:xfrm>
            <a:off x="6257840" y="2139926"/>
            <a:ext cx="420796" cy="421770"/>
            <a:chOff x="-3137650" y="2408950"/>
            <a:chExt cx="291450" cy="292125"/>
          </a:xfrm>
        </p:grpSpPr>
        <p:sp>
          <p:nvSpPr>
            <p:cNvPr id="21086" name="Google Shape;21086;p92"/>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92"/>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92"/>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9" name="Google Shape;21089;p92"/>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0" name="Google Shape;21090;p92"/>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1" name="Google Shape;21091;p92"/>
          <p:cNvGrpSpPr/>
          <p:nvPr/>
        </p:nvGrpSpPr>
        <p:grpSpPr>
          <a:xfrm>
            <a:off x="6269771" y="2685412"/>
            <a:ext cx="420796" cy="371887"/>
            <a:chOff x="-3137650" y="2787000"/>
            <a:chExt cx="291450" cy="257575"/>
          </a:xfrm>
        </p:grpSpPr>
        <p:sp>
          <p:nvSpPr>
            <p:cNvPr id="21092" name="Google Shape;21092;p92"/>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92"/>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92"/>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92"/>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92"/>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92"/>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92"/>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92"/>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00" name="Google Shape;21100;p92"/>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92"/>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92"/>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03" name="Google Shape;21103;p92"/>
          <p:cNvGrpSpPr/>
          <p:nvPr/>
        </p:nvGrpSpPr>
        <p:grpSpPr>
          <a:xfrm>
            <a:off x="1387948" y="2660397"/>
            <a:ext cx="421914" cy="421914"/>
            <a:chOff x="-6354300" y="2757075"/>
            <a:chExt cx="292225" cy="292225"/>
          </a:xfrm>
        </p:grpSpPr>
        <p:sp>
          <p:nvSpPr>
            <p:cNvPr id="21104" name="Google Shape;21104;p92"/>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92"/>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6" name="Google Shape;21106;p92"/>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7" name="Google Shape;21107;p92"/>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8" name="Google Shape;21108;p92"/>
          <p:cNvGrpSpPr/>
          <p:nvPr/>
        </p:nvGrpSpPr>
        <p:grpSpPr>
          <a:xfrm>
            <a:off x="4081951" y="1629560"/>
            <a:ext cx="424188" cy="424188"/>
            <a:chOff x="-4573475" y="2045850"/>
            <a:chExt cx="293800" cy="293800"/>
          </a:xfrm>
        </p:grpSpPr>
        <p:sp>
          <p:nvSpPr>
            <p:cNvPr id="21109" name="Google Shape;21109;p92"/>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92"/>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1" name="Google Shape;21111;p92"/>
          <p:cNvGrpSpPr/>
          <p:nvPr/>
        </p:nvGrpSpPr>
        <p:grpSpPr>
          <a:xfrm>
            <a:off x="4081374" y="2138699"/>
            <a:ext cx="425343" cy="424225"/>
            <a:chOff x="-4570325" y="2405775"/>
            <a:chExt cx="294600" cy="293825"/>
          </a:xfrm>
        </p:grpSpPr>
        <p:sp>
          <p:nvSpPr>
            <p:cNvPr id="21112" name="Google Shape;21112;p92"/>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3" name="Google Shape;21113;p92"/>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4" name="Google Shape;21114;p92"/>
          <p:cNvGrpSpPr/>
          <p:nvPr/>
        </p:nvGrpSpPr>
        <p:grpSpPr>
          <a:xfrm>
            <a:off x="4094442" y="2659838"/>
            <a:ext cx="423069" cy="423033"/>
            <a:chOff x="-4572700" y="2764950"/>
            <a:chExt cx="293025" cy="293000"/>
          </a:xfrm>
        </p:grpSpPr>
        <p:sp>
          <p:nvSpPr>
            <p:cNvPr id="21115" name="Google Shape;21115;p92"/>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6" name="Google Shape;21116;p92"/>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7" name="Google Shape;21117;p92"/>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92"/>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92"/>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0" name="Google Shape;21120;p92"/>
          <p:cNvGrpSpPr/>
          <p:nvPr/>
        </p:nvGrpSpPr>
        <p:grpSpPr>
          <a:xfrm>
            <a:off x="6813205" y="1631239"/>
            <a:ext cx="414840" cy="420832"/>
            <a:chOff x="-2777700" y="2049775"/>
            <a:chExt cx="287325" cy="291475"/>
          </a:xfrm>
        </p:grpSpPr>
        <p:sp>
          <p:nvSpPr>
            <p:cNvPr id="21121" name="Google Shape;21121;p92"/>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2" name="Google Shape;21122;p92"/>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3" name="Google Shape;21123;p92"/>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4" name="Google Shape;21124;p92"/>
          <p:cNvGrpSpPr/>
          <p:nvPr/>
        </p:nvGrpSpPr>
        <p:grpSpPr>
          <a:xfrm>
            <a:off x="6809667" y="2140431"/>
            <a:ext cx="421914" cy="420759"/>
            <a:chOff x="-2571737" y="2403625"/>
            <a:chExt cx="292225" cy="291425"/>
          </a:xfrm>
        </p:grpSpPr>
        <p:sp>
          <p:nvSpPr>
            <p:cNvPr id="21125" name="Google Shape;21125;p92"/>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92"/>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92"/>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8" name="Google Shape;21128;p92"/>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9" name="Google Shape;21129;p92"/>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92"/>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1" name="Google Shape;21131;p92"/>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2" name="Google Shape;21132;p92"/>
          <p:cNvGrpSpPr/>
          <p:nvPr/>
        </p:nvGrpSpPr>
        <p:grpSpPr>
          <a:xfrm>
            <a:off x="6809667" y="2661534"/>
            <a:ext cx="421914" cy="419640"/>
            <a:chOff x="-2571737" y="2764550"/>
            <a:chExt cx="292225" cy="290650"/>
          </a:xfrm>
        </p:grpSpPr>
        <p:sp>
          <p:nvSpPr>
            <p:cNvPr id="21133" name="Google Shape;21133;p92"/>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92"/>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92"/>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6" name="Google Shape;21136;p92"/>
          <p:cNvGrpSpPr/>
          <p:nvPr/>
        </p:nvGrpSpPr>
        <p:grpSpPr>
          <a:xfrm>
            <a:off x="3009168" y="3230538"/>
            <a:ext cx="421914" cy="423864"/>
            <a:chOff x="-1333975" y="2365850"/>
            <a:chExt cx="292225" cy="293575"/>
          </a:xfrm>
        </p:grpSpPr>
        <p:sp>
          <p:nvSpPr>
            <p:cNvPr id="21137" name="Google Shape;21137;p92"/>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92"/>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9" name="Google Shape;21139;p92"/>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0" name="Google Shape;21140;p92"/>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1" name="Google Shape;21141;p92"/>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2" name="Google Shape;21142;p92"/>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92"/>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92"/>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5" name="Google Shape;21145;p92"/>
          <p:cNvGrpSpPr/>
          <p:nvPr/>
        </p:nvGrpSpPr>
        <p:grpSpPr>
          <a:xfrm>
            <a:off x="1942643" y="2660397"/>
            <a:ext cx="398020" cy="421914"/>
            <a:chOff x="-5995925" y="2757850"/>
            <a:chExt cx="275675" cy="292225"/>
          </a:xfrm>
        </p:grpSpPr>
        <p:sp>
          <p:nvSpPr>
            <p:cNvPr id="21146" name="Google Shape;21146;p92"/>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92"/>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92"/>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92"/>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92"/>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92"/>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92"/>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92"/>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92"/>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5" name="Google Shape;21155;p92"/>
          <p:cNvGrpSpPr/>
          <p:nvPr/>
        </p:nvGrpSpPr>
        <p:grpSpPr>
          <a:xfrm>
            <a:off x="4622930" y="1631816"/>
            <a:ext cx="421951" cy="419677"/>
            <a:chOff x="-4211975" y="2046625"/>
            <a:chExt cx="292250" cy="290675"/>
          </a:xfrm>
        </p:grpSpPr>
        <p:sp>
          <p:nvSpPr>
            <p:cNvPr id="21156" name="Google Shape;21156;p92"/>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92"/>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8" name="Google Shape;21158;p92"/>
          <p:cNvGrpSpPr/>
          <p:nvPr/>
        </p:nvGrpSpPr>
        <p:grpSpPr>
          <a:xfrm>
            <a:off x="4672976" y="2138699"/>
            <a:ext cx="321859" cy="424225"/>
            <a:chOff x="-4178875" y="2405775"/>
            <a:chExt cx="222925" cy="293825"/>
          </a:xfrm>
        </p:grpSpPr>
        <p:sp>
          <p:nvSpPr>
            <p:cNvPr id="21159" name="Google Shape;21159;p92"/>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92"/>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92"/>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62" name="Google Shape;21162;p92"/>
          <p:cNvGrpSpPr/>
          <p:nvPr/>
        </p:nvGrpSpPr>
        <p:grpSpPr>
          <a:xfrm>
            <a:off x="4635439" y="2673483"/>
            <a:ext cx="420796" cy="395746"/>
            <a:chOff x="-4211975" y="2783850"/>
            <a:chExt cx="291450" cy="274100"/>
          </a:xfrm>
        </p:grpSpPr>
        <p:sp>
          <p:nvSpPr>
            <p:cNvPr id="21163" name="Google Shape;21163;p92"/>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92"/>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92"/>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66" name="Google Shape;21166;p92"/>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67" name="Google Shape;21167;p92"/>
          <p:cNvGrpSpPr/>
          <p:nvPr/>
        </p:nvGrpSpPr>
        <p:grpSpPr>
          <a:xfrm>
            <a:off x="7340368" y="2140413"/>
            <a:ext cx="420796" cy="420796"/>
            <a:chOff x="-2419325" y="2408150"/>
            <a:chExt cx="291450" cy="291450"/>
          </a:xfrm>
        </p:grpSpPr>
        <p:sp>
          <p:nvSpPr>
            <p:cNvPr id="21168" name="Google Shape;21168;p92"/>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9" name="Google Shape;21169;p92"/>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92"/>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92"/>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92"/>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92"/>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92"/>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75" name="Google Shape;21175;p92"/>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76" name="Google Shape;21176;p92"/>
          <p:cNvGrpSpPr/>
          <p:nvPr/>
        </p:nvGrpSpPr>
        <p:grpSpPr>
          <a:xfrm>
            <a:off x="4661893" y="3231514"/>
            <a:ext cx="420796" cy="421914"/>
            <a:chOff x="-1333200" y="2770450"/>
            <a:chExt cx="291450" cy="292225"/>
          </a:xfrm>
        </p:grpSpPr>
        <p:sp>
          <p:nvSpPr>
            <p:cNvPr id="21177" name="Google Shape;21177;p92"/>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8" name="Google Shape;21178;p92"/>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9" name="Google Shape;21179;p92"/>
          <p:cNvGrpSpPr/>
          <p:nvPr/>
        </p:nvGrpSpPr>
        <p:grpSpPr>
          <a:xfrm>
            <a:off x="2458506" y="1631256"/>
            <a:ext cx="423069" cy="420796"/>
            <a:chOff x="-5635200" y="2037975"/>
            <a:chExt cx="293025" cy="291450"/>
          </a:xfrm>
        </p:grpSpPr>
        <p:sp>
          <p:nvSpPr>
            <p:cNvPr id="21180" name="Google Shape;21180;p92"/>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1" name="Google Shape;21181;p92"/>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2" name="Google Shape;21182;p92"/>
          <p:cNvGrpSpPr/>
          <p:nvPr/>
        </p:nvGrpSpPr>
        <p:grpSpPr>
          <a:xfrm>
            <a:off x="2456792" y="2140412"/>
            <a:ext cx="426499" cy="420796"/>
            <a:chOff x="-5637575" y="2397900"/>
            <a:chExt cx="295400" cy="291450"/>
          </a:xfrm>
        </p:grpSpPr>
        <p:sp>
          <p:nvSpPr>
            <p:cNvPr id="21183" name="Google Shape;21183;p92"/>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92"/>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92"/>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92"/>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7" name="Google Shape;21187;p92"/>
          <p:cNvGrpSpPr/>
          <p:nvPr/>
        </p:nvGrpSpPr>
        <p:grpSpPr>
          <a:xfrm>
            <a:off x="2470455" y="2660397"/>
            <a:ext cx="423033" cy="421914"/>
            <a:chOff x="-5635975" y="2757075"/>
            <a:chExt cx="293000" cy="292225"/>
          </a:xfrm>
        </p:grpSpPr>
        <p:sp>
          <p:nvSpPr>
            <p:cNvPr id="21188" name="Google Shape;21188;p92"/>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92"/>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0" name="Google Shape;21190;p92"/>
          <p:cNvGrpSpPr/>
          <p:nvPr/>
        </p:nvGrpSpPr>
        <p:grpSpPr>
          <a:xfrm>
            <a:off x="5154391" y="1631256"/>
            <a:ext cx="423069" cy="420796"/>
            <a:chOff x="-3854375" y="2046625"/>
            <a:chExt cx="293025" cy="291450"/>
          </a:xfrm>
        </p:grpSpPr>
        <p:sp>
          <p:nvSpPr>
            <p:cNvPr id="21191" name="Google Shape;21191;p92"/>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2" name="Google Shape;21192;p92"/>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3" name="Google Shape;21193;p92"/>
          <p:cNvGrpSpPr/>
          <p:nvPr/>
        </p:nvGrpSpPr>
        <p:grpSpPr>
          <a:xfrm>
            <a:off x="5153254" y="2138717"/>
            <a:ext cx="425343" cy="424188"/>
            <a:chOff x="-3854375" y="2405000"/>
            <a:chExt cx="294600" cy="293800"/>
          </a:xfrm>
        </p:grpSpPr>
        <p:sp>
          <p:nvSpPr>
            <p:cNvPr id="21194" name="Google Shape;21194;p92"/>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5" name="Google Shape;21195;p92"/>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6" name="Google Shape;21196;p92"/>
          <p:cNvGrpSpPr/>
          <p:nvPr/>
        </p:nvGrpSpPr>
        <p:grpSpPr>
          <a:xfrm>
            <a:off x="5167459" y="2659838"/>
            <a:ext cx="420796" cy="423033"/>
            <a:chOff x="-3852025" y="2764950"/>
            <a:chExt cx="291450" cy="293000"/>
          </a:xfrm>
        </p:grpSpPr>
        <p:sp>
          <p:nvSpPr>
            <p:cNvPr id="21197" name="Google Shape;21197;p92"/>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8" name="Google Shape;21198;p92"/>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99" name="Google Shape;21199;p92"/>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0" name="Google Shape;21200;p92"/>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01" name="Google Shape;21201;p92"/>
          <p:cNvGrpSpPr/>
          <p:nvPr/>
        </p:nvGrpSpPr>
        <p:grpSpPr>
          <a:xfrm>
            <a:off x="7890048" y="2660398"/>
            <a:ext cx="420796" cy="421914"/>
            <a:chOff x="-2060175" y="2768875"/>
            <a:chExt cx="291450" cy="292225"/>
          </a:xfrm>
        </p:grpSpPr>
        <p:sp>
          <p:nvSpPr>
            <p:cNvPr id="21202" name="Google Shape;21202;p92"/>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3" name="Google Shape;21203;p92"/>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4" name="Google Shape;21204;p92"/>
          <p:cNvGrpSpPr/>
          <p:nvPr/>
        </p:nvGrpSpPr>
        <p:grpSpPr>
          <a:xfrm>
            <a:off x="1903657" y="3232071"/>
            <a:ext cx="421914" cy="420796"/>
            <a:chOff x="-937025" y="2064750"/>
            <a:chExt cx="292225" cy="291450"/>
          </a:xfrm>
        </p:grpSpPr>
        <p:sp>
          <p:nvSpPr>
            <p:cNvPr id="21205" name="Google Shape;21205;p92"/>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6" name="Google Shape;21206;p92"/>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92"/>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8" name="Google Shape;21208;p92"/>
          <p:cNvGrpSpPr/>
          <p:nvPr/>
        </p:nvGrpSpPr>
        <p:grpSpPr>
          <a:xfrm>
            <a:off x="3006820" y="1630697"/>
            <a:ext cx="421951" cy="421914"/>
            <a:chOff x="-5276050" y="2037975"/>
            <a:chExt cx="292250" cy="292225"/>
          </a:xfrm>
        </p:grpSpPr>
        <p:sp>
          <p:nvSpPr>
            <p:cNvPr id="21209" name="Google Shape;21209;p92"/>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92"/>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1" name="Google Shape;21211;p92"/>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12" name="Google Shape;21212;p92"/>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92"/>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14" name="Google Shape;21214;p92"/>
          <p:cNvGrpSpPr/>
          <p:nvPr/>
        </p:nvGrpSpPr>
        <p:grpSpPr>
          <a:xfrm>
            <a:off x="5765634" y="1631256"/>
            <a:ext cx="324133" cy="420796"/>
            <a:chOff x="-3462150" y="2046625"/>
            <a:chExt cx="224500" cy="291450"/>
          </a:xfrm>
        </p:grpSpPr>
        <p:sp>
          <p:nvSpPr>
            <p:cNvPr id="21215" name="Google Shape;21215;p92"/>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92"/>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92"/>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92"/>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92"/>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92"/>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92"/>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2" name="Google Shape;21222;p92"/>
          <p:cNvGrpSpPr/>
          <p:nvPr/>
        </p:nvGrpSpPr>
        <p:grpSpPr>
          <a:xfrm>
            <a:off x="5741197" y="2139276"/>
            <a:ext cx="373006" cy="423069"/>
            <a:chOff x="-3478675" y="2405775"/>
            <a:chExt cx="258350" cy="293025"/>
          </a:xfrm>
        </p:grpSpPr>
        <p:sp>
          <p:nvSpPr>
            <p:cNvPr id="21223" name="Google Shape;21223;p92"/>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92"/>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92"/>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92"/>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7" name="Google Shape;21227;p92"/>
          <p:cNvGrpSpPr/>
          <p:nvPr/>
        </p:nvGrpSpPr>
        <p:grpSpPr>
          <a:xfrm>
            <a:off x="5803715" y="2660398"/>
            <a:ext cx="271831" cy="421914"/>
            <a:chOff x="-3443250" y="2765725"/>
            <a:chExt cx="188275" cy="292225"/>
          </a:xfrm>
        </p:grpSpPr>
        <p:sp>
          <p:nvSpPr>
            <p:cNvPr id="21228" name="Google Shape;21228;p92"/>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9" name="Google Shape;21229;p92"/>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0" name="Google Shape;21230;p92"/>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1" name="Google Shape;21231;p92"/>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2" name="Google Shape;21232;p92"/>
          <p:cNvGrpSpPr/>
          <p:nvPr/>
        </p:nvGrpSpPr>
        <p:grpSpPr>
          <a:xfrm>
            <a:off x="832612" y="3230934"/>
            <a:ext cx="371887" cy="423069"/>
            <a:chOff x="-1684475" y="2049000"/>
            <a:chExt cx="257575" cy="293025"/>
          </a:xfrm>
        </p:grpSpPr>
        <p:sp>
          <p:nvSpPr>
            <p:cNvPr id="21233" name="Google Shape;21233;p92"/>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4" name="Google Shape;21234;p92"/>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5" name="Google Shape;21235;p92"/>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92"/>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37" name="Google Shape;21237;p92"/>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38" name="Google Shape;21238;p92"/>
          <p:cNvGrpSpPr/>
          <p:nvPr/>
        </p:nvGrpSpPr>
        <p:grpSpPr>
          <a:xfrm>
            <a:off x="4122504" y="3231514"/>
            <a:ext cx="420796" cy="421914"/>
            <a:chOff x="-1700225" y="2768875"/>
            <a:chExt cx="291450" cy="292225"/>
          </a:xfrm>
        </p:grpSpPr>
        <p:sp>
          <p:nvSpPr>
            <p:cNvPr id="21239" name="Google Shape;21239;p92"/>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0" name="Google Shape;21240;p92"/>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1" name="Google Shape;21241;p92"/>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92"/>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92"/>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92"/>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5" name="Google Shape;21245;p92"/>
          <p:cNvGrpSpPr/>
          <p:nvPr/>
        </p:nvGrpSpPr>
        <p:grpSpPr>
          <a:xfrm>
            <a:off x="3590852" y="3230935"/>
            <a:ext cx="371887" cy="423069"/>
            <a:chOff x="-919700" y="2420750"/>
            <a:chExt cx="257575" cy="293025"/>
          </a:xfrm>
        </p:grpSpPr>
        <p:sp>
          <p:nvSpPr>
            <p:cNvPr id="21246" name="Google Shape;21246;p92"/>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7" name="Google Shape;21247;p92"/>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8" name="Google Shape;21248;p92"/>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9" name="Google Shape;21249;p92"/>
          <p:cNvGrpSpPr/>
          <p:nvPr/>
        </p:nvGrpSpPr>
        <p:grpSpPr>
          <a:xfrm>
            <a:off x="1926044" y="1645950"/>
            <a:ext cx="409531" cy="410617"/>
            <a:chOff x="6679825" y="2693700"/>
            <a:chExt cx="257875" cy="258575"/>
          </a:xfrm>
        </p:grpSpPr>
        <p:sp>
          <p:nvSpPr>
            <p:cNvPr id="21250" name="Google Shape;21250;p92"/>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1" name="Google Shape;21251;p92"/>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2" name="Google Shape;21252;p92"/>
          <p:cNvGrpSpPr/>
          <p:nvPr/>
        </p:nvGrpSpPr>
        <p:grpSpPr>
          <a:xfrm>
            <a:off x="1915618" y="2142110"/>
            <a:ext cx="420531" cy="417262"/>
            <a:chOff x="6790450" y="3119050"/>
            <a:chExt cx="262750" cy="260675"/>
          </a:xfrm>
        </p:grpSpPr>
        <p:sp>
          <p:nvSpPr>
            <p:cNvPr id="21253" name="Google Shape;21253;p92"/>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4" name="Google Shape;21254;p92"/>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5" name="Google Shape;21255;p92"/>
          <p:cNvGrpSpPr/>
          <p:nvPr/>
        </p:nvGrpSpPr>
        <p:grpSpPr>
          <a:xfrm>
            <a:off x="6542730" y="3755436"/>
            <a:ext cx="358093" cy="407391"/>
            <a:chOff x="7660859" y="2571753"/>
            <a:chExt cx="366561" cy="417024"/>
          </a:xfrm>
        </p:grpSpPr>
        <p:sp>
          <p:nvSpPr>
            <p:cNvPr id="21256" name="Google Shape;21256;p92"/>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92"/>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92"/>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9" name="Google Shape;21259;p92"/>
          <p:cNvGrpSpPr/>
          <p:nvPr/>
        </p:nvGrpSpPr>
        <p:grpSpPr>
          <a:xfrm>
            <a:off x="4077412" y="3755436"/>
            <a:ext cx="407391" cy="407391"/>
            <a:chOff x="5566722" y="2571753"/>
            <a:chExt cx="417024" cy="417024"/>
          </a:xfrm>
        </p:grpSpPr>
        <p:sp>
          <p:nvSpPr>
            <p:cNvPr id="21260" name="Google Shape;21260;p92"/>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92"/>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2" name="Google Shape;21262;p92"/>
          <p:cNvGrpSpPr/>
          <p:nvPr/>
        </p:nvGrpSpPr>
        <p:grpSpPr>
          <a:xfrm>
            <a:off x="4693744" y="3857692"/>
            <a:ext cx="407381" cy="202880"/>
            <a:chOff x="6090251" y="2676413"/>
            <a:chExt cx="417014" cy="207677"/>
          </a:xfrm>
        </p:grpSpPr>
        <p:sp>
          <p:nvSpPr>
            <p:cNvPr id="21263" name="Google Shape;21263;p92"/>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92"/>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92"/>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92"/>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7" name="Google Shape;21267;p92"/>
          <p:cNvGrpSpPr/>
          <p:nvPr/>
        </p:nvGrpSpPr>
        <p:grpSpPr>
          <a:xfrm>
            <a:off x="5926398" y="3755436"/>
            <a:ext cx="407391" cy="407391"/>
            <a:chOff x="7137330" y="2571753"/>
            <a:chExt cx="417024" cy="417024"/>
          </a:xfrm>
        </p:grpSpPr>
        <p:sp>
          <p:nvSpPr>
            <p:cNvPr id="21268" name="Google Shape;21268;p92"/>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92"/>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92"/>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1" name="Google Shape;21271;p92"/>
          <p:cNvGrpSpPr/>
          <p:nvPr/>
        </p:nvGrpSpPr>
        <p:grpSpPr>
          <a:xfrm>
            <a:off x="5310066" y="3755436"/>
            <a:ext cx="407391" cy="407391"/>
            <a:chOff x="6613801" y="2571753"/>
            <a:chExt cx="417024" cy="417024"/>
          </a:xfrm>
        </p:grpSpPr>
        <p:sp>
          <p:nvSpPr>
            <p:cNvPr id="21272" name="Google Shape;21272;p92"/>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92"/>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4" name="Google Shape;21274;p92"/>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5" name="Google Shape;21275;p92"/>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6" name="Google Shape;21276;p92"/>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7" name="Google Shape;21277;p92"/>
          <p:cNvGrpSpPr/>
          <p:nvPr/>
        </p:nvGrpSpPr>
        <p:grpSpPr>
          <a:xfrm>
            <a:off x="7896740" y="3238780"/>
            <a:ext cx="407411" cy="407411"/>
            <a:chOff x="2964567" y="2571753"/>
            <a:chExt cx="417045" cy="417045"/>
          </a:xfrm>
        </p:grpSpPr>
        <p:sp>
          <p:nvSpPr>
            <p:cNvPr id="21278" name="Google Shape;21278;p92"/>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92"/>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0" name="Google Shape;21280;p92"/>
          <p:cNvGrpSpPr/>
          <p:nvPr/>
        </p:nvGrpSpPr>
        <p:grpSpPr>
          <a:xfrm>
            <a:off x="1612062" y="3815897"/>
            <a:ext cx="407391" cy="286470"/>
            <a:chOff x="3476576" y="2633631"/>
            <a:chExt cx="417024" cy="293244"/>
          </a:xfrm>
        </p:grpSpPr>
        <p:sp>
          <p:nvSpPr>
            <p:cNvPr id="21281" name="Google Shape;21281;p92"/>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2" name="Google Shape;21282;p92"/>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3" name="Google Shape;21283;p92"/>
          <p:cNvGrpSpPr/>
          <p:nvPr/>
        </p:nvGrpSpPr>
        <p:grpSpPr>
          <a:xfrm>
            <a:off x="2228394" y="3755508"/>
            <a:ext cx="407411" cy="407248"/>
            <a:chOff x="3988564" y="2571836"/>
            <a:chExt cx="417045" cy="416878"/>
          </a:xfrm>
        </p:grpSpPr>
        <p:sp>
          <p:nvSpPr>
            <p:cNvPr id="21284" name="Google Shape;21284;p92"/>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92"/>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6" name="Google Shape;21286;p92"/>
          <p:cNvGrpSpPr/>
          <p:nvPr/>
        </p:nvGrpSpPr>
        <p:grpSpPr>
          <a:xfrm>
            <a:off x="2844747" y="3755436"/>
            <a:ext cx="407391" cy="407391"/>
            <a:chOff x="4500573" y="2571753"/>
            <a:chExt cx="417024" cy="417024"/>
          </a:xfrm>
        </p:grpSpPr>
        <p:sp>
          <p:nvSpPr>
            <p:cNvPr id="21287" name="Google Shape;21287;p92"/>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8" name="Google Shape;21288;p92"/>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9" name="Google Shape;21289;p92"/>
          <p:cNvGrpSpPr/>
          <p:nvPr/>
        </p:nvGrpSpPr>
        <p:grpSpPr>
          <a:xfrm>
            <a:off x="3461079" y="3755436"/>
            <a:ext cx="407391" cy="407391"/>
            <a:chOff x="5012603" y="2571753"/>
            <a:chExt cx="417024" cy="417024"/>
          </a:xfrm>
        </p:grpSpPr>
        <p:sp>
          <p:nvSpPr>
            <p:cNvPr id="21290" name="Google Shape;21290;p92"/>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1" name="Google Shape;21291;p92"/>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92" name="Google Shape;21292;p92"/>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93" name="Google Shape;21293;p92"/>
          <p:cNvGrpSpPr/>
          <p:nvPr/>
        </p:nvGrpSpPr>
        <p:grpSpPr>
          <a:xfrm>
            <a:off x="5721826" y="3238790"/>
            <a:ext cx="407432" cy="407391"/>
            <a:chOff x="812101" y="2571761"/>
            <a:chExt cx="417066" cy="417024"/>
          </a:xfrm>
        </p:grpSpPr>
        <p:sp>
          <p:nvSpPr>
            <p:cNvPr id="21294" name="Google Shape;21294;p92"/>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5" name="Google Shape;21295;p92"/>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6" name="Google Shape;21296;p92"/>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7" name="Google Shape;21297;p92"/>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8" name="Google Shape;21298;p92"/>
          <p:cNvGrpSpPr/>
          <p:nvPr/>
        </p:nvGrpSpPr>
        <p:grpSpPr>
          <a:xfrm>
            <a:off x="6242420" y="3238790"/>
            <a:ext cx="407391" cy="407391"/>
            <a:chOff x="1323129" y="2571761"/>
            <a:chExt cx="417024" cy="417024"/>
          </a:xfrm>
        </p:grpSpPr>
        <p:sp>
          <p:nvSpPr>
            <p:cNvPr id="21299" name="Google Shape;21299;p92"/>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0" name="Google Shape;21300;p92"/>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92"/>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92"/>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03" name="Google Shape;21303;p92"/>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04" name="Google Shape;21304;p92"/>
          <p:cNvGrpSpPr/>
          <p:nvPr/>
        </p:nvGrpSpPr>
        <p:grpSpPr>
          <a:xfrm>
            <a:off x="7378895" y="3238843"/>
            <a:ext cx="408023" cy="407411"/>
            <a:chOff x="2344476" y="2571761"/>
            <a:chExt cx="417671" cy="417045"/>
          </a:xfrm>
        </p:grpSpPr>
        <p:sp>
          <p:nvSpPr>
            <p:cNvPr id="21305" name="Google Shape;21305;p92"/>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6" name="Google Shape;21306;p92"/>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7" name="Google Shape;21307;p92"/>
          <p:cNvGrpSpPr/>
          <p:nvPr/>
        </p:nvGrpSpPr>
        <p:grpSpPr>
          <a:xfrm>
            <a:off x="7109755" y="3759535"/>
            <a:ext cx="399178" cy="399178"/>
            <a:chOff x="2038375" y="3798025"/>
            <a:chExt cx="841792" cy="841792"/>
          </a:xfrm>
        </p:grpSpPr>
        <p:sp>
          <p:nvSpPr>
            <p:cNvPr id="21308" name="Google Shape;21308;p92"/>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9" name="Google Shape;21309;p92"/>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313" name="Shape 21313"/>
        <p:cNvGrpSpPr/>
        <p:nvPr/>
      </p:nvGrpSpPr>
      <p:grpSpPr>
        <a:xfrm>
          <a:off x="0" y="0"/>
          <a:ext cx="0" cy="0"/>
          <a:chOff x="0" y="0"/>
          <a:chExt cx="0" cy="0"/>
        </a:xfrm>
      </p:grpSpPr>
      <p:pic>
        <p:nvPicPr>
          <p:cNvPr id="21314" name="Google Shape;21314;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7" name="Shape 6577"/>
        <p:cNvGrpSpPr/>
        <p:nvPr/>
      </p:nvGrpSpPr>
      <p:grpSpPr>
        <a:xfrm>
          <a:off x="0" y="0"/>
          <a:ext cx="0" cy="0"/>
          <a:chOff x="0" y="0"/>
          <a:chExt cx="0" cy="0"/>
        </a:xfrm>
      </p:grpSpPr>
      <p:sp>
        <p:nvSpPr>
          <p:cNvPr id="6578" name="Google Shape;6578;p4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 to bees </a:t>
            </a:r>
            <a:endParaRPr/>
          </a:p>
        </p:txBody>
      </p:sp>
      <p:sp>
        <p:nvSpPr>
          <p:cNvPr id="6579" name="Google Shape;6579;p43"/>
          <p:cNvSpPr txBox="1"/>
          <p:nvPr>
            <p:ph idx="1" type="subTitle"/>
          </p:nvPr>
        </p:nvSpPr>
        <p:spPr>
          <a:xfrm>
            <a:off x="4849351" y="1667625"/>
            <a:ext cx="3290100" cy="24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6580" name="Google Shape;6580;p43"/>
          <p:cNvSpPr txBox="1"/>
          <p:nvPr>
            <p:ph idx="2" type="subTitle"/>
          </p:nvPr>
        </p:nvSpPr>
        <p:spPr>
          <a:xfrm>
            <a:off x="1004549" y="1667625"/>
            <a:ext cx="3290100" cy="24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a:t>
            </a:r>
            <a:r>
              <a:rPr lang="en"/>
              <a:t>Venus</a:t>
            </a:r>
            <a:r>
              <a:rPr lang="en"/>
              <a:t>, its temperatures aren’t as terribly hot as that planet’s. Its surface is quite similar to that of Earth’s Moon, which means there are a lot of craters and plains</a:t>
            </a:r>
            <a:endParaRPr/>
          </a:p>
        </p:txBody>
      </p:sp>
      <p:grpSp>
        <p:nvGrpSpPr>
          <p:cNvPr id="6581" name="Google Shape;6581;p43"/>
          <p:cNvGrpSpPr/>
          <p:nvPr/>
        </p:nvGrpSpPr>
        <p:grpSpPr>
          <a:xfrm flipH="1">
            <a:off x="3974771" y="4660791"/>
            <a:ext cx="219876" cy="331036"/>
            <a:chOff x="1078166" y="2764532"/>
            <a:chExt cx="349176" cy="525704"/>
          </a:xfrm>
        </p:grpSpPr>
        <p:sp>
          <p:nvSpPr>
            <p:cNvPr id="6582" name="Google Shape;6582;p43"/>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3"/>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3"/>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3"/>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3"/>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3"/>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3"/>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3"/>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3"/>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3"/>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3"/>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3"/>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3"/>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3"/>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3"/>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3"/>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3"/>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3"/>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3"/>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3"/>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3"/>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3"/>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3"/>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3"/>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3"/>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3"/>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3"/>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3"/>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3" name="Shape 6613"/>
        <p:cNvGrpSpPr/>
        <p:nvPr/>
      </p:nvGrpSpPr>
      <p:grpSpPr>
        <a:xfrm>
          <a:off x="0" y="0"/>
          <a:ext cx="0" cy="0"/>
          <a:chOff x="0" y="0"/>
          <a:chExt cx="0" cy="0"/>
        </a:xfrm>
      </p:grpSpPr>
      <p:sp>
        <p:nvSpPr>
          <p:cNvPr id="6614" name="Google Shape;6614;p44"/>
          <p:cNvSpPr txBox="1"/>
          <p:nvPr>
            <p:ph type="title"/>
          </p:nvPr>
        </p:nvSpPr>
        <p:spPr>
          <a:xfrm>
            <a:off x="1901875" y="2157355"/>
            <a:ext cx="40152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Life cycle</a:t>
            </a:r>
            <a:endParaRPr/>
          </a:p>
        </p:txBody>
      </p:sp>
      <p:sp>
        <p:nvSpPr>
          <p:cNvPr id="6615" name="Google Shape;6615;p44"/>
          <p:cNvSpPr txBox="1"/>
          <p:nvPr>
            <p:ph idx="2" type="title"/>
          </p:nvPr>
        </p:nvSpPr>
        <p:spPr>
          <a:xfrm>
            <a:off x="713225" y="2240741"/>
            <a:ext cx="1044900" cy="60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616" name="Google Shape;6616;p44"/>
          <p:cNvSpPr txBox="1"/>
          <p:nvPr>
            <p:ph idx="1" type="subTitle"/>
          </p:nvPr>
        </p:nvSpPr>
        <p:spPr>
          <a:xfrm>
            <a:off x="1901875" y="2910080"/>
            <a:ext cx="40152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6617" name="Google Shape;6617;p44"/>
          <p:cNvGrpSpPr/>
          <p:nvPr/>
        </p:nvGrpSpPr>
        <p:grpSpPr>
          <a:xfrm>
            <a:off x="-271250" y="3833293"/>
            <a:ext cx="9715484" cy="1677121"/>
            <a:chOff x="-271250" y="3833293"/>
            <a:chExt cx="9715484" cy="1677121"/>
          </a:xfrm>
        </p:grpSpPr>
        <p:grpSp>
          <p:nvGrpSpPr>
            <p:cNvPr id="6618" name="Google Shape;6618;p44"/>
            <p:cNvGrpSpPr/>
            <p:nvPr/>
          </p:nvGrpSpPr>
          <p:grpSpPr>
            <a:xfrm>
              <a:off x="4582824" y="3952456"/>
              <a:ext cx="1044984" cy="1474921"/>
              <a:chOff x="278232" y="2159234"/>
              <a:chExt cx="673401" cy="950458"/>
            </a:xfrm>
          </p:grpSpPr>
          <p:sp>
            <p:nvSpPr>
              <p:cNvPr id="6619" name="Google Shape;6619;p44"/>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4"/>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4"/>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4"/>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4"/>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4"/>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4"/>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4"/>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4"/>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4"/>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4"/>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4"/>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4"/>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4"/>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4"/>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4"/>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4"/>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4"/>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4"/>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4"/>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4"/>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4"/>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4"/>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4"/>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4"/>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4"/>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4"/>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4"/>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4"/>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44"/>
            <p:cNvGrpSpPr/>
            <p:nvPr/>
          </p:nvGrpSpPr>
          <p:grpSpPr>
            <a:xfrm>
              <a:off x="7879699" y="3833293"/>
              <a:ext cx="1044984" cy="1474921"/>
              <a:chOff x="278232" y="2159234"/>
              <a:chExt cx="673401" cy="950458"/>
            </a:xfrm>
          </p:grpSpPr>
          <p:sp>
            <p:nvSpPr>
              <p:cNvPr id="6649" name="Google Shape;6649;p44"/>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4"/>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4"/>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4"/>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4"/>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4"/>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4"/>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4"/>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4"/>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4"/>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4"/>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4"/>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4"/>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4"/>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4"/>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4"/>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4"/>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4"/>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4"/>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4"/>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4"/>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4"/>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4"/>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4"/>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4"/>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4"/>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4"/>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4"/>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4"/>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44"/>
            <p:cNvGrpSpPr/>
            <p:nvPr/>
          </p:nvGrpSpPr>
          <p:grpSpPr>
            <a:xfrm>
              <a:off x="657099" y="3833293"/>
              <a:ext cx="1044984" cy="1474921"/>
              <a:chOff x="278232" y="2159234"/>
              <a:chExt cx="673401" cy="950458"/>
            </a:xfrm>
          </p:grpSpPr>
          <p:sp>
            <p:nvSpPr>
              <p:cNvPr id="6679" name="Google Shape;6679;p44"/>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4"/>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4"/>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4"/>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4"/>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4"/>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4"/>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4"/>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4"/>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4"/>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4"/>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4"/>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4"/>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4"/>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4"/>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4"/>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4"/>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4"/>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4"/>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4"/>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4"/>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4"/>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4"/>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4"/>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4"/>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4"/>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4"/>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4"/>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4"/>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44"/>
            <p:cNvGrpSpPr/>
            <p:nvPr/>
          </p:nvGrpSpPr>
          <p:grpSpPr>
            <a:xfrm flipH="1">
              <a:off x="3935924" y="3952456"/>
              <a:ext cx="1044984" cy="1474921"/>
              <a:chOff x="278232" y="2159234"/>
              <a:chExt cx="673401" cy="950458"/>
            </a:xfrm>
          </p:grpSpPr>
          <p:sp>
            <p:nvSpPr>
              <p:cNvPr id="6709" name="Google Shape;6709;p44"/>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4"/>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4"/>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4"/>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4"/>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4"/>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4"/>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4"/>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4"/>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4"/>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4"/>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4"/>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4"/>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4"/>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4"/>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4"/>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4"/>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4"/>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4"/>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4"/>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4"/>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4"/>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4"/>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4"/>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4"/>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4"/>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4"/>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4"/>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4"/>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44"/>
            <p:cNvGrpSpPr/>
            <p:nvPr/>
          </p:nvGrpSpPr>
          <p:grpSpPr>
            <a:xfrm flipH="1">
              <a:off x="7214758" y="4166342"/>
              <a:ext cx="1245010" cy="1245238"/>
              <a:chOff x="1855190" y="2205955"/>
              <a:chExt cx="496792" cy="496843"/>
            </a:xfrm>
          </p:grpSpPr>
          <p:sp>
            <p:nvSpPr>
              <p:cNvPr id="6739" name="Google Shape;6739;p44"/>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4"/>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4"/>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4"/>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4"/>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4"/>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4"/>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4"/>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4"/>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4"/>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4"/>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4"/>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4"/>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4"/>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4"/>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4"/>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4"/>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4"/>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4"/>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4"/>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4"/>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4"/>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4"/>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4"/>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44"/>
            <p:cNvGrpSpPr/>
            <p:nvPr/>
          </p:nvGrpSpPr>
          <p:grpSpPr>
            <a:xfrm flipH="1">
              <a:off x="8199200" y="4298554"/>
              <a:ext cx="1245034" cy="1211860"/>
              <a:chOff x="1094827" y="1752938"/>
              <a:chExt cx="626811" cy="610109"/>
            </a:xfrm>
          </p:grpSpPr>
          <p:sp>
            <p:nvSpPr>
              <p:cNvPr id="6764" name="Google Shape;6764;p44"/>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4"/>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4"/>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4"/>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4"/>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4"/>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4"/>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4"/>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4"/>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4"/>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4"/>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4"/>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4"/>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4"/>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4"/>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4"/>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4"/>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4"/>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4"/>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4"/>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4"/>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4"/>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4"/>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4"/>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4"/>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4"/>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4"/>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4"/>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4"/>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4"/>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4"/>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4"/>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4"/>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4"/>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4"/>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4"/>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4"/>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4"/>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4"/>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4"/>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4"/>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4"/>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44"/>
            <p:cNvGrpSpPr/>
            <p:nvPr/>
          </p:nvGrpSpPr>
          <p:grpSpPr>
            <a:xfrm flipH="1">
              <a:off x="6131269" y="4182822"/>
              <a:ext cx="1244990" cy="1228682"/>
              <a:chOff x="1641394" y="3096648"/>
              <a:chExt cx="771656" cy="761501"/>
            </a:xfrm>
          </p:grpSpPr>
          <p:sp>
            <p:nvSpPr>
              <p:cNvPr id="6807" name="Google Shape;6807;p44"/>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4"/>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4"/>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4"/>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4"/>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4"/>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4"/>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4"/>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4"/>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4"/>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4"/>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4"/>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4"/>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4"/>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4"/>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4"/>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4"/>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4"/>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4"/>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4"/>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4"/>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4"/>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4"/>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4"/>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4"/>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4"/>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4"/>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4"/>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4"/>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4"/>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4"/>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4"/>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4"/>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4"/>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4"/>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4"/>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4"/>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4"/>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4"/>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4"/>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4"/>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4"/>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4"/>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4"/>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4"/>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4"/>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4"/>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4"/>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4"/>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4"/>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4"/>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4"/>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4"/>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4"/>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4"/>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4"/>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4"/>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4"/>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4"/>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4"/>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4"/>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4"/>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4"/>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4"/>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4"/>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4"/>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4"/>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4"/>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4"/>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4"/>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4"/>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4"/>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4"/>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4"/>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4"/>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4"/>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4"/>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4"/>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44"/>
            <p:cNvGrpSpPr/>
            <p:nvPr/>
          </p:nvGrpSpPr>
          <p:grpSpPr>
            <a:xfrm flipH="1">
              <a:off x="5124386" y="4166357"/>
              <a:ext cx="1245035" cy="1149201"/>
              <a:chOff x="2380200" y="2580452"/>
              <a:chExt cx="650760" cy="600701"/>
            </a:xfrm>
          </p:grpSpPr>
          <p:sp>
            <p:nvSpPr>
              <p:cNvPr id="6886" name="Google Shape;6886;p44"/>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4"/>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4"/>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4"/>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4"/>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4"/>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4"/>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4"/>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4"/>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4"/>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4"/>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4"/>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4"/>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4"/>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4"/>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4"/>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4"/>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4"/>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4"/>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4"/>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4"/>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4"/>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4"/>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4"/>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4"/>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44"/>
            <p:cNvGrpSpPr/>
            <p:nvPr/>
          </p:nvGrpSpPr>
          <p:grpSpPr>
            <a:xfrm flipH="1">
              <a:off x="-271250" y="4298554"/>
              <a:ext cx="1245034" cy="1211860"/>
              <a:chOff x="1094827" y="1752938"/>
              <a:chExt cx="626811" cy="610109"/>
            </a:xfrm>
          </p:grpSpPr>
          <p:sp>
            <p:nvSpPr>
              <p:cNvPr id="6912" name="Google Shape;6912;p44"/>
              <p:cNvSpPr/>
              <p:nvPr/>
            </p:nvSpPr>
            <p:spPr>
              <a:xfrm>
                <a:off x="1452697" y="2060684"/>
                <a:ext cx="268940" cy="55155"/>
              </a:xfrm>
              <a:custGeom>
                <a:rect b="b" l="l" r="r" t="t"/>
                <a:pathLst>
                  <a:path extrusionOk="0" h="16139" w="78695">
                    <a:moveTo>
                      <a:pt x="1616" y="0"/>
                    </a:moveTo>
                    <a:cubicBezTo>
                      <a:pt x="1616" y="137"/>
                      <a:pt x="1616" y="274"/>
                      <a:pt x="1600" y="427"/>
                    </a:cubicBezTo>
                    <a:cubicBezTo>
                      <a:pt x="1509" y="1173"/>
                      <a:pt x="1418" y="1905"/>
                      <a:pt x="1235" y="2621"/>
                    </a:cubicBezTo>
                    <a:cubicBezTo>
                      <a:pt x="1143" y="2986"/>
                      <a:pt x="1037" y="3367"/>
                      <a:pt x="915" y="3718"/>
                    </a:cubicBezTo>
                    <a:cubicBezTo>
                      <a:pt x="656" y="4479"/>
                      <a:pt x="366" y="5241"/>
                      <a:pt x="1" y="5927"/>
                    </a:cubicBezTo>
                    <a:cubicBezTo>
                      <a:pt x="2240" y="6506"/>
                      <a:pt x="4815" y="7176"/>
                      <a:pt x="7634" y="7877"/>
                    </a:cubicBezTo>
                    <a:cubicBezTo>
                      <a:pt x="22484" y="11538"/>
                      <a:pt x="44048" y="16138"/>
                      <a:pt x="58822" y="16138"/>
                    </a:cubicBezTo>
                    <a:cubicBezTo>
                      <a:pt x="61388" y="16138"/>
                      <a:pt x="63749" y="16000"/>
                      <a:pt x="65835" y="15693"/>
                    </a:cubicBezTo>
                    <a:cubicBezTo>
                      <a:pt x="74839" y="14383"/>
                      <a:pt x="78694" y="9919"/>
                      <a:pt x="71686"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4"/>
              <p:cNvSpPr/>
              <p:nvPr/>
            </p:nvSpPr>
            <p:spPr>
              <a:xfrm>
                <a:off x="1478783" y="2087600"/>
                <a:ext cx="203082" cy="127996"/>
              </a:xfrm>
              <a:custGeom>
                <a:rect b="b" l="l" r="r" t="t"/>
                <a:pathLst>
                  <a:path extrusionOk="0" h="37453" w="59424">
                    <a:moveTo>
                      <a:pt x="1" y="1"/>
                    </a:moveTo>
                    <a:lnTo>
                      <a:pt x="1" y="1"/>
                    </a:lnTo>
                    <a:cubicBezTo>
                      <a:pt x="15237" y="9615"/>
                      <a:pt x="37832" y="25064"/>
                      <a:pt x="45891" y="36735"/>
                    </a:cubicBezTo>
                    <a:cubicBezTo>
                      <a:pt x="47734" y="37200"/>
                      <a:pt x="49422" y="37453"/>
                      <a:pt x="50916" y="37453"/>
                    </a:cubicBezTo>
                    <a:cubicBezTo>
                      <a:pt x="56561" y="37453"/>
                      <a:pt x="59424" y="33843"/>
                      <a:pt x="57303" y="24470"/>
                    </a:cubicBezTo>
                    <a:lnTo>
                      <a:pt x="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4"/>
              <p:cNvSpPr/>
              <p:nvPr/>
            </p:nvSpPr>
            <p:spPr>
              <a:xfrm>
                <a:off x="1441607" y="2080936"/>
                <a:ext cx="211140" cy="183650"/>
              </a:xfrm>
              <a:custGeom>
                <a:rect b="b" l="l" r="r" t="t"/>
                <a:pathLst>
                  <a:path extrusionOk="0" h="53738" w="61782">
                    <a:moveTo>
                      <a:pt x="3246" y="1"/>
                    </a:moveTo>
                    <a:cubicBezTo>
                      <a:pt x="2926" y="610"/>
                      <a:pt x="2575" y="1174"/>
                      <a:pt x="2164" y="1738"/>
                    </a:cubicBezTo>
                    <a:cubicBezTo>
                      <a:pt x="1920" y="2088"/>
                      <a:pt x="1646" y="2423"/>
                      <a:pt x="1372" y="2774"/>
                    </a:cubicBezTo>
                    <a:cubicBezTo>
                      <a:pt x="930" y="3277"/>
                      <a:pt x="473" y="3749"/>
                      <a:pt x="0" y="4175"/>
                    </a:cubicBezTo>
                    <a:lnTo>
                      <a:pt x="49563" y="53738"/>
                    </a:lnTo>
                    <a:cubicBezTo>
                      <a:pt x="61157" y="51742"/>
                      <a:pt x="61782" y="45952"/>
                      <a:pt x="56769" y="38685"/>
                    </a:cubicBezTo>
                    <a:cubicBezTo>
                      <a:pt x="48710" y="27014"/>
                      <a:pt x="26115" y="11565"/>
                      <a:pt x="10879" y="1951"/>
                    </a:cubicBezTo>
                    <a:cubicBezTo>
                      <a:pt x="8060" y="1250"/>
                      <a:pt x="5485" y="580"/>
                      <a:pt x="3246"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4"/>
              <p:cNvSpPr/>
              <p:nvPr/>
            </p:nvSpPr>
            <p:spPr>
              <a:xfrm>
                <a:off x="1430254" y="2062454"/>
                <a:ext cx="9531" cy="9531"/>
              </a:xfrm>
              <a:custGeom>
                <a:rect b="b" l="l" r="r" t="t"/>
                <a:pathLst>
                  <a:path extrusionOk="0" h="2789" w="2789">
                    <a:moveTo>
                      <a:pt x="1387" y="0"/>
                    </a:moveTo>
                    <a:cubicBezTo>
                      <a:pt x="626" y="0"/>
                      <a:pt x="1" y="625"/>
                      <a:pt x="1" y="1402"/>
                    </a:cubicBezTo>
                    <a:cubicBezTo>
                      <a:pt x="1" y="2164"/>
                      <a:pt x="626" y="2788"/>
                      <a:pt x="1387" y="2788"/>
                    </a:cubicBezTo>
                    <a:cubicBezTo>
                      <a:pt x="2164" y="2788"/>
                      <a:pt x="2789" y="2164"/>
                      <a:pt x="2789" y="1402"/>
                    </a:cubicBezTo>
                    <a:cubicBezTo>
                      <a:pt x="2789" y="625"/>
                      <a:pt x="2164" y="0"/>
                      <a:pt x="138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4"/>
              <p:cNvSpPr/>
              <p:nvPr/>
            </p:nvSpPr>
            <p:spPr>
              <a:xfrm>
                <a:off x="1431296" y="1820379"/>
                <a:ext cx="183547" cy="204014"/>
              </a:xfrm>
              <a:custGeom>
                <a:rect b="b" l="l" r="r" t="t"/>
                <a:pathLst>
                  <a:path extrusionOk="0" h="59697" w="53708">
                    <a:moveTo>
                      <a:pt x="46138" y="1"/>
                    </a:moveTo>
                    <a:cubicBezTo>
                      <a:pt x="43938" y="1"/>
                      <a:pt x="41402" y="1097"/>
                      <a:pt x="38654" y="3004"/>
                    </a:cubicBezTo>
                    <a:cubicBezTo>
                      <a:pt x="26999" y="11048"/>
                      <a:pt x="11565" y="33613"/>
                      <a:pt x="1951" y="48849"/>
                    </a:cubicBezTo>
                    <a:cubicBezTo>
                      <a:pt x="1250" y="51637"/>
                      <a:pt x="595" y="54212"/>
                      <a:pt x="1" y="56436"/>
                    </a:cubicBezTo>
                    <a:cubicBezTo>
                      <a:pt x="488" y="56680"/>
                      <a:pt x="945" y="56954"/>
                      <a:pt x="1387" y="57259"/>
                    </a:cubicBezTo>
                    <a:cubicBezTo>
                      <a:pt x="1890" y="57594"/>
                      <a:pt x="2377" y="57944"/>
                      <a:pt x="2819" y="58341"/>
                    </a:cubicBezTo>
                    <a:cubicBezTo>
                      <a:pt x="3292" y="58767"/>
                      <a:pt x="3764" y="59209"/>
                      <a:pt x="4175" y="59697"/>
                    </a:cubicBezTo>
                    <a:lnTo>
                      <a:pt x="53707" y="10180"/>
                    </a:lnTo>
                    <a:cubicBezTo>
                      <a:pt x="52466" y="2969"/>
                      <a:pt x="49757" y="1"/>
                      <a:pt x="46138"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4"/>
              <p:cNvSpPr/>
              <p:nvPr/>
            </p:nvSpPr>
            <p:spPr>
              <a:xfrm>
                <a:off x="1437961" y="1789167"/>
                <a:ext cx="131741" cy="198153"/>
              </a:xfrm>
              <a:custGeom>
                <a:rect b="b" l="l" r="r" t="t"/>
                <a:pathLst>
                  <a:path extrusionOk="0" h="57982" w="38549">
                    <a:moveTo>
                      <a:pt x="29894" y="1"/>
                    </a:moveTo>
                    <a:cubicBezTo>
                      <a:pt x="28352" y="1"/>
                      <a:pt x="26547" y="224"/>
                      <a:pt x="24454" y="695"/>
                    </a:cubicBezTo>
                    <a:lnTo>
                      <a:pt x="1" y="57982"/>
                    </a:lnTo>
                    <a:cubicBezTo>
                      <a:pt x="9615" y="42746"/>
                      <a:pt x="25049" y="20181"/>
                      <a:pt x="36704" y="12137"/>
                    </a:cubicBezTo>
                    <a:cubicBezTo>
                      <a:pt x="38548" y="4860"/>
                      <a:pt x="37087" y="1"/>
                      <a:pt x="29894"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4"/>
              <p:cNvSpPr/>
              <p:nvPr/>
            </p:nvSpPr>
            <p:spPr>
              <a:xfrm>
                <a:off x="1479042" y="1949725"/>
                <a:ext cx="232804" cy="79354"/>
              </a:xfrm>
              <a:custGeom>
                <a:rect b="b" l="l" r="r" t="t"/>
                <a:pathLst>
                  <a:path extrusionOk="0" h="23220" w="68121">
                    <a:moveTo>
                      <a:pt x="57852" y="0"/>
                    </a:moveTo>
                    <a:lnTo>
                      <a:pt x="1" y="23220"/>
                    </a:lnTo>
                    <a:cubicBezTo>
                      <a:pt x="14281" y="19990"/>
                      <a:pt x="34751" y="16037"/>
                      <a:pt x="49397" y="16037"/>
                    </a:cubicBezTo>
                    <a:cubicBezTo>
                      <a:pt x="52785" y="16037"/>
                      <a:pt x="55861" y="16249"/>
                      <a:pt x="58476" y="16729"/>
                    </a:cubicBezTo>
                    <a:cubicBezTo>
                      <a:pt x="66262" y="12067"/>
                      <a:pt x="68121" y="6491"/>
                      <a:pt x="57852"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4"/>
              <p:cNvSpPr/>
              <p:nvPr/>
            </p:nvSpPr>
            <p:spPr>
              <a:xfrm>
                <a:off x="1437130" y="2128737"/>
                <a:ext cx="79354" cy="221939"/>
              </a:xfrm>
              <a:custGeom>
                <a:rect b="b" l="l" r="r" t="t"/>
                <a:pathLst>
                  <a:path extrusionOk="0" h="64942" w="23220">
                    <a:moveTo>
                      <a:pt x="0" y="0"/>
                    </a:moveTo>
                    <a:lnTo>
                      <a:pt x="0" y="0"/>
                    </a:lnTo>
                    <a:cubicBezTo>
                      <a:pt x="3977" y="17583"/>
                      <a:pt x="9050" y="44535"/>
                      <a:pt x="6491" y="58476"/>
                    </a:cubicBezTo>
                    <a:cubicBezTo>
                      <a:pt x="8901" y="62501"/>
                      <a:pt x="11560" y="64942"/>
                      <a:pt x="14460" y="64942"/>
                    </a:cubicBezTo>
                    <a:cubicBezTo>
                      <a:pt x="17170" y="64942"/>
                      <a:pt x="20092" y="62811"/>
                      <a:pt x="23220" y="57851"/>
                    </a:cubicBezTo>
                    <a:lnTo>
                      <a:pt x="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4"/>
              <p:cNvSpPr/>
              <p:nvPr/>
            </p:nvSpPr>
            <p:spPr>
              <a:xfrm>
                <a:off x="1445565" y="1855166"/>
                <a:ext cx="211663" cy="180007"/>
              </a:xfrm>
              <a:custGeom>
                <a:rect b="b" l="l" r="r" t="t"/>
                <a:pathLst>
                  <a:path extrusionOk="0" h="52672" w="61935">
                    <a:moveTo>
                      <a:pt x="49532" y="1"/>
                    </a:moveTo>
                    <a:lnTo>
                      <a:pt x="0" y="49518"/>
                    </a:lnTo>
                    <a:cubicBezTo>
                      <a:pt x="107" y="49624"/>
                      <a:pt x="214" y="49746"/>
                      <a:pt x="305" y="49853"/>
                    </a:cubicBezTo>
                    <a:cubicBezTo>
                      <a:pt x="732" y="50371"/>
                      <a:pt x="1143" y="50904"/>
                      <a:pt x="1493" y="51468"/>
                    </a:cubicBezTo>
                    <a:cubicBezTo>
                      <a:pt x="1722" y="51849"/>
                      <a:pt x="1950" y="52260"/>
                      <a:pt x="2179" y="52671"/>
                    </a:cubicBezTo>
                    <a:cubicBezTo>
                      <a:pt x="4419" y="52123"/>
                      <a:pt x="6978" y="51513"/>
                      <a:pt x="9797" y="50889"/>
                    </a:cubicBezTo>
                    <a:cubicBezTo>
                      <a:pt x="25155" y="41610"/>
                      <a:pt x="47978" y="26694"/>
                      <a:pt x="56480" y="15267"/>
                    </a:cubicBezTo>
                    <a:cubicBezTo>
                      <a:pt x="61934" y="7939"/>
                      <a:pt x="61523" y="2073"/>
                      <a:pt x="495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4"/>
              <p:cNvSpPr/>
              <p:nvPr/>
            </p:nvSpPr>
            <p:spPr>
              <a:xfrm>
                <a:off x="1478783" y="2087600"/>
                <a:ext cx="229888" cy="83681"/>
              </a:xfrm>
              <a:custGeom>
                <a:rect b="b" l="l" r="r" t="t"/>
                <a:pathLst>
                  <a:path extrusionOk="0" h="24486" w="67268">
                    <a:moveTo>
                      <a:pt x="1" y="1"/>
                    </a:moveTo>
                    <a:lnTo>
                      <a:pt x="57303" y="24485"/>
                    </a:lnTo>
                    <a:cubicBezTo>
                      <a:pt x="67267" y="18208"/>
                      <a:pt x="65622" y="12616"/>
                      <a:pt x="58202" y="7817"/>
                    </a:cubicBezTo>
                    <a:lnTo>
                      <a:pt x="58202" y="7817"/>
                    </a:lnTo>
                    <a:cubicBezTo>
                      <a:pt x="56116" y="8124"/>
                      <a:pt x="53755" y="8262"/>
                      <a:pt x="51189" y="8262"/>
                    </a:cubicBezTo>
                    <a:cubicBezTo>
                      <a:pt x="36415" y="8262"/>
                      <a:pt x="14851" y="3662"/>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4"/>
              <p:cNvSpPr/>
              <p:nvPr/>
            </p:nvSpPr>
            <p:spPr>
              <a:xfrm>
                <a:off x="1430986" y="2095204"/>
                <a:ext cx="180003" cy="204602"/>
              </a:xfrm>
              <a:custGeom>
                <a:rect b="b" l="l" r="r" t="t"/>
                <a:pathLst>
                  <a:path extrusionOk="0" h="59869" w="52671">
                    <a:moveTo>
                      <a:pt x="3108" y="0"/>
                    </a:moveTo>
                    <a:cubicBezTo>
                      <a:pt x="3002" y="107"/>
                      <a:pt x="2895" y="214"/>
                      <a:pt x="2788" y="305"/>
                    </a:cubicBezTo>
                    <a:cubicBezTo>
                      <a:pt x="2286" y="732"/>
                      <a:pt x="1737" y="1113"/>
                      <a:pt x="1173" y="1463"/>
                    </a:cubicBezTo>
                    <a:cubicBezTo>
                      <a:pt x="808" y="1692"/>
                      <a:pt x="412" y="1935"/>
                      <a:pt x="0" y="2133"/>
                    </a:cubicBezTo>
                    <a:cubicBezTo>
                      <a:pt x="564" y="4388"/>
                      <a:pt x="1158" y="6978"/>
                      <a:pt x="1798" y="9812"/>
                    </a:cubicBezTo>
                    <a:cubicBezTo>
                      <a:pt x="11092" y="25170"/>
                      <a:pt x="25993" y="47994"/>
                      <a:pt x="37420" y="56495"/>
                    </a:cubicBezTo>
                    <a:cubicBezTo>
                      <a:pt x="40271" y="58632"/>
                      <a:pt x="42906" y="59869"/>
                      <a:pt x="45182" y="59869"/>
                    </a:cubicBezTo>
                    <a:cubicBezTo>
                      <a:pt x="48731" y="59869"/>
                      <a:pt x="51408" y="56860"/>
                      <a:pt x="52671" y="49563"/>
                    </a:cubicBezTo>
                    <a:lnTo>
                      <a:pt x="310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4"/>
              <p:cNvSpPr/>
              <p:nvPr/>
            </p:nvSpPr>
            <p:spPr>
              <a:xfrm>
                <a:off x="1437130" y="2128737"/>
                <a:ext cx="127008" cy="200033"/>
              </a:xfrm>
              <a:custGeom>
                <a:rect b="b" l="l" r="r" t="t"/>
                <a:pathLst>
                  <a:path extrusionOk="0" h="58532" w="37164">
                    <a:moveTo>
                      <a:pt x="0" y="0"/>
                    </a:moveTo>
                    <a:lnTo>
                      <a:pt x="23220" y="57851"/>
                    </a:lnTo>
                    <a:cubicBezTo>
                      <a:pt x="25252" y="58313"/>
                      <a:pt x="27012" y="58532"/>
                      <a:pt x="28523" y="58532"/>
                    </a:cubicBezTo>
                    <a:cubicBezTo>
                      <a:pt x="35539" y="58532"/>
                      <a:pt x="37164" y="53804"/>
                      <a:pt x="35622" y="46683"/>
                    </a:cubicBezTo>
                    <a:cubicBezTo>
                      <a:pt x="24210" y="38182"/>
                      <a:pt x="9294" y="15358"/>
                      <a:pt x="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4"/>
              <p:cNvSpPr/>
              <p:nvPr/>
            </p:nvSpPr>
            <p:spPr>
              <a:xfrm>
                <a:off x="1410938" y="1756127"/>
                <a:ext cx="60818" cy="257126"/>
              </a:xfrm>
              <a:custGeom>
                <a:rect b="b" l="l" r="r" t="t"/>
                <a:pathLst>
                  <a:path extrusionOk="0" h="75238" w="17796">
                    <a:moveTo>
                      <a:pt x="8629" y="0"/>
                    </a:moveTo>
                    <a:cubicBezTo>
                      <a:pt x="6376" y="0"/>
                      <a:pt x="3536" y="1119"/>
                      <a:pt x="0" y="3613"/>
                    </a:cubicBezTo>
                    <a:lnTo>
                      <a:pt x="0" y="73622"/>
                    </a:lnTo>
                    <a:cubicBezTo>
                      <a:pt x="153" y="73622"/>
                      <a:pt x="290" y="73622"/>
                      <a:pt x="427" y="73637"/>
                    </a:cubicBezTo>
                    <a:cubicBezTo>
                      <a:pt x="1311" y="73729"/>
                      <a:pt x="2164" y="73851"/>
                      <a:pt x="2987" y="74064"/>
                    </a:cubicBezTo>
                    <a:cubicBezTo>
                      <a:pt x="3246" y="74155"/>
                      <a:pt x="3520" y="74216"/>
                      <a:pt x="3764" y="74308"/>
                    </a:cubicBezTo>
                    <a:cubicBezTo>
                      <a:pt x="4525" y="74567"/>
                      <a:pt x="5257" y="74856"/>
                      <a:pt x="5958" y="75237"/>
                    </a:cubicBezTo>
                    <a:cubicBezTo>
                      <a:pt x="6552" y="73013"/>
                      <a:pt x="7207" y="70438"/>
                      <a:pt x="7908" y="67650"/>
                    </a:cubicBezTo>
                    <a:cubicBezTo>
                      <a:pt x="12189" y="50204"/>
                      <a:pt x="17796" y="23526"/>
                      <a:pt x="15709" y="9464"/>
                    </a:cubicBezTo>
                    <a:cubicBezTo>
                      <a:pt x="14855" y="3664"/>
                      <a:pt x="12705" y="0"/>
                      <a:pt x="8629"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4"/>
              <p:cNvSpPr/>
              <p:nvPr/>
            </p:nvSpPr>
            <p:spPr>
              <a:xfrm>
                <a:off x="1437961" y="1767729"/>
                <a:ext cx="83575" cy="219591"/>
              </a:xfrm>
              <a:custGeom>
                <a:rect b="b" l="l" r="r" t="t"/>
                <a:pathLst>
                  <a:path extrusionOk="0" h="64255" w="24455">
                    <a:moveTo>
                      <a:pt x="15746" y="0"/>
                    </a:moveTo>
                    <a:cubicBezTo>
                      <a:pt x="12898" y="0"/>
                      <a:pt x="10243" y="2275"/>
                      <a:pt x="7802" y="6053"/>
                    </a:cubicBezTo>
                    <a:cubicBezTo>
                      <a:pt x="9889" y="20131"/>
                      <a:pt x="4282" y="46809"/>
                      <a:pt x="1" y="64255"/>
                    </a:cubicBezTo>
                    <a:lnTo>
                      <a:pt x="24454" y="6968"/>
                    </a:lnTo>
                    <a:cubicBezTo>
                      <a:pt x="21388" y="2095"/>
                      <a:pt x="18478" y="0"/>
                      <a:pt x="1574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4"/>
              <p:cNvSpPr/>
              <p:nvPr/>
            </p:nvSpPr>
            <p:spPr>
              <a:xfrm>
                <a:off x="1479042" y="1905533"/>
                <a:ext cx="204965" cy="123546"/>
              </a:xfrm>
              <a:custGeom>
                <a:rect b="b" l="l" r="r" t="t"/>
                <a:pathLst>
                  <a:path extrusionOk="0" h="36151" w="59975">
                    <a:moveTo>
                      <a:pt x="51094" y="0"/>
                    </a:moveTo>
                    <a:cubicBezTo>
                      <a:pt x="49762" y="0"/>
                      <a:pt x="48283" y="185"/>
                      <a:pt x="46684" y="529"/>
                    </a:cubicBezTo>
                    <a:cubicBezTo>
                      <a:pt x="38182" y="11956"/>
                      <a:pt x="15359" y="26872"/>
                      <a:pt x="1" y="36151"/>
                    </a:cubicBezTo>
                    <a:lnTo>
                      <a:pt x="57852" y="12931"/>
                    </a:lnTo>
                    <a:cubicBezTo>
                      <a:pt x="59975" y="3582"/>
                      <a:pt x="56958" y="0"/>
                      <a:pt x="51094"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4"/>
              <p:cNvSpPr/>
              <p:nvPr/>
            </p:nvSpPr>
            <p:spPr>
              <a:xfrm>
                <a:off x="1452957" y="2004531"/>
                <a:ext cx="267949" cy="56156"/>
              </a:xfrm>
              <a:custGeom>
                <a:rect b="b" l="l" r="r" t="t"/>
                <a:pathLst>
                  <a:path extrusionOk="0" h="16432" w="78405">
                    <a:moveTo>
                      <a:pt x="57024" y="0"/>
                    </a:moveTo>
                    <a:cubicBezTo>
                      <a:pt x="42374" y="0"/>
                      <a:pt x="21914" y="3953"/>
                      <a:pt x="7634" y="7183"/>
                    </a:cubicBezTo>
                    <a:cubicBezTo>
                      <a:pt x="4815" y="7807"/>
                      <a:pt x="2256" y="8417"/>
                      <a:pt x="1" y="8965"/>
                    </a:cubicBezTo>
                    <a:cubicBezTo>
                      <a:pt x="366" y="9682"/>
                      <a:pt x="671" y="10413"/>
                      <a:pt x="900" y="11175"/>
                    </a:cubicBezTo>
                    <a:cubicBezTo>
                      <a:pt x="1052" y="11693"/>
                      <a:pt x="1204" y="12241"/>
                      <a:pt x="1311" y="12790"/>
                    </a:cubicBezTo>
                    <a:cubicBezTo>
                      <a:pt x="1418" y="13338"/>
                      <a:pt x="1494" y="13917"/>
                      <a:pt x="1540" y="14481"/>
                    </a:cubicBezTo>
                    <a:cubicBezTo>
                      <a:pt x="1570" y="14846"/>
                      <a:pt x="1570" y="15212"/>
                      <a:pt x="1570" y="15593"/>
                    </a:cubicBezTo>
                    <a:cubicBezTo>
                      <a:pt x="1570" y="15883"/>
                      <a:pt x="1570" y="16157"/>
                      <a:pt x="1540" y="16431"/>
                    </a:cubicBezTo>
                    <a:lnTo>
                      <a:pt x="71610" y="16431"/>
                    </a:lnTo>
                    <a:cubicBezTo>
                      <a:pt x="78405" y="6848"/>
                      <a:pt x="74763" y="2292"/>
                      <a:pt x="66109" y="692"/>
                    </a:cubicBezTo>
                    <a:cubicBezTo>
                      <a:pt x="63491" y="212"/>
                      <a:pt x="60413" y="0"/>
                      <a:pt x="570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4"/>
              <p:cNvSpPr/>
              <p:nvPr/>
            </p:nvSpPr>
            <p:spPr>
              <a:xfrm>
                <a:off x="1246806" y="2128422"/>
                <a:ext cx="131851" cy="198362"/>
              </a:xfrm>
              <a:custGeom>
                <a:rect b="b" l="l" r="r" t="t"/>
                <a:pathLst>
                  <a:path extrusionOk="0" h="58043" w="38581">
                    <a:moveTo>
                      <a:pt x="38581" y="1"/>
                    </a:moveTo>
                    <a:lnTo>
                      <a:pt x="38581" y="1"/>
                    </a:lnTo>
                    <a:cubicBezTo>
                      <a:pt x="28952" y="15237"/>
                      <a:pt x="13503" y="37847"/>
                      <a:pt x="1832" y="45922"/>
                    </a:cubicBezTo>
                    <a:cubicBezTo>
                      <a:pt x="0" y="53186"/>
                      <a:pt x="1464" y="58043"/>
                      <a:pt x="8656" y="58043"/>
                    </a:cubicBezTo>
                    <a:cubicBezTo>
                      <a:pt x="10198" y="58043"/>
                      <a:pt x="12004" y="57820"/>
                      <a:pt x="14097" y="57349"/>
                    </a:cubicBezTo>
                    <a:lnTo>
                      <a:pt x="38581"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4"/>
              <p:cNvSpPr/>
              <p:nvPr/>
            </p:nvSpPr>
            <p:spPr>
              <a:xfrm>
                <a:off x="1201620" y="2091455"/>
                <a:ext cx="183650" cy="204131"/>
              </a:xfrm>
              <a:custGeom>
                <a:rect b="b" l="l" r="r" t="t"/>
                <a:pathLst>
                  <a:path extrusionOk="0" h="59731" w="53738">
                    <a:moveTo>
                      <a:pt x="49533" y="0"/>
                    </a:moveTo>
                    <a:lnTo>
                      <a:pt x="1" y="49548"/>
                    </a:lnTo>
                    <a:cubicBezTo>
                      <a:pt x="1243" y="56763"/>
                      <a:pt x="3954" y="59730"/>
                      <a:pt x="7577" y="59730"/>
                    </a:cubicBezTo>
                    <a:cubicBezTo>
                      <a:pt x="9775" y="59730"/>
                      <a:pt x="12309" y="58638"/>
                      <a:pt x="15054" y="56739"/>
                    </a:cubicBezTo>
                    <a:cubicBezTo>
                      <a:pt x="26725" y="48664"/>
                      <a:pt x="42174" y="26054"/>
                      <a:pt x="51803" y="10818"/>
                    </a:cubicBezTo>
                    <a:cubicBezTo>
                      <a:pt x="51803" y="10818"/>
                      <a:pt x="51803" y="10803"/>
                      <a:pt x="51818" y="10803"/>
                    </a:cubicBezTo>
                    <a:cubicBezTo>
                      <a:pt x="52489" y="8015"/>
                      <a:pt x="53144" y="5455"/>
                      <a:pt x="53738" y="3230"/>
                    </a:cubicBezTo>
                    <a:cubicBezTo>
                      <a:pt x="53220" y="2971"/>
                      <a:pt x="52748" y="2682"/>
                      <a:pt x="52275" y="2377"/>
                    </a:cubicBezTo>
                    <a:cubicBezTo>
                      <a:pt x="51818" y="2073"/>
                      <a:pt x="51361" y="1722"/>
                      <a:pt x="50935" y="1356"/>
                    </a:cubicBezTo>
                    <a:cubicBezTo>
                      <a:pt x="50447" y="930"/>
                      <a:pt x="49975" y="488"/>
                      <a:pt x="49533"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4"/>
              <p:cNvSpPr/>
              <p:nvPr/>
            </p:nvSpPr>
            <p:spPr>
              <a:xfrm>
                <a:off x="1294979" y="2128422"/>
                <a:ext cx="83677" cy="219769"/>
              </a:xfrm>
              <a:custGeom>
                <a:rect b="b" l="l" r="r" t="t"/>
                <a:pathLst>
                  <a:path extrusionOk="0" h="64307" w="24485">
                    <a:moveTo>
                      <a:pt x="24485" y="1"/>
                    </a:moveTo>
                    <a:lnTo>
                      <a:pt x="1" y="57349"/>
                    </a:lnTo>
                    <a:cubicBezTo>
                      <a:pt x="3066" y="62212"/>
                      <a:pt x="5975" y="64307"/>
                      <a:pt x="8706" y="64307"/>
                    </a:cubicBezTo>
                    <a:cubicBezTo>
                      <a:pt x="11555" y="64307"/>
                      <a:pt x="14212" y="62028"/>
                      <a:pt x="16654" y="58233"/>
                    </a:cubicBezTo>
                    <a:cubicBezTo>
                      <a:pt x="14597" y="44139"/>
                      <a:pt x="20189" y="17431"/>
                      <a:pt x="24485"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4"/>
              <p:cNvSpPr/>
              <p:nvPr/>
            </p:nvSpPr>
            <p:spPr>
              <a:xfrm>
                <a:off x="1299979" y="1765251"/>
                <a:ext cx="79409" cy="222069"/>
              </a:xfrm>
              <a:custGeom>
                <a:rect b="b" l="l" r="r" t="t"/>
                <a:pathLst>
                  <a:path extrusionOk="0" h="64980" w="23236">
                    <a:moveTo>
                      <a:pt x="8767" y="0"/>
                    </a:moveTo>
                    <a:cubicBezTo>
                      <a:pt x="6053" y="0"/>
                      <a:pt x="3128" y="2130"/>
                      <a:pt x="1" y="7083"/>
                    </a:cubicBezTo>
                    <a:lnTo>
                      <a:pt x="23235" y="64980"/>
                    </a:lnTo>
                    <a:cubicBezTo>
                      <a:pt x="19259" y="47413"/>
                      <a:pt x="14200" y="20430"/>
                      <a:pt x="16745" y="6474"/>
                    </a:cubicBezTo>
                    <a:cubicBezTo>
                      <a:pt x="14335" y="2441"/>
                      <a:pt x="11672" y="0"/>
                      <a:pt x="876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4"/>
              <p:cNvSpPr/>
              <p:nvPr/>
            </p:nvSpPr>
            <p:spPr>
              <a:xfrm>
                <a:off x="1358121" y="2007673"/>
                <a:ext cx="100444" cy="100392"/>
              </a:xfrm>
              <a:custGeom>
                <a:rect b="b" l="l" r="r" t="t"/>
                <a:pathLst>
                  <a:path extrusionOk="0" h="29376" w="29391">
                    <a:moveTo>
                      <a:pt x="17704" y="6415"/>
                    </a:moveTo>
                    <a:cubicBezTo>
                      <a:pt x="18481" y="6415"/>
                      <a:pt x="19106" y="7039"/>
                      <a:pt x="19106" y="7801"/>
                    </a:cubicBezTo>
                    <a:cubicBezTo>
                      <a:pt x="19106" y="8578"/>
                      <a:pt x="18481" y="9188"/>
                      <a:pt x="17704" y="9203"/>
                    </a:cubicBezTo>
                    <a:cubicBezTo>
                      <a:pt x="16927" y="9203"/>
                      <a:pt x="16303" y="8578"/>
                      <a:pt x="16303" y="7801"/>
                    </a:cubicBezTo>
                    <a:cubicBezTo>
                      <a:pt x="16303" y="7039"/>
                      <a:pt x="16927" y="6415"/>
                      <a:pt x="17704" y="6415"/>
                    </a:cubicBezTo>
                    <a:close/>
                    <a:moveTo>
                      <a:pt x="22565" y="16059"/>
                    </a:moveTo>
                    <a:cubicBezTo>
                      <a:pt x="23326" y="16059"/>
                      <a:pt x="23951" y="16684"/>
                      <a:pt x="23951" y="17461"/>
                    </a:cubicBezTo>
                    <a:cubicBezTo>
                      <a:pt x="23951" y="18223"/>
                      <a:pt x="23326" y="18847"/>
                      <a:pt x="22565" y="18847"/>
                    </a:cubicBezTo>
                    <a:cubicBezTo>
                      <a:pt x="21788" y="18847"/>
                      <a:pt x="21163" y="18223"/>
                      <a:pt x="21163" y="17461"/>
                    </a:cubicBezTo>
                    <a:cubicBezTo>
                      <a:pt x="21163" y="16684"/>
                      <a:pt x="21788" y="16059"/>
                      <a:pt x="22565" y="16059"/>
                    </a:cubicBezTo>
                    <a:close/>
                    <a:moveTo>
                      <a:pt x="7786" y="11366"/>
                    </a:moveTo>
                    <a:cubicBezTo>
                      <a:pt x="9949" y="11366"/>
                      <a:pt x="11671" y="13119"/>
                      <a:pt x="11671" y="15252"/>
                    </a:cubicBezTo>
                    <a:cubicBezTo>
                      <a:pt x="11671" y="17385"/>
                      <a:pt x="9949" y="19137"/>
                      <a:pt x="7786" y="19137"/>
                    </a:cubicBezTo>
                    <a:cubicBezTo>
                      <a:pt x="5653" y="19137"/>
                      <a:pt x="3901" y="17385"/>
                      <a:pt x="3901" y="15252"/>
                    </a:cubicBezTo>
                    <a:cubicBezTo>
                      <a:pt x="3901" y="13119"/>
                      <a:pt x="5653" y="11366"/>
                      <a:pt x="7786" y="11366"/>
                    </a:cubicBezTo>
                    <a:close/>
                    <a:moveTo>
                      <a:pt x="17704" y="19579"/>
                    </a:moveTo>
                    <a:cubicBezTo>
                      <a:pt x="19030" y="19579"/>
                      <a:pt x="20096" y="20645"/>
                      <a:pt x="20096" y="21971"/>
                    </a:cubicBezTo>
                    <a:cubicBezTo>
                      <a:pt x="20096" y="23296"/>
                      <a:pt x="19030" y="24363"/>
                      <a:pt x="17704" y="24363"/>
                    </a:cubicBezTo>
                    <a:cubicBezTo>
                      <a:pt x="16379" y="24363"/>
                      <a:pt x="15312" y="23296"/>
                      <a:pt x="15312" y="21971"/>
                    </a:cubicBezTo>
                    <a:cubicBezTo>
                      <a:pt x="15312" y="20645"/>
                      <a:pt x="16379" y="19579"/>
                      <a:pt x="17704" y="19579"/>
                    </a:cubicBezTo>
                    <a:close/>
                    <a:moveTo>
                      <a:pt x="14703" y="0"/>
                    </a:moveTo>
                    <a:cubicBezTo>
                      <a:pt x="14322" y="0"/>
                      <a:pt x="13956" y="16"/>
                      <a:pt x="13575" y="31"/>
                    </a:cubicBezTo>
                    <a:cubicBezTo>
                      <a:pt x="12996" y="61"/>
                      <a:pt x="12417" y="153"/>
                      <a:pt x="11854" y="275"/>
                    </a:cubicBezTo>
                    <a:cubicBezTo>
                      <a:pt x="11290" y="381"/>
                      <a:pt x="10741" y="534"/>
                      <a:pt x="10208" y="701"/>
                    </a:cubicBezTo>
                    <a:cubicBezTo>
                      <a:pt x="9446" y="945"/>
                      <a:pt x="8715" y="1234"/>
                      <a:pt x="8029" y="1585"/>
                    </a:cubicBezTo>
                    <a:cubicBezTo>
                      <a:pt x="7679" y="1768"/>
                      <a:pt x="7329" y="1981"/>
                      <a:pt x="6978" y="2179"/>
                    </a:cubicBezTo>
                    <a:cubicBezTo>
                      <a:pt x="6354" y="2590"/>
                      <a:pt x="5759" y="3017"/>
                      <a:pt x="5196" y="3489"/>
                    </a:cubicBezTo>
                    <a:cubicBezTo>
                      <a:pt x="5104" y="3581"/>
                      <a:pt x="4982" y="3672"/>
                      <a:pt x="4876" y="3779"/>
                    </a:cubicBezTo>
                    <a:cubicBezTo>
                      <a:pt x="4403" y="4190"/>
                      <a:pt x="3946" y="4678"/>
                      <a:pt x="3504" y="5165"/>
                    </a:cubicBezTo>
                    <a:cubicBezTo>
                      <a:pt x="3047" y="5699"/>
                      <a:pt x="2621" y="6278"/>
                      <a:pt x="2240" y="6887"/>
                    </a:cubicBezTo>
                    <a:cubicBezTo>
                      <a:pt x="2027" y="7237"/>
                      <a:pt x="1798" y="7618"/>
                      <a:pt x="1600" y="7999"/>
                    </a:cubicBezTo>
                    <a:cubicBezTo>
                      <a:pt x="1250" y="8700"/>
                      <a:pt x="960" y="9431"/>
                      <a:pt x="716" y="10193"/>
                    </a:cubicBezTo>
                    <a:cubicBezTo>
                      <a:pt x="594" y="10559"/>
                      <a:pt x="503" y="10909"/>
                      <a:pt x="412" y="11260"/>
                    </a:cubicBezTo>
                    <a:cubicBezTo>
                      <a:pt x="229" y="11991"/>
                      <a:pt x="107" y="12753"/>
                      <a:pt x="61" y="13530"/>
                    </a:cubicBezTo>
                    <a:cubicBezTo>
                      <a:pt x="31" y="13667"/>
                      <a:pt x="31" y="13804"/>
                      <a:pt x="31" y="13956"/>
                    </a:cubicBezTo>
                    <a:cubicBezTo>
                      <a:pt x="0" y="14200"/>
                      <a:pt x="0" y="14459"/>
                      <a:pt x="0" y="14703"/>
                    </a:cubicBezTo>
                    <a:cubicBezTo>
                      <a:pt x="0" y="15114"/>
                      <a:pt x="15" y="15511"/>
                      <a:pt x="61" y="15891"/>
                    </a:cubicBezTo>
                    <a:cubicBezTo>
                      <a:pt x="107" y="16531"/>
                      <a:pt x="198" y="17156"/>
                      <a:pt x="320" y="17781"/>
                    </a:cubicBezTo>
                    <a:cubicBezTo>
                      <a:pt x="427" y="18283"/>
                      <a:pt x="564" y="18771"/>
                      <a:pt x="716" y="19243"/>
                    </a:cubicBezTo>
                    <a:cubicBezTo>
                      <a:pt x="945" y="19990"/>
                      <a:pt x="1265" y="20721"/>
                      <a:pt x="1630" y="21407"/>
                    </a:cubicBezTo>
                    <a:cubicBezTo>
                      <a:pt x="1828" y="21788"/>
                      <a:pt x="2027" y="22138"/>
                      <a:pt x="2255" y="22473"/>
                    </a:cubicBezTo>
                    <a:cubicBezTo>
                      <a:pt x="2621" y="23098"/>
                      <a:pt x="3063" y="23677"/>
                      <a:pt x="3520" y="24225"/>
                    </a:cubicBezTo>
                    <a:cubicBezTo>
                      <a:pt x="3611" y="24332"/>
                      <a:pt x="3718" y="24439"/>
                      <a:pt x="3809" y="24545"/>
                    </a:cubicBezTo>
                    <a:cubicBezTo>
                      <a:pt x="4251" y="25033"/>
                      <a:pt x="4708" y="25475"/>
                      <a:pt x="5211" y="25901"/>
                    </a:cubicBezTo>
                    <a:cubicBezTo>
                      <a:pt x="5637" y="26252"/>
                      <a:pt x="6079" y="26618"/>
                      <a:pt x="6552" y="26907"/>
                    </a:cubicBezTo>
                    <a:cubicBezTo>
                      <a:pt x="7009" y="27212"/>
                      <a:pt x="7496" y="27501"/>
                      <a:pt x="8014" y="27775"/>
                    </a:cubicBezTo>
                    <a:cubicBezTo>
                      <a:pt x="8700" y="28126"/>
                      <a:pt x="9462" y="28415"/>
                      <a:pt x="10223" y="28674"/>
                    </a:cubicBezTo>
                    <a:cubicBezTo>
                      <a:pt x="10467" y="28766"/>
                      <a:pt x="10726" y="28842"/>
                      <a:pt x="10985" y="28903"/>
                    </a:cubicBezTo>
                    <a:cubicBezTo>
                      <a:pt x="11778" y="29116"/>
                      <a:pt x="12646" y="29223"/>
                      <a:pt x="13499" y="29314"/>
                    </a:cubicBezTo>
                    <a:cubicBezTo>
                      <a:pt x="13636" y="29330"/>
                      <a:pt x="13789" y="29330"/>
                      <a:pt x="13941" y="29330"/>
                    </a:cubicBezTo>
                    <a:cubicBezTo>
                      <a:pt x="14185" y="29375"/>
                      <a:pt x="14444" y="29375"/>
                      <a:pt x="14703" y="29375"/>
                    </a:cubicBezTo>
                    <a:cubicBezTo>
                      <a:pt x="15099" y="29375"/>
                      <a:pt x="15495" y="29360"/>
                      <a:pt x="15876" y="29314"/>
                    </a:cubicBezTo>
                    <a:cubicBezTo>
                      <a:pt x="16501" y="29269"/>
                      <a:pt x="17125" y="29162"/>
                      <a:pt x="17720" y="29055"/>
                    </a:cubicBezTo>
                    <a:cubicBezTo>
                      <a:pt x="18222" y="28949"/>
                      <a:pt x="18695" y="28827"/>
                      <a:pt x="19182" y="28674"/>
                    </a:cubicBezTo>
                    <a:cubicBezTo>
                      <a:pt x="19944" y="28431"/>
                      <a:pt x="20691" y="28126"/>
                      <a:pt x="21391" y="27775"/>
                    </a:cubicBezTo>
                    <a:cubicBezTo>
                      <a:pt x="21788" y="27577"/>
                      <a:pt x="22184" y="27334"/>
                      <a:pt x="22565" y="27090"/>
                    </a:cubicBezTo>
                    <a:cubicBezTo>
                      <a:pt x="23128" y="26739"/>
                      <a:pt x="23662" y="26359"/>
                      <a:pt x="24164" y="25932"/>
                    </a:cubicBezTo>
                    <a:cubicBezTo>
                      <a:pt x="24271" y="25840"/>
                      <a:pt x="24378" y="25734"/>
                      <a:pt x="24484" y="25627"/>
                    </a:cubicBezTo>
                    <a:cubicBezTo>
                      <a:pt x="24972" y="25201"/>
                      <a:pt x="25429" y="24744"/>
                      <a:pt x="25856" y="24225"/>
                    </a:cubicBezTo>
                    <a:cubicBezTo>
                      <a:pt x="26145" y="23890"/>
                      <a:pt x="26404" y="23540"/>
                      <a:pt x="26663" y="23189"/>
                    </a:cubicBezTo>
                    <a:cubicBezTo>
                      <a:pt x="27059" y="22641"/>
                      <a:pt x="27410" y="22077"/>
                      <a:pt x="27730" y="21468"/>
                    </a:cubicBezTo>
                    <a:cubicBezTo>
                      <a:pt x="28095" y="20767"/>
                      <a:pt x="28400" y="20020"/>
                      <a:pt x="28659" y="19259"/>
                    </a:cubicBezTo>
                    <a:cubicBezTo>
                      <a:pt x="28781" y="18893"/>
                      <a:pt x="28887" y="18527"/>
                      <a:pt x="28979" y="18146"/>
                    </a:cubicBezTo>
                    <a:cubicBezTo>
                      <a:pt x="29147" y="17430"/>
                      <a:pt x="29253" y="16699"/>
                      <a:pt x="29329" y="15952"/>
                    </a:cubicBezTo>
                    <a:cubicBezTo>
                      <a:pt x="29345" y="15815"/>
                      <a:pt x="29345" y="15678"/>
                      <a:pt x="29345" y="15526"/>
                    </a:cubicBezTo>
                    <a:cubicBezTo>
                      <a:pt x="29390" y="15267"/>
                      <a:pt x="29390" y="14977"/>
                      <a:pt x="29390" y="14703"/>
                    </a:cubicBezTo>
                    <a:cubicBezTo>
                      <a:pt x="29390" y="14322"/>
                      <a:pt x="29375" y="13941"/>
                      <a:pt x="29345" y="13591"/>
                    </a:cubicBezTo>
                    <a:cubicBezTo>
                      <a:pt x="29299" y="13027"/>
                      <a:pt x="29223" y="12448"/>
                      <a:pt x="29116" y="11900"/>
                    </a:cubicBezTo>
                    <a:cubicBezTo>
                      <a:pt x="29009" y="11351"/>
                      <a:pt x="28857" y="10803"/>
                      <a:pt x="28705" y="10285"/>
                    </a:cubicBezTo>
                    <a:cubicBezTo>
                      <a:pt x="28476" y="9508"/>
                      <a:pt x="28171" y="8776"/>
                      <a:pt x="27821" y="8075"/>
                    </a:cubicBezTo>
                    <a:cubicBezTo>
                      <a:pt x="27608" y="7664"/>
                      <a:pt x="27364" y="7253"/>
                      <a:pt x="27135" y="6872"/>
                    </a:cubicBezTo>
                    <a:cubicBezTo>
                      <a:pt x="26785" y="6308"/>
                      <a:pt x="26374" y="5775"/>
                      <a:pt x="25947" y="5257"/>
                    </a:cubicBezTo>
                    <a:cubicBezTo>
                      <a:pt x="25856" y="5150"/>
                      <a:pt x="25749" y="5028"/>
                      <a:pt x="25642" y="4922"/>
                    </a:cubicBezTo>
                    <a:cubicBezTo>
                      <a:pt x="25231" y="4434"/>
                      <a:pt x="24774" y="3992"/>
                      <a:pt x="24286" y="3566"/>
                    </a:cubicBezTo>
                    <a:cubicBezTo>
                      <a:pt x="23844" y="3169"/>
                      <a:pt x="23357" y="2819"/>
                      <a:pt x="22869" y="2469"/>
                    </a:cubicBezTo>
                    <a:cubicBezTo>
                      <a:pt x="22412" y="2164"/>
                      <a:pt x="21955" y="1905"/>
                      <a:pt x="21468" y="1661"/>
                    </a:cubicBezTo>
                    <a:cubicBezTo>
                      <a:pt x="20767" y="1280"/>
                      <a:pt x="20035" y="991"/>
                      <a:pt x="19274" y="732"/>
                    </a:cubicBezTo>
                    <a:cubicBezTo>
                      <a:pt x="19030" y="640"/>
                      <a:pt x="18756" y="564"/>
                      <a:pt x="18497" y="473"/>
                    </a:cubicBezTo>
                    <a:cubicBezTo>
                      <a:pt x="17674" y="259"/>
                      <a:pt x="16821" y="138"/>
                      <a:pt x="15952" y="46"/>
                    </a:cubicBezTo>
                    <a:cubicBezTo>
                      <a:pt x="15800" y="46"/>
                      <a:pt x="15663" y="31"/>
                      <a:pt x="15510" y="31"/>
                    </a:cubicBezTo>
                    <a:cubicBezTo>
                      <a:pt x="15251" y="0"/>
                      <a:pt x="14977" y="0"/>
                      <a:pt x="14703"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4"/>
              <p:cNvSpPr/>
              <p:nvPr/>
            </p:nvSpPr>
            <p:spPr>
              <a:xfrm>
                <a:off x="1095558" y="2055267"/>
                <a:ext cx="267898" cy="56105"/>
              </a:xfrm>
              <a:custGeom>
                <a:rect b="b" l="l" r="r" t="t"/>
                <a:pathLst>
                  <a:path extrusionOk="0" h="16417" w="78390">
                    <a:moveTo>
                      <a:pt x="6780" y="0"/>
                    </a:moveTo>
                    <a:cubicBezTo>
                      <a:pt x="0" y="9599"/>
                      <a:pt x="3657" y="14139"/>
                      <a:pt x="12326" y="15724"/>
                    </a:cubicBezTo>
                    <a:cubicBezTo>
                      <a:pt x="14948" y="16205"/>
                      <a:pt x="18030" y="16416"/>
                      <a:pt x="21422" y="16416"/>
                    </a:cubicBezTo>
                    <a:cubicBezTo>
                      <a:pt x="36084" y="16416"/>
                      <a:pt x="56550" y="12466"/>
                      <a:pt x="70817" y="9249"/>
                    </a:cubicBezTo>
                    <a:cubicBezTo>
                      <a:pt x="73620" y="8609"/>
                      <a:pt x="76165" y="8015"/>
                      <a:pt x="78389" y="7466"/>
                    </a:cubicBezTo>
                    <a:cubicBezTo>
                      <a:pt x="78039" y="6765"/>
                      <a:pt x="77719" y="6034"/>
                      <a:pt x="77490" y="5287"/>
                    </a:cubicBezTo>
                    <a:cubicBezTo>
                      <a:pt x="77338" y="4815"/>
                      <a:pt x="77201" y="4327"/>
                      <a:pt x="77094" y="3825"/>
                    </a:cubicBezTo>
                    <a:cubicBezTo>
                      <a:pt x="76972" y="3200"/>
                      <a:pt x="76881" y="2575"/>
                      <a:pt x="76820" y="1935"/>
                    </a:cubicBezTo>
                    <a:cubicBezTo>
                      <a:pt x="76789" y="1539"/>
                      <a:pt x="76774" y="1158"/>
                      <a:pt x="76774" y="747"/>
                    </a:cubicBezTo>
                    <a:cubicBezTo>
                      <a:pt x="76774" y="488"/>
                      <a:pt x="76774" y="244"/>
                      <a:pt x="7680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4"/>
              <p:cNvSpPr/>
              <p:nvPr/>
            </p:nvSpPr>
            <p:spPr>
              <a:xfrm>
                <a:off x="1134606" y="1900328"/>
                <a:ext cx="203023" cy="128023"/>
              </a:xfrm>
              <a:custGeom>
                <a:rect b="b" l="l" r="r" t="t"/>
                <a:pathLst>
                  <a:path extrusionOk="0" h="37461" w="59407">
                    <a:moveTo>
                      <a:pt x="8489" y="1"/>
                    </a:moveTo>
                    <a:cubicBezTo>
                      <a:pt x="2855" y="1"/>
                      <a:pt x="1" y="3613"/>
                      <a:pt x="2119" y="12976"/>
                    </a:cubicBezTo>
                    <a:lnTo>
                      <a:pt x="59406" y="37461"/>
                    </a:lnTo>
                    <a:cubicBezTo>
                      <a:pt x="44170" y="27816"/>
                      <a:pt x="21575" y="12367"/>
                      <a:pt x="13531" y="727"/>
                    </a:cubicBezTo>
                    <a:cubicBezTo>
                      <a:pt x="11681" y="256"/>
                      <a:pt x="9987" y="1"/>
                      <a:pt x="8489"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4"/>
              <p:cNvSpPr/>
              <p:nvPr/>
            </p:nvSpPr>
            <p:spPr>
              <a:xfrm>
                <a:off x="1104669" y="2086872"/>
                <a:ext cx="232961" cy="79409"/>
              </a:xfrm>
              <a:custGeom>
                <a:rect b="b" l="l" r="r" t="t"/>
                <a:pathLst>
                  <a:path extrusionOk="0" h="23236" w="68167">
                    <a:moveTo>
                      <a:pt x="68166" y="1"/>
                    </a:moveTo>
                    <a:lnTo>
                      <a:pt x="68166" y="1"/>
                    </a:lnTo>
                    <a:cubicBezTo>
                      <a:pt x="53887" y="3218"/>
                      <a:pt x="33419" y="7168"/>
                      <a:pt x="18756" y="7168"/>
                    </a:cubicBezTo>
                    <a:cubicBezTo>
                      <a:pt x="15364" y="7168"/>
                      <a:pt x="12282" y="6957"/>
                      <a:pt x="9660" y="6476"/>
                    </a:cubicBezTo>
                    <a:lnTo>
                      <a:pt x="9660" y="6476"/>
                    </a:lnTo>
                    <a:cubicBezTo>
                      <a:pt x="1844" y="11153"/>
                      <a:pt x="1" y="16745"/>
                      <a:pt x="10270" y="23235"/>
                    </a:cubicBezTo>
                    <a:lnTo>
                      <a:pt x="68166" y="1"/>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4"/>
              <p:cNvSpPr/>
              <p:nvPr/>
            </p:nvSpPr>
            <p:spPr>
              <a:xfrm>
                <a:off x="1205475" y="1816097"/>
                <a:ext cx="179952" cy="204390"/>
              </a:xfrm>
              <a:custGeom>
                <a:rect b="b" l="l" r="r" t="t"/>
                <a:pathLst>
                  <a:path extrusionOk="0" h="59807" w="52656">
                    <a:moveTo>
                      <a:pt x="7481" y="0"/>
                    </a:moveTo>
                    <a:cubicBezTo>
                      <a:pt x="3928" y="0"/>
                      <a:pt x="1254" y="3013"/>
                      <a:pt x="0" y="10321"/>
                    </a:cubicBezTo>
                    <a:lnTo>
                      <a:pt x="49502" y="59807"/>
                    </a:lnTo>
                    <a:cubicBezTo>
                      <a:pt x="49609" y="59700"/>
                      <a:pt x="49715" y="59609"/>
                      <a:pt x="49807" y="59517"/>
                    </a:cubicBezTo>
                    <a:cubicBezTo>
                      <a:pt x="50370" y="59045"/>
                      <a:pt x="50980" y="58618"/>
                      <a:pt x="51604" y="58207"/>
                    </a:cubicBezTo>
                    <a:cubicBezTo>
                      <a:pt x="51940" y="58009"/>
                      <a:pt x="52290" y="57811"/>
                      <a:pt x="52656" y="57613"/>
                    </a:cubicBezTo>
                    <a:cubicBezTo>
                      <a:pt x="52107" y="55404"/>
                      <a:pt x="51513" y="52875"/>
                      <a:pt x="50888" y="50102"/>
                    </a:cubicBezTo>
                    <a:cubicBezTo>
                      <a:pt x="41625" y="34744"/>
                      <a:pt x="26694" y="11905"/>
                      <a:pt x="15252" y="3373"/>
                    </a:cubicBezTo>
                    <a:cubicBezTo>
                      <a:pt x="12395" y="1237"/>
                      <a:pt x="9758" y="0"/>
                      <a:pt x="748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4"/>
              <p:cNvSpPr/>
              <p:nvPr/>
            </p:nvSpPr>
            <p:spPr>
              <a:xfrm>
                <a:off x="1094827" y="2000061"/>
                <a:ext cx="268574" cy="55210"/>
              </a:xfrm>
              <a:custGeom>
                <a:rect b="b" l="l" r="r" t="t"/>
                <a:pathLst>
                  <a:path extrusionOk="0" h="16155" w="78588">
                    <a:moveTo>
                      <a:pt x="19852" y="1"/>
                    </a:moveTo>
                    <a:cubicBezTo>
                      <a:pt x="17287" y="1"/>
                      <a:pt x="14928" y="140"/>
                      <a:pt x="12845" y="446"/>
                    </a:cubicBezTo>
                    <a:cubicBezTo>
                      <a:pt x="3856" y="1772"/>
                      <a:pt x="1" y="6221"/>
                      <a:pt x="7009" y="16154"/>
                    </a:cubicBezTo>
                    <a:lnTo>
                      <a:pt x="77019" y="16154"/>
                    </a:lnTo>
                    <a:cubicBezTo>
                      <a:pt x="77019" y="16002"/>
                      <a:pt x="77019" y="15865"/>
                      <a:pt x="77049" y="15728"/>
                    </a:cubicBezTo>
                    <a:cubicBezTo>
                      <a:pt x="77095" y="14951"/>
                      <a:pt x="77217" y="14189"/>
                      <a:pt x="77400" y="13458"/>
                    </a:cubicBezTo>
                    <a:cubicBezTo>
                      <a:pt x="77491" y="13107"/>
                      <a:pt x="77582" y="12757"/>
                      <a:pt x="77704" y="12391"/>
                    </a:cubicBezTo>
                    <a:cubicBezTo>
                      <a:pt x="77948" y="11629"/>
                      <a:pt x="78238" y="10898"/>
                      <a:pt x="78588" y="10197"/>
                    </a:cubicBezTo>
                    <a:cubicBezTo>
                      <a:pt x="76363" y="9618"/>
                      <a:pt x="73819" y="8948"/>
                      <a:pt x="71046" y="8278"/>
                    </a:cubicBezTo>
                    <a:cubicBezTo>
                      <a:pt x="56195" y="4604"/>
                      <a:pt x="34619" y="1"/>
                      <a:pt x="1985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4"/>
              <p:cNvSpPr/>
              <p:nvPr/>
            </p:nvSpPr>
            <p:spPr>
              <a:xfrm>
                <a:off x="1107844" y="1944674"/>
                <a:ext cx="229786" cy="83677"/>
              </a:xfrm>
              <a:custGeom>
                <a:rect b="b" l="l" r="r" t="t"/>
                <a:pathLst>
                  <a:path extrusionOk="0" h="24485" w="67238">
                    <a:moveTo>
                      <a:pt x="9950" y="0"/>
                    </a:moveTo>
                    <a:cubicBezTo>
                      <a:pt x="1" y="6278"/>
                      <a:pt x="1631" y="11869"/>
                      <a:pt x="9036" y="16653"/>
                    </a:cubicBezTo>
                    <a:cubicBezTo>
                      <a:pt x="11119" y="16347"/>
                      <a:pt x="13478" y="16208"/>
                      <a:pt x="16043" y="16208"/>
                    </a:cubicBezTo>
                    <a:cubicBezTo>
                      <a:pt x="30810" y="16208"/>
                      <a:pt x="52386" y="20811"/>
                      <a:pt x="67237" y="24485"/>
                    </a:cubicBezTo>
                    <a:lnTo>
                      <a:pt x="9950" y="0"/>
                    </a:ln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4"/>
              <p:cNvSpPr/>
              <p:nvPr/>
            </p:nvSpPr>
            <p:spPr>
              <a:xfrm>
                <a:off x="1159236" y="2080782"/>
                <a:ext cx="211663" cy="179952"/>
              </a:xfrm>
              <a:custGeom>
                <a:rect b="b" l="l" r="r" t="t"/>
                <a:pathLst>
                  <a:path extrusionOk="0" h="52656" w="61935">
                    <a:moveTo>
                      <a:pt x="59771" y="0"/>
                    </a:moveTo>
                    <a:cubicBezTo>
                      <a:pt x="57532" y="549"/>
                      <a:pt x="54987" y="1143"/>
                      <a:pt x="52199" y="1783"/>
                    </a:cubicBezTo>
                    <a:cubicBezTo>
                      <a:pt x="36826" y="11046"/>
                      <a:pt x="13987" y="25977"/>
                      <a:pt x="5471" y="37404"/>
                    </a:cubicBezTo>
                    <a:cubicBezTo>
                      <a:pt x="1" y="44717"/>
                      <a:pt x="427" y="50599"/>
                      <a:pt x="12403" y="52655"/>
                    </a:cubicBezTo>
                    <a:lnTo>
                      <a:pt x="61935" y="3123"/>
                    </a:lnTo>
                    <a:cubicBezTo>
                      <a:pt x="61843" y="3017"/>
                      <a:pt x="61737" y="2910"/>
                      <a:pt x="61645" y="2803"/>
                    </a:cubicBezTo>
                    <a:cubicBezTo>
                      <a:pt x="61188" y="2255"/>
                      <a:pt x="60762" y="1691"/>
                      <a:pt x="60381" y="1067"/>
                    </a:cubicBezTo>
                    <a:cubicBezTo>
                      <a:pt x="60152" y="731"/>
                      <a:pt x="59954" y="366"/>
                      <a:pt x="5977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4"/>
              <p:cNvSpPr/>
              <p:nvPr/>
            </p:nvSpPr>
            <p:spPr>
              <a:xfrm>
                <a:off x="1405522" y="2102494"/>
                <a:ext cx="62592" cy="257037"/>
              </a:xfrm>
              <a:custGeom>
                <a:rect b="b" l="l" r="r" t="t"/>
                <a:pathLst>
                  <a:path extrusionOk="0" h="75212" w="18315">
                    <a:moveTo>
                      <a:pt x="7451" y="0"/>
                    </a:moveTo>
                    <a:cubicBezTo>
                      <a:pt x="6766" y="366"/>
                      <a:pt x="6004" y="671"/>
                      <a:pt x="5242" y="915"/>
                    </a:cubicBezTo>
                    <a:cubicBezTo>
                      <a:pt x="4754" y="1067"/>
                      <a:pt x="4282" y="1189"/>
                      <a:pt x="3779" y="1296"/>
                    </a:cubicBezTo>
                    <a:cubicBezTo>
                      <a:pt x="3200" y="1402"/>
                      <a:pt x="2576" y="1494"/>
                      <a:pt x="1951" y="1555"/>
                    </a:cubicBezTo>
                    <a:cubicBezTo>
                      <a:pt x="1555" y="1585"/>
                      <a:pt x="1159" y="1615"/>
                      <a:pt x="778" y="1615"/>
                    </a:cubicBezTo>
                    <a:cubicBezTo>
                      <a:pt x="504" y="1615"/>
                      <a:pt x="260" y="1615"/>
                      <a:pt x="1" y="1570"/>
                    </a:cubicBezTo>
                    <a:lnTo>
                      <a:pt x="1" y="71685"/>
                    </a:lnTo>
                    <a:cubicBezTo>
                      <a:pt x="3445" y="74118"/>
                      <a:pt x="6239" y="75211"/>
                      <a:pt x="8478" y="75211"/>
                    </a:cubicBezTo>
                    <a:cubicBezTo>
                      <a:pt x="12479" y="75211"/>
                      <a:pt x="14714" y="71723"/>
                      <a:pt x="15740" y="66155"/>
                    </a:cubicBezTo>
                    <a:cubicBezTo>
                      <a:pt x="18314" y="52214"/>
                      <a:pt x="13226" y="25277"/>
                      <a:pt x="9249" y="7679"/>
                    </a:cubicBezTo>
                    <a:cubicBezTo>
                      <a:pt x="8609" y="4845"/>
                      <a:pt x="8015" y="2255"/>
                      <a:pt x="745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4"/>
              <p:cNvSpPr/>
              <p:nvPr/>
            </p:nvSpPr>
            <p:spPr>
              <a:xfrm>
                <a:off x="1410262" y="2074480"/>
                <a:ext cx="16353" cy="16353"/>
              </a:xfrm>
              <a:custGeom>
                <a:rect b="b" l="l" r="r" t="t"/>
                <a:pathLst>
                  <a:path extrusionOk="0" h="4785" w="4785">
                    <a:moveTo>
                      <a:pt x="2392" y="1"/>
                    </a:moveTo>
                    <a:cubicBezTo>
                      <a:pt x="1067" y="1"/>
                      <a:pt x="0" y="1067"/>
                      <a:pt x="0" y="2393"/>
                    </a:cubicBezTo>
                    <a:cubicBezTo>
                      <a:pt x="0" y="3718"/>
                      <a:pt x="1067" y="4785"/>
                      <a:pt x="2392" y="4785"/>
                    </a:cubicBezTo>
                    <a:cubicBezTo>
                      <a:pt x="3718" y="4785"/>
                      <a:pt x="4784" y="3718"/>
                      <a:pt x="4784" y="2393"/>
                    </a:cubicBezTo>
                    <a:cubicBezTo>
                      <a:pt x="4784" y="1067"/>
                      <a:pt x="3718" y="1"/>
                      <a:pt x="2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4"/>
              <p:cNvSpPr/>
              <p:nvPr/>
            </p:nvSpPr>
            <p:spPr>
              <a:xfrm>
                <a:off x="1252322" y="1787154"/>
                <a:ext cx="127066" cy="200166"/>
              </a:xfrm>
              <a:custGeom>
                <a:rect b="b" l="l" r="r" t="t"/>
                <a:pathLst>
                  <a:path extrusionOk="0" h="58571" w="37181">
                    <a:moveTo>
                      <a:pt x="8660" y="0"/>
                    </a:moveTo>
                    <a:cubicBezTo>
                      <a:pt x="1629" y="0"/>
                      <a:pt x="0" y="4728"/>
                      <a:pt x="1544" y="11842"/>
                    </a:cubicBezTo>
                    <a:cubicBezTo>
                      <a:pt x="12986" y="20374"/>
                      <a:pt x="27917" y="43213"/>
                      <a:pt x="37180" y="58571"/>
                    </a:cubicBezTo>
                    <a:lnTo>
                      <a:pt x="13946" y="674"/>
                    </a:lnTo>
                    <a:cubicBezTo>
                      <a:pt x="11921" y="217"/>
                      <a:pt x="10167" y="0"/>
                      <a:pt x="866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4"/>
              <p:cNvSpPr/>
              <p:nvPr/>
            </p:nvSpPr>
            <p:spPr>
              <a:xfrm>
                <a:off x="1413645" y="2029492"/>
                <a:ext cx="9583" cy="9531"/>
              </a:xfrm>
              <a:custGeom>
                <a:rect b="b" l="l" r="r" t="t"/>
                <a:pathLst>
                  <a:path extrusionOk="0" h="2789" w="2804">
                    <a:moveTo>
                      <a:pt x="1402" y="1"/>
                    </a:moveTo>
                    <a:cubicBezTo>
                      <a:pt x="625" y="1"/>
                      <a:pt x="1" y="625"/>
                      <a:pt x="1" y="1387"/>
                    </a:cubicBezTo>
                    <a:cubicBezTo>
                      <a:pt x="1" y="2164"/>
                      <a:pt x="625" y="2789"/>
                      <a:pt x="1402" y="2789"/>
                    </a:cubicBezTo>
                    <a:cubicBezTo>
                      <a:pt x="2179" y="2789"/>
                      <a:pt x="2804" y="2164"/>
                      <a:pt x="2804" y="1387"/>
                    </a:cubicBezTo>
                    <a:cubicBezTo>
                      <a:pt x="2804" y="625"/>
                      <a:pt x="2179" y="1"/>
                      <a:pt x="140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4"/>
              <p:cNvSpPr/>
              <p:nvPr/>
            </p:nvSpPr>
            <p:spPr>
              <a:xfrm>
                <a:off x="1163716" y="1851314"/>
                <a:ext cx="210880" cy="183598"/>
              </a:xfrm>
              <a:custGeom>
                <a:rect b="b" l="l" r="r" t="t"/>
                <a:pathLst>
                  <a:path extrusionOk="0" h="53723" w="61706">
                    <a:moveTo>
                      <a:pt x="12219" y="0"/>
                    </a:moveTo>
                    <a:cubicBezTo>
                      <a:pt x="640" y="1996"/>
                      <a:pt x="0" y="7786"/>
                      <a:pt x="5013" y="15069"/>
                    </a:cubicBezTo>
                    <a:cubicBezTo>
                      <a:pt x="13057" y="26709"/>
                      <a:pt x="35652" y="42158"/>
                      <a:pt x="50888" y="51803"/>
                    </a:cubicBezTo>
                    <a:cubicBezTo>
                      <a:pt x="53661" y="52473"/>
                      <a:pt x="56205" y="53143"/>
                      <a:pt x="58430" y="53722"/>
                    </a:cubicBezTo>
                    <a:cubicBezTo>
                      <a:pt x="58628" y="53326"/>
                      <a:pt x="58841" y="52960"/>
                      <a:pt x="59070" y="52610"/>
                    </a:cubicBezTo>
                    <a:cubicBezTo>
                      <a:pt x="59451" y="52001"/>
                      <a:pt x="59877" y="51422"/>
                      <a:pt x="60334" y="50888"/>
                    </a:cubicBezTo>
                    <a:cubicBezTo>
                      <a:pt x="60776" y="50401"/>
                      <a:pt x="61233" y="49913"/>
                      <a:pt x="61706" y="49502"/>
                    </a:cubicBezTo>
                    <a:lnTo>
                      <a:pt x="1221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4"/>
              <p:cNvSpPr/>
              <p:nvPr/>
            </p:nvSpPr>
            <p:spPr>
              <a:xfrm>
                <a:off x="1371261" y="2046416"/>
                <a:ext cx="26557" cy="26557"/>
              </a:xfrm>
              <a:custGeom>
                <a:rect b="b" l="l" r="r" t="t"/>
                <a:pathLst>
                  <a:path extrusionOk="0" h="7771" w="7771">
                    <a:moveTo>
                      <a:pt x="3886" y="0"/>
                    </a:moveTo>
                    <a:cubicBezTo>
                      <a:pt x="1753" y="0"/>
                      <a:pt x="1" y="1753"/>
                      <a:pt x="1" y="3886"/>
                    </a:cubicBezTo>
                    <a:cubicBezTo>
                      <a:pt x="1" y="6019"/>
                      <a:pt x="1753" y="7771"/>
                      <a:pt x="3886" y="7771"/>
                    </a:cubicBezTo>
                    <a:cubicBezTo>
                      <a:pt x="6049" y="7771"/>
                      <a:pt x="7771" y="6019"/>
                      <a:pt x="7771" y="3886"/>
                    </a:cubicBezTo>
                    <a:cubicBezTo>
                      <a:pt x="7771" y="1753"/>
                      <a:pt x="6049" y="0"/>
                      <a:pt x="388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4"/>
              <p:cNvSpPr/>
              <p:nvPr/>
            </p:nvSpPr>
            <p:spPr>
              <a:xfrm>
                <a:off x="1348508" y="1756414"/>
                <a:ext cx="62486" cy="256576"/>
              </a:xfrm>
              <a:custGeom>
                <a:rect b="b" l="l" r="r" t="t"/>
                <a:pathLst>
                  <a:path extrusionOk="0" h="75077" w="18284">
                    <a:moveTo>
                      <a:pt x="9802" y="0"/>
                    </a:moveTo>
                    <a:cubicBezTo>
                      <a:pt x="5794" y="0"/>
                      <a:pt x="3561" y="3499"/>
                      <a:pt x="2545" y="9060"/>
                    </a:cubicBezTo>
                    <a:cubicBezTo>
                      <a:pt x="0" y="23016"/>
                      <a:pt x="5059" y="49999"/>
                      <a:pt x="9035" y="67566"/>
                    </a:cubicBezTo>
                    <a:cubicBezTo>
                      <a:pt x="9660" y="70339"/>
                      <a:pt x="10254" y="72868"/>
                      <a:pt x="10803" y="75077"/>
                    </a:cubicBezTo>
                    <a:cubicBezTo>
                      <a:pt x="11488" y="74742"/>
                      <a:pt x="12204" y="74437"/>
                      <a:pt x="12966" y="74193"/>
                    </a:cubicBezTo>
                    <a:cubicBezTo>
                      <a:pt x="13499" y="74026"/>
                      <a:pt x="14063" y="73873"/>
                      <a:pt x="14612" y="73767"/>
                    </a:cubicBezTo>
                    <a:cubicBezTo>
                      <a:pt x="15175" y="73645"/>
                      <a:pt x="15754" y="73569"/>
                      <a:pt x="16333" y="73523"/>
                    </a:cubicBezTo>
                    <a:cubicBezTo>
                      <a:pt x="16714" y="73508"/>
                      <a:pt x="17095" y="73492"/>
                      <a:pt x="17461" y="73492"/>
                    </a:cubicBezTo>
                    <a:cubicBezTo>
                      <a:pt x="17750" y="73492"/>
                      <a:pt x="18009" y="73492"/>
                      <a:pt x="18284" y="73523"/>
                    </a:cubicBezTo>
                    <a:lnTo>
                      <a:pt x="18284" y="3529"/>
                    </a:lnTo>
                    <a:cubicBezTo>
                      <a:pt x="14837" y="1093"/>
                      <a:pt x="12042" y="0"/>
                      <a:pt x="9802"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44"/>
              <p:cNvSpPr/>
              <p:nvPr/>
            </p:nvSpPr>
            <p:spPr>
              <a:xfrm>
                <a:off x="1132508" y="2086872"/>
                <a:ext cx="205122" cy="123601"/>
              </a:xfrm>
              <a:custGeom>
                <a:rect b="b" l="l" r="r" t="t"/>
                <a:pathLst>
                  <a:path extrusionOk="0" h="36167" w="60021">
                    <a:moveTo>
                      <a:pt x="60020" y="1"/>
                    </a:moveTo>
                    <a:lnTo>
                      <a:pt x="2124" y="23235"/>
                    </a:lnTo>
                    <a:cubicBezTo>
                      <a:pt x="1" y="32584"/>
                      <a:pt x="3007" y="36166"/>
                      <a:pt x="8876" y="36166"/>
                    </a:cubicBezTo>
                    <a:cubicBezTo>
                      <a:pt x="10209" y="36166"/>
                      <a:pt x="11690" y="35982"/>
                      <a:pt x="13292" y="35637"/>
                    </a:cubicBezTo>
                    <a:cubicBezTo>
                      <a:pt x="21808" y="24195"/>
                      <a:pt x="44647" y="9264"/>
                      <a:pt x="6002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4"/>
              <p:cNvSpPr/>
              <p:nvPr/>
            </p:nvSpPr>
            <p:spPr>
              <a:xfrm>
                <a:off x="1344861" y="2102494"/>
                <a:ext cx="60664" cy="257307"/>
              </a:xfrm>
              <a:custGeom>
                <a:rect b="b" l="l" r="r" t="t"/>
                <a:pathLst>
                  <a:path extrusionOk="0" h="75291" w="17751">
                    <a:moveTo>
                      <a:pt x="11824" y="0"/>
                    </a:moveTo>
                    <a:cubicBezTo>
                      <a:pt x="11245" y="2225"/>
                      <a:pt x="10575" y="4785"/>
                      <a:pt x="9904" y="7573"/>
                    </a:cubicBezTo>
                    <a:cubicBezTo>
                      <a:pt x="9889" y="7573"/>
                      <a:pt x="9889" y="7588"/>
                      <a:pt x="9889" y="7588"/>
                    </a:cubicBezTo>
                    <a:cubicBezTo>
                      <a:pt x="5593" y="25018"/>
                      <a:pt x="1" y="51726"/>
                      <a:pt x="2058" y="65820"/>
                    </a:cubicBezTo>
                    <a:cubicBezTo>
                      <a:pt x="2912" y="71630"/>
                      <a:pt x="5062" y="75291"/>
                      <a:pt x="9135" y="75291"/>
                    </a:cubicBezTo>
                    <a:cubicBezTo>
                      <a:pt x="11385" y="75291"/>
                      <a:pt x="14222" y="74174"/>
                      <a:pt x="17751" y="71685"/>
                    </a:cubicBezTo>
                    <a:lnTo>
                      <a:pt x="17751" y="1570"/>
                    </a:lnTo>
                    <a:cubicBezTo>
                      <a:pt x="17598" y="1570"/>
                      <a:pt x="17461" y="1570"/>
                      <a:pt x="17309" y="1555"/>
                    </a:cubicBezTo>
                    <a:cubicBezTo>
                      <a:pt x="16456" y="1463"/>
                      <a:pt x="15603" y="1356"/>
                      <a:pt x="14795" y="1143"/>
                    </a:cubicBezTo>
                    <a:cubicBezTo>
                      <a:pt x="14551" y="1082"/>
                      <a:pt x="14292" y="991"/>
                      <a:pt x="14033" y="915"/>
                    </a:cubicBezTo>
                    <a:cubicBezTo>
                      <a:pt x="13271" y="656"/>
                      <a:pt x="12525" y="366"/>
                      <a:pt x="1182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4"/>
              <p:cNvSpPr/>
              <p:nvPr/>
            </p:nvSpPr>
            <p:spPr>
              <a:xfrm>
                <a:off x="1100763" y="1752938"/>
                <a:ext cx="614938" cy="610109"/>
              </a:xfrm>
              <a:custGeom>
                <a:rect b="b" l="l" r="r" t="t"/>
                <a:pathLst>
                  <a:path extrusionOk="0" h="178525" w="179938">
                    <a:moveTo>
                      <a:pt x="67064" y="4531"/>
                    </a:moveTo>
                    <a:cubicBezTo>
                      <a:pt x="67081" y="4531"/>
                      <a:pt x="67098" y="4531"/>
                      <a:pt x="67115" y="4531"/>
                    </a:cubicBezTo>
                    <a:cubicBezTo>
                      <a:pt x="69401" y="4561"/>
                      <a:pt x="71747" y="6481"/>
                      <a:pt x="74063" y="10260"/>
                    </a:cubicBezTo>
                    <a:cubicBezTo>
                      <a:pt x="72844" y="17390"/>
                      <a:pt x="72844" y="31803"/>
                      <a:pt x="78862" y="60690"/>
                    </a:cubicBezTo>
                    <a:lnTo>
                      <a:pt x="59025" y="11265"/>
                    </a:lnTo>
                    <a:cubicBezTo>
                      <a:pt x="59040" y="11235"/>
                      <a:pt x="59055" y="11219"/>
                      <a:pt x="59071" y="11189"/>
                    </a:cubicBezTo>
                    <a:cubicBezTo>
                      <a:pt x="61870" y="6770"/>
                      <a:pt x="64550" y="4531"/>
                      <a:pt x="67064" y="4531"/>
                    </a:cubicBezTo>
                    <a:close/>
                    <a:moveTo>
                      <a:pt x="114438" y="5262"/>
                    </a:moveTo>
                    <a:cubicBezTo>
                      <a:pt x="116952" y="5277"/>
                      <a:pt x="119618" y="7471"/>
                      <a:pt x="122345" y="11798"/>
                    </a:cubicBezTo>
                    <a:cubicBezTo>
                      <a:pt x="122361" y="11814"/>
                      <a:pt x="122376" y="11829"/>
                      <a:pt x="122391" y="11844"/>
                    </a:cubicBezTo>
                    <a:lnTo>
                      <a:pt x="101442" y="60873"/>
                    </a:lnTo>
                    <a:cubicBezTo>
                      <a:pt x="105479" y="43276"/>
                      <a:pt x="109090" y="22631"/>
                      <a:pt x="107445" y="10610"/>
                    </a:cubicBezTo>
                    <a:cubicBezTo>
                      <a:pt x="109791" y="7060"/>
                      <a:pt x="112137" y="5262"/>
                      <a:pt x="114408" y="5262"/>
                    </a:cubicBezTo>
                    <a:close/>
                    <a:moveTo>
                      <a:pt x="128569" y="11527"/>
                    </a:moveTo>
                    <a:cubicBezTo>
                      <a:pt x="130917" y="11527"/>
                      <a:pt x="132641" y="12077"/>
                      <a:pt x="133711" y="13185"/>
                    </a:cubicBezTo>
                    <a:cubicBezTo>
                      <a:pt x="135311" y="14830"/>
                      <a:pt x="135601" y="17847"/>
                      <a:pt x="134549" y="22174"/>
                    </a:cubicBezTo>
                    <a:cubicBezTo>
                      <a:pt x="128668" y="26333"/>
                      <a:pt x="118491" y="36511"/>
                      <a:pt x="102341" y="61132"/>
                    </a:cubicBezTo>
                    <a:lnTo>
                      <a:pt x="123244" y="12210"/>
                    </a:lnTo>
                    <a:cubicBezTo>
                      <a:pt x="123275" y="12210"/>
                      <a:pt x="123305" y="12210"/>
                      <a:pt x="123336" y="12195"/>
                    </a:cubicBezTo>
                    <a:cubicBezTo>
                      <a:pt x="125327" y="11750"/>
                      <a:pt x="127075" y="11527"/>
                      <a:pt x="128569" y="11527"/>
                    </a:cubicBezTo>
                    <a:close/>
                    <a:moveTo>
                      <a:pt x="52978" y="10942"/>
                    </a:moveTo>
                    <a:cubicBezTo>
                      <a:pt x="54442" y="10942"/>
                      <a:pt x="56146" y="11161"/>
                      <a:pt x="58080" y="11600"/>
                    </a:cubicBezTo>
                    <a:lnTo>
                      <a:pt x="58156" y="11600"/>
                    </a:lnTo>
                    <a:lnTo>
                      <a:pt x="78039" y="61147"/>
                    </a:lnTo>
                    <a:cubicBezTo>
                      <a:pt x="74367" y="55312"/>
                      <a:pt x="69919" y="48502"/>
                      <a:pt x="65272" y="42118"/>
                    </a:cubicBezTo>
                    <a:cubicBezTo>
                      <a:pt x="58065" y="32214"/>
                      <a:pt x="51834" y="25236"/>
                      <a:pt x="46729" y="21336"/>
                    </a:cubicBezTo>
                    <a:cubicBezTo>
                      <a:pt x="45876" y="17131"/>
                      <a:pt x="46257" y="14175"/>
                      <a:pt x="47887" y="12560"/>
                    </a:cubicBezTo>
                    <a:cubicBezTo>
                      <a:pt x="48976" y="11481"/>
                      <a:pt x="50683" y="10942"/>
                      <a:pt x="52978" y="10942"/>
                    </a:cubicBezTo>
                    <a:close/>
                    <a:moveTo>
                      <a:pt x="82295" y="1948"/>
                    </a:moveTo>
                    <a:cubicBezTo>
                      <a:pt x="84414" y="1948"/>
                      <a:pt x="87076" y="3068"/>
                      <a:pt x="90228" y="5308"/>
                    </a:cubicBezTo>
                    <a:cubicBezTo>
                      <a:pt x="90259" y="5323"/>
                      <a:pt x="90289" y="5338"/>
                      <a:pt x="90304" y="5338"/>
                    </a:cubicBezTo>
                    <a:lnTo>
                      <a:pt x="90304" y="73580"/>
                    </a:lnTo>
                    <a:lnTo>
                      <a:pt x="89954" y="73580"/>
                    </a:lnTo>
                    <a:cubicBezTo>
                      <a:pt x="89512" y="73580"/>
                      <a:pt x="89101" y="73595"/>
                      <a:pt x="88781" y="73610"/>
                    </a:cubicBezTo>
                    <a:cubicBezTo>
                      <a:pt x="88354" y="73641"/>
                      <a:pt x="87927" y="73687"/>
                      <a:pt x="87470" y="73763"/>
                    </a:cubicBezTo>
                    <a:lnTo>
                      <a:pt x="84804" y="44601"/>
                    </a:lnTo>
                    <a:cubicBezTo>
                      <a:pt x="84776" y="44374"/>
                      <a:pt x="84575" y="44187"/>
                      <a:pt x="84351" y="44187"/>
                    </a:cubicBezTo>
                    <a:cubicBezTo>
                      <a:pt x="84335" y="44187"/>
                      <a:pt x="84318" y="44188"/>
                      <a:pt x="84301" y="44190"/>
                    </a:cubicBezTo>
                    <a:cubicBezTo>
                      <a:pt x="84042" y="44205"/>
                      <a:pt x="83859" y="44434"/>
                      <a:pt x="83875" y="44693"/>
                    </a:cubicBezTo>
                    <a:lnTo>
                      <a:pt x="86556" y="73946"/>
                    </a:lnTo>
                    <a:cubicBezTo>
                      <a:pt x="86114" y="74052"/>
                      <a:pt x="85642" y="74174"/>
                      <a:pt x="85185" y="74327"/>
                    </a:cubicBezTo>
                    <a:cubicBezTo>
                      <a:pt x="84743" y="74464"/>
                      <a:pt x="84332" y="74616"/>
                      <a:pt x="83920" y="74784"/>
                    </a:cubicBezTo>
                    <a:cubicBezTo>
                      <a:pt x="83448" y="72818"/>
                      <a:pt x="82945" y="70685"/>
                      <a:pt x="82427" y="68369"/>
                    </a:cubicBezTo>
                    <a:cubicBezTo>
                      <a:pt x="78893" y="52753"/>
                      <a:pt x="73362" y="24444"/>
                      <a:pt x="75952" y="10244"/>
                    </a:cubicBezTo>
                    <a:cubicBezTo>
                      <a:pt x="76760" y="5856"/>
                      <a:pt x="78268" y="3175"/>
                      <a:pt x="80431" y="2291"/>
                    </a:cubicBezTo>
                    <a:cubicBezTo>
                      <a:pt x="80996" y="2062"/>
                      <a:pt x="81618" y="1948"/>
                      <a:pt x="82295" y="1948"/>
                    </a:cubicBezTo>
                    <a:close/>
                    <a:moveTo>
                      <a:pt x="99370" y="1858"/>
                    </a:moveTo>
                    <a:cubicBezTo>
                      <a:pt x="100067" y="1858"/>
                      <a:pt x="100702" y="1982"/>
                      <a:pt x="101274" y="2230"/>
                    </a:cubicBezTo>
                    <a:cubicBezTo>
                      <a:pt x="103438" y="3160"/>
                      <a:pt x="104870" y="5948"/>
                      <a:pt x="105540" y="10519"/>
                    </a:cubicBezTo>
                    <a:cubicBezTo>
                      <a:pt x="106652" y="17984"/>
                      <a:pt x="106195" y="34073"/>
                      <a:pt x="97755" y="68354"/>
                    </a:cubicBezTo>
                    <a:cubicBezTo>
                      <a:pt x="97206" y="70579"/>
                      <a:pt x="96658" y="72772"/>
                      <a:pt x="96109" y="74845"/>
                    </a:cubicBezTo>
                    <a:cubicBezTo>
                      <a:pt x="95713" y="74677"/>
                      <a:pt x="95286" y="74525"/>
                      <a:pt x="94829" y="74357"/>
                    </a:cubicBezTo>
                    <a:cubicBezTo>
                      <a:pt x="94692" y="74311"/>
                      <a:pt x="94540" y="74266"/>
                      <a:pt x="94387" y="74220"/>
                    </a:cubicBezTo>
                    <a:cubicBezTo>
                      <a:pt x="94357" y="74205"/>
                      <a:pt x="94311" y="74205"/>
                      <a:pt x="94281" y="74189"/>
                    </a:cubicBezTo>
                    <a:lnTo>
                      <a:pt x="95804" y="55419"/>
                    </a:lnTo>
                    <a:cubicBezTo>
                      <a:pt x="95835" y="55160"/>
                      <a:pt x="95637" y="54931"/>
                      <a:pt x="95393" y="54916"/>
                    </a:cubicBezTo>
                    <a:cubicBezTo>
                      <a:pt x="95375" y="54914"/>
                      <a:pt x="95358" y="54913"/>
                      <a:pt x="95340" y="54913"/>
                    </a:cubicBezTo>
                    <a:cubicBezTo>
                      <a:pt x="95104" y="54913"/>
                      <a:pt x="94904" y="55101"/>
                      <a:pt x="94890" y="55343"/>
                    </a:cubicBezTo>
                    <a:lnTo>
                      <a:pt x="93367" y="73946"/>
                    </a:lnTo>
                    <a:cubicBezTo>
                      <a:pt x="92757" y="73824"/>
                      <a:pt x="92087" y="73717"/>
                      <a:pt x="91295" y="73641"/>
                    </a:cubicBezTo>
                    <a:lnTo>
                      <a:pt x="91234" y="73641"/>
                    </a:lnTo>
                    <a:lnTo>
                      <a:pt x="91234" y="5338"/>
                    </a:lnTo>
                    <a:cubicBezTo>
                      <a:pt x="91249" y="5323"/>
                      <a:pt x="91279" y="5308"/>
                      <a:pt x="91310" y="5293"/>
                    </a:cubicBezTo>
                    <a:cubicBezTo>
                      <a:pt x="94545" y="3009"/>
                      <a:pt x="97245" y="1858"/>
                      <a:pt x="99370" y="1858"/>
                    </a:cubicBezTo>
                    <a:close/>
                    <a:moveTo>
                      <a:pt x="18414" y="44054"/>
                    </a:moveTo>
                    <a:cubicBezTo>
                      <a:pt x="19704" y="44054"/>
                      <a:pt x="21196" y="44256"/>
                      <a:pt x="22885" y="44662"/>
                    </a:cubicBezTo>
                    <a:cubicBezTo>
                      <a:pt x="29848" y="54535"/>
                      <a:pt x="46745" y="66968"/>
                      <a:pt x="61889" y="76917"/>
                    </a:cubicBezTo>
                    <a:lnTo>
                      <a:pt x="12936" y="55998"/>
                    </a:lnTo>
                    <a:cubicBezTo>
                      <a:pt x="12936" y="55967"/>
                      <a:pt x="12936" y="55937"/>
                      <a:pt x="12921" y="55906"/>
                    </a:cubicBezTo>
                    <a:cubicBezTo>
                      <a:pt x="11763" y="50772"/>
                      <a:pt x="12098" y="47283"/>
                      <a:pt x="13896" y="45515"/>
                    </a:cubicBezTo>
                    <a:cubicBezTo>
                      <a:pt x="14897" y="44542"/>
                      <a:pt x="16411" y="44054"/>
                      <a:pt x="18414" y="44054"/>
                    </a:cubicBezTo>
                    <a:close/>
                    <a:moveTo>
                      <a:pt x="161797" y="45576"/>
                    </a:moveTo>
                    <a:cubicBezTo>
                      <a:pt x="163976" y="45576"/>
                      <a:pt x="165609" y="46108"/>
                      <a:pt x="166667" y="47176"/>
                    </a:cubicBezTo>
                    <a:cubicBezTo>
                      <a:pt x="168434" y="48974"/>
                      <a:pt x="168769" y="52402"/>
                      <a:pt x="167642" y="57384"/>
                    </a:cubicBezTo>
                    <a:cubicBezTo>
                      <a:pt x="167627" y="57399"/>
                      <a:pt x="167627" y="57430"/>
                      <a:pt x="167627" y="57445"/>
                    </a:cubicBezTo>
                    <a:lnTo>
                      <a:pt x="118125" y="77313"/>
                    </a:lnTo>
                    <a:cubicBezTo>
                      <a:pt x="143036" y="61696"/>
                      <a:pt x="153518" y="51777"/>
                      <a:pt x="157906" y="46018"/>
                    </a:cubicBezTo>
                    <a:cubicBezTo>
                      <a:pt x="159351" y="45724"/>
                      <a:pt x="160650" y="45576"/>
                      <a:pt x="161797" y="45576"/>
                    </a:cubicBezTo>
                    <a:close/>
                    <a:moveTo>
                      <a:pt x="38129" y="19420"/>
                    </a:moveTo>
                    <a:cubicBezTo>
                      <a:pt x="40082" y="19420"/>
                      <a:pt x="42497" y="20489"/>
                      <a:pt x="45328" y="22601"/>
                    </a:cubicBezTo>
                    <a:cubicBezTo>
                      <a:pt x="56968" y="31300"/>
                      <a:pt x="72417" y="55297"/>
                      <a:pt x="80645" y="68933"/>
                    </a:cubicBezTo>
                    <a:cubicBezTo>
                      <a:pt x="81193" y="71356"/>
                      <a:pt x="81726" y="73580"/>
                      <a:pt x="82214" y="75622"/>
                    </a:cubicBezTo>
                    <a:lnTo>
                      <a:pt x="82077" y="75713"/>
                    </a:lnTo>
                    <a:lnTo>
                      <a:pt x="67816" y="57308"/>
                    </a:lnTo>
                    <a:cubicBezTo>
                      <a:pt x="67727" y="57184"/>
                      <a:pt x="67592" y="57121"/>
                      <a:pt x="67452" y="57121"/>
                    </a:cubicBezTo>
                    <a:cubicBezTo>
                      <a:pt x="67352" y="57121"/>
                      <a:pt x="67250" y="57153"/>
                      <a:pt x="67161" y="57217"/>
                    </a:cubicBezTo>
                    <a:cubicBezTo>
                      <a:pt x="66963" y="57369"/>
                      <a:pt x="66932" y="57674"/>
                      <a:pt x="67085" y="57872"/>
                    </a:cubicBezTo>
                    <a:lnTo>
                      <a:pt x="81285" y="76216"/>
                    </a:lnTo>
                    <a:cubicBezTo>
                      <a:pt x="80751" y="76581"/>
                      <a:pt x="80279" y="76932"/>
                      <a:pt x="79852" y="77298"/>
                    </a:cubicBezTo>
                    <a:lnTo>
                      <a:pt x="79822" y="77328"/>
                    </a:lnTo>
                    <a:lnTo>
                      <a:pt x="31539" y="29030"/>
                    </a:lnTo>
                    <a:cubicBezTo>
                      <a:pt x="31539" y="29000"/>
                      <a:pt x="31554" y="28984"/>
                      <a:pt x="31554" y="28954"/>
                    </a:cubicBezTo>
                    <a:cubicBezTo>
                      <a:pt x="32453" y="23759"/>
                      <a:pt x="34084" y="20666"/>
                      <a:pt x="36430" y="19736"/>
                    </a:cubicBezTo>
                    <a:cubicBezTo>
                      <a:pt x="36950" y="19525"/>
                      <a:pt x="37517" y="19420"/>
                      <a:pt x="38129" y="19420"/>
                    </a:cubicBezTo>
                    <a:close/>
                    <a:moveTo>
                      <a:pt x="12571" y="56851"/>
                    </a:moveTo>
                    <a:lnTo>
                      <a:pt x="61554" y="77785"/>
                    </a:lnTo>
                    <a:cubicBezTo>
                      <a:pt x="40071" y="72833"/>
                      <a:pt x="26588" y="71386"/>
                      <a:pt x="18162" y="71386"/>
                    </a:cubicBezTo>
                    <a:cubicBezTo>
                      <a:pt x="15359" y="71386"/>
                      <a:pt x="13119" y="71554"/>
                      <a:pt x="11336" y="71797"/>
                    </a:cubicBezTo>
                    <a:cubicBezTo>
                      <a:pt x="7771" y="69436"/>
                      <a:pt x="5973" y="67074"/>
                      <a:pt x="5989" y="64789"/>
                    </a:cubicBezTo>
                    <a:cubicBezTo>
                      <a:pt x="5989" y="62275"/>
                      <a:pt x="8198" y="59609"/>
                      <a:pt x="12510" y="56897"/>
                    </a:cubicBezTo>
                    <a:cubicBezTo>
                      <a:pt x="12540" y="56881"/>
                      <a:pt x="12555" y="56866"/>
                      <a:pt x="12571" y="56851"/>
                    </a:cubicBezTo>
                    <a:close/>
                    <a:moveTo>
                      <a:pt x="167977" y="58314"/>
                    </a:moveTo>
                    <a:cubicBezTo>
                      <a:pt x="167992" y="58329"/>
                      <a:pt x="168023" y="58359"/>
                      <a:pt x="168053" y="58375"/>
                    </a:cubicBezTo>
                    <a:cubicBezTo>
                      <a:pt x="172487" y="61178"/>
                      <a:pt x="174727" y="63875"/>
                      <a:pt x="174696" y="66404"/>
                    </a:cubicBezTo>
                    <a:cubicBezTo>
                      <a:pt x="174681" y="68689"/>
                      <a:pt x="172746" y="71020"/>
                      <a:pt x="168983" y="73336"/>
                    </a:cubicBezTo>
                    <a:cubicBezTo>
                      <a:pt x="166784" y="72958"/>
                      <a:pt x="163881" y="72697"/>
                      <a:pt x="160057" y="72697"/>
                    </a:cubicBezTo>
                    <a:cubicBezTo>
                      <a:pt x="151561" y="72697"/>
                      <a:pt x="138520" y="73985"/>
                      <a:pt x="118567" y="78136"/>
                    </a:cubicBezTo>
                    <a:lnTo>
                      <a:pt x="167977" y="58314"/>
                    </a:lnTo>
                    <a:close/>
                    <a:moveTo>
                      <a:pt x="142851" y="20658"/>
                    </a:moveTo>
                    <a:cubicBezTo>
                      <a:pt x="143525" y="20658"/>
                      <a:pt x="144146" y="20777"/>
                      <a:pt x="144712" y="21016"/>
                    </a:cubicBezTo>
                    <a:cubicBezTo>
                      <a:pt x="147028" y="21991"/>
                      <a:pt x="148643" y="25038"/>
                      <a:pt x="149511" y="30066"/>
                    </a:cubicBezTo>
                    <a:cubicBezTo>
                      <a:pt x="149511" y="30097"/>
                      <a:pt x="149526" y="30127"/>
                      <a:pt x="149526" y="30158"/>
                    </a:cubicBezTo>
                    <a:lnTo>
                      <a:pt x="101244" y="78425"/>
                    </a:lnTo>
                    <a:cubicBezTo>
                      <a:pt x="100924" y="78090"/>
                      <a:pt x="100573" y="77755"/>
                      <a:pt x="100147" y="77374"/>
                    </a:cubicBezTo>
                    <a:cubicBezTo>
                      <a:pt x="99842" y="77099"/>
                      <a:pt x="99492" y="76825"/>
                      <a:pt x="99080" y="76536"/>
                    </a:cubicBezTo>
                    <a:lnTo>
                      <a:pt x="119755" y="51442"/>
                    </a:lnTo>
                    <a:cubicBezTo>
                      <a:pt x="119923" y="51244"/>
                      <a:pt x="119892" y="50955"/>
                      <a:pt x="119694" y="50802"/>
                    </a:cubicBezTo>
                    <a:cubicBezTo>
                      <a:pt x="119608" y="50729"/>
                      <a:pt x="119503" y="50694"/>
                      <a:pt x="119400" y="50694"/>
                    </a:cubicBezTo>
                    <a:cubicBezTo>
                      <a:pt x="119266" y="50694"/>
                      <a:pt x="119133" y="50752"/>
                      <a:pt x="119039" y="50863"/>
                    </a:cubicBezTo>
                    <a:lnTo>
                      <a:pt x="98318" y="76018"/>
                    </a:lnTo>
                    <a:cubicBezTo>
                      <a:pt x="98151" y="75911"/>
                      <a:pt x="97983" y="75804"/>
                      <a:pt x="97800" y="75698"/>
                    </a:cubicBezTo>
                    <a:cubicBezTo>
                      <a:pt x="98379" y="73550"/>
                      <a:pt x="98958" y="71279"/>
                      <a:pt x="99537" y="68948"/>
                    </a:cubicBezTo>
                    <a:cubicBezTo>
                      <a:pt x="108085" y="55419"/>
                      <a:pt x="124098" y="31651"/>
                      <a:pt x="135890" y="23500"/>
                    </a:cubicBezTo>
                    <a:cubicBezTo>
                      <a:pt x="138613" y="21609"/>
                      <a:pt x="140946" y="20658"/>
                      <a:pt x="142851" y="20658"/>
                    </a:cubicBezTo>
                    <a:close/>
                    <a:moveTo>
                      <a:pt x="30869" y="29685"/>
                    </a:moveTo>
                    <a:lnTo>
                      <a:pt x="79136" y="77937"/>
                    </a:lnTo>
                    <a:cubicBezTo>
                      <a:pt x="78786" y="78273"/>
                      <a:pt x="78435" y="78638"/>
                      <a:pt x="78055" y="79065"/>
                    </a:cubicBezTo>
                    <a:cubicBezTo>
                      <a:pt x="77704" y="79492"/>
                      <a:pt x="77354" y="79933"/>
                      <a:pt x="77034" y="80406"/>
                    </a:cubicBezTo>
                    <a:lnTo>
                      <a:pt x="48344" y="56561"/>
                    </a:lnTo>
                    <a:cubicBezTo>
                      <a:pt x="48256" y="56494"/>
                      <a:pt x="48150" y="56459"/>
                      <a:pt x="48044" y="56459"/>
                    </a:cubicBezTo>
                    <a:cubicBezTo>
                      <a:pt x="47913" y="56459"/>
                      <a:pt x="47782" y="56513"/>
                      <a:pt x="47689" y="56622"/>
                    </a:cubicBezTo>
                    <a:cubicBezTo>
                      <a:pt x="47522" y="56820"/>
                      <a:pt x="47552" y="57110"/>
                      <a:pt x="47750" y="57278"/>
                    </a:cubicBezTo>
                    <a:lnTo>
                      <a:pt x="76531" y="81183"/>
                    </a:lnTo>
                    <a:cubicBezTo>
                      <a:pt x="76485" y="81259"/>
                      <a:pt x="76440" y="81350"/>
                      <a:pt x="76394" y="81426"/>
                    </a:cubicBezTo>
                    <a:cubicBezTo>
                      <a:pt x="73926" y="80771"/>
                      <a:pt x="71762" y="80238"/>
                      <a:pt x="69675" y="79720"/>
                    </a:cubicBezTo>
                    <a:cubicBezTo>
                      <a:pt x="39797" y="60812"/>
                      <a:pt x="28462" y="49492"/>
                      <a:pt x="24196" y="43321"/>
                    </a:cubicBezTo>
                    <a:cubicBezTo>
                      <a:pt x="21666" y="39634"/>
                      <a:pt x="20828" y="36679"/>
                      <a:pt x="21743" y="34515"/>
                    </a:cubicBezTo>
                    <a:cubicBezTo>
                      <a:pt x="22718" y="32184"/>
                      <a:pt x="25765" y="30569"/>
                      <a:pt x="30793" y="29701"/>
                    </a:cubicBezTo>
                    <a:cubicBezTo>
                      <a:pt x="30823" y="29701"/>
                      <a:pt x="30854" y="29685"/>
                      <a:pt x="30869" y="29685"/>
                    </a:cubicBezTo>
                    <a:close/>
                    <a:moveTo>
                      <a:pt x="150181" y="30813"/>
                    </a:moveTo>
                    <a:cubicBezTo>
                      <a:pt x="150212" y="30813"/>
                      <a:pt x="150242" y="30828"/>
                      <a:pt x="150258" y="30828"/>
                    </a:cubicBezTo>
                    <a:cubicBezTo>
                      <a:pt x="155453" y="31727"/>
                      <a:pt x="158561" y="33357"/>
                      <a:pt x="159491" y="35704"/>
                    </a:cubicBezTo>
                    <a:cubicBezTo>
                      <a:pt x="160374" y="37897"/>
                      <a:pt x="159399" y="40899"/>
                      <a:pt x="156626" y="44632"/>
                    </a:cubicBezTo>
                    <a:cubicBezTo>
                      <a:pt x="152116" y="50696"/>
                      <a:pt x="140415" y="61742"/>
                      <a:pt x="110340" y="79933"/>
                    </a:cubicBezTo>
                    <a:cubicBezTo>
                      <a:pt x="108069" y="80436"/>
                      <a:pt x="105784" y="80969"/>
                      <a:pt x="103544" y="81518"/>
                    </a:cubicBezTo>
                    <a:cubicBezTo>
                      <a:pt x="103483" y="81411"/>
                      <a:pt x="103422" y="81320"/>
                      <a:pt x="103377" y="81213"/>
                    </a:cubicBezTo>
                    <a:lnTo>
                      <a:pt x="119679" y="68720"/>
                    </a:lnTo>
                    <a:cubicBezTo>
                      <a:pt x="119892" y="68552"/>
                      <a:pt x="119923" y="68263"/>
                      <a:pt x="119771" y="68065"/>
                    </a:cubicBezTo>
                    <a:cubicBezTo>
                      <a:pt x="119680" y="67946"/>
                      <a:pt x="119540" y="67882"/>
                      <a:pt x="119397" y="67882"/>
                    </a:cubicBezTo>
                    <a:cubicBezTo>
                      <a:pt x="119300" y="67882"/>
                      <a:pt x="119201" y="67912"/>
                      <a:pt x="119115" y="67973"/>
                    </a:cubicBezTo>
                    <a:lnTo>
                      <a:pt x="102874" y="80436"/>
                    </a:lnTo>
                    <a:cubicBezTo>
                      <a:pt x="102600" y="80040"/>
                      <a:pt x="102280" y="79629"/>
                      <a:pt x="101914" y="79172"/>
                    </a:cubicBezTo>
                    <a:cubicBezTo>
                      <a:pt x="101884" y="79156"/>
                      <a:pt x="101868" y="79141"/>
                      <a:pt x="101853" y="79111"/>
                    </a:cubicBezTo>
                    <a:lnTo>
                      <a:pt x="150181" y="30813"/>
                    </a:lnTo>
                    <a:close/>
                    <a:moveTo>
                      <a:pt x="18084" y="73251"/>
                    </a:moveTo>
                    <a:cubicBezTo>
                      <a:pt x="33256" y="73251"/>
                      <a:pt x="55809" y="78205"/>
                      <a:pt x="69081" y="81487"/>
                    </a:cubicBezTo>
                    <a:cubicBezTo>
                      <a:pt x="71107" y="81990"/>
                      <a:pt x="73194" y="82508"/>
                      <a:pt x="75556" y="83133"/>
                    </a:cubicBezTo>
                    <a:cubicBezTo>
                      <a:pt x="75388" y="83529"/>
                      <a:pt x="75236" y="83956"/>
                      <a:pt x="75084" y="84413"/>
                    </a:cubicBezTo>
                    <a:cubicBezTo>
                      <a:pt x="75007" y="84657"/>
                      <a:pt x="74931" y="84916"/>
                      <a:pt x="74855" y="85190"/>
                    </a:cubicBezTo>
                    <a:lnTo>
                      <a:pt x="52504" y="82127"/>
                    </a:lnTo>
                    <a:cubicBezTo>
                      <a:pt x="52479" y="82123"/>
                      <a:pt x="52453" y="82120"/>
                      <a:pt x="52428" y="82120"/>
                    </a:cubicBezTo>
                    <a:cubicBezTo>
                      <a:pt x="52212" y="82120"/>
                      <a:pt x="52013" y="82291"/>
                      <a:pt x="51986" y="82523"/>
                    </a:cubicBezTo>
                    <a:cubicBezTo>
                      <a:pt x="51955" y="82767"/>
                      <a:pt x="52123" y="83011"/>
                      <a:pt x="52382" y="83041"/>
                    </a:cubicBezTo>
                    <a:lnTo>
                      <a:pt x="74642" y="86104"/>
                    </a:lnTo>
                    <a:cubicBezTo>
                      <a:pt x="74505" y="86713"/>
                      <a:pt x="74428" y="87323"/>
                      <a:pt x="74383" y="87947"/>
                    </a:cubicBezTo>
                    <a:cubicBezTo>
                      <a:pt x="74383" y="87963"/>
                      <a:pt x="74383" y="87978"/>
                      <a:pt x="74383" y="87993"/>
                    </a:cubicBezTo>
                    <a:lnTo>
                      <a:pt x="6065" y="87993"/>
                    </a:lnTo>
                    <a:cubicBezTo>
                      <a:pt x="6050" y="87978"/>
                      <a:pt x="6034" y="87947"/>
                      <a:pt x="6019" y="87932"/>
                    </a:cubicBezTo>
                    <a:cubicBezTo>
                      <a:pt x="2987" y="83620"/>
                      <a:pt x="1951" y="80269"/>
                      <a:pt x="2941" y="77953"/>
                    </a:cubicBezTo>
                    <a:cubicBezTo>
                      <a:pt x="3871" y="75789"/>
                      <a:pt x="6674" y="74357"/>
                      <a:pt x="11245" y="73687"/>
                    </a:cubicBezTo>
                    <a:cubicBezTo>
                      <a:pt x="13273" y="73386"/>
                      <a:pt x="15578" y="73251"/>
                      <a:pt x="18084" y="73251"/>
                    </a:cubicBezTo>
                    <a:close/>
                    <a:moveTo>
                      <a:pt x="160012" y="74548"/>
                    </a:moveTo>
                    <a:cubicBezTo>
                      <a:pt x="163919" y="74548"/>
                      <a:pt x="166832" y="74828"/>
                      <a:pt x="168998" y="75225"/>
                    </a:cubicBezTo>
                    <a:cubicBezTo>
                      <a:pt x="173386" y="76033"/>
                      <a:pt x="176052" y="77557"/>
                      <a:pt x="176936" y="79720"/>
                    </a:cubicBezTo>
                    <a:cubicBezTo>
                      <a:pt x="177880" y="82051"/>
                      <a:pt x="176860" y="85342"/>
                      <a:pt x="173919" y="89517"/>
                    </a:cubicBezTo>
                    <a:cubicBezTo>
                      <a:pt x="173904" y="89532"/>
                      <a:pt x="173889" y="89562"/>
                      <a:pt x="173873" y="89578"/>
                    </a:cubicBezTo>
                    <a:lnTo>
                      <a:pt x="105555" y="89578"/>
                    </a:lnTo>
                    <a:cubicBezTo>
                      <a:pt x="105555" y="89456"/>
                      <a:pt x="105555" y="89334"/>
                      <a:pt x="105555" y="89212"/>
                    </a:cubicBezTo>
                    <a:cubicBezTo>
                      <a:pt x="105555" y="88785"/>
                      <a:pt x="105540" y="88389"/>
                      <a:pt x="105525" y="88039"/>
                    </a:cubicBezTo>
                    <a:cubicBezTo>
                      <a:pt x="105494" y="87628"/>
                      <a:pt x="105449" y="87216"/>
                      <a:pt x="105373" y="86774"/>
                    </a:cubicBezTo>
                    <a:lnTo>
                      <a:pt x="140674" y="83041"/>
                    </a:lnTo>
                    <a:cubicBezTo>
                      <a:pt x="140933" y="83011"/>
                      <a:pt x="141116" y="82782"/>
                      <a:pt x="141086" y="82539"/>
                    </a:cubicBezTo>
                    <a:cubicBezTo>
                      <a:pt x="141056" y="82290"/>
                      <a:pt x="140844" y="82111"/>
                      <a:pt x="140611" y="82111"/>
                    </a:cubicBezTo>
                    <a:cubicBezTo>
                      <a:pt x="140602" y="82111"/>
                      <a:pt x="140592" y="82112"/>
                      <a:pt x="140583" y="82112"/>
                    </a:cubicBezTo>
                    <a:lnTo>
                      <a:pt x="105205" y="85860"/>
                    </a:lnTo>
                    <a:cubicBezTo>
                      <a:pt x="105098" y="85434"/>
                      <a:pt x="104992" y="84976"/>
                      <a:pt x="104839" y="84519"/>
                    </a:cubicBezTo>
                    <a:cubicBezTo>
                      <a:pt x="104717" y="84078"/>
                      <a:pt x="104550" y="83636"/>
                      <a:pt x="104382" y="83224"/>
                    </a:cubicBezTo>
                    <a:cubicBezTo>
                      <a:pt x="106531" y="82691"/>
                      <a:pt x="108725" y="82188"/>
                      <a:pt x="110888" y="81701"/>
                    </a:cubicBezTo>
                    <a:lnTo>
                      <a:pt x="110903" y="81701"/>
                    </a:lnTo>
                    <a:cubicBezTo>
                      <a:pt x="135374" y="76175"/>
                      <a:pt x="150586" y="74548"/>
                      <a:pt x="160012" y="74548"/>
                    </a:cubicBezTo>
                    <a:close/>
                    <a:moveTo>
                      <a:pt x="89954" y="75439"/>
                    </a:moveTo>
                    <a:cubicBezTo>
                      <a:pt x="90228" y="75439"/>
                      <a:pt x="90457" y="75439"/>
                      <a:pt x="90655" y="75469"/>
                    </a:cubicBezTo>
                    <a:cubicBezTo>
                      <a:pt x="90731" y="75477"/>
                      <a:pt x="90807" y="75477"/>
                      <a:pt x="90883" y="75477"/>
                    </a:cubicBezTo>
                    <a:cubicBezTo>
                      <a:pt x="90959" y="75477"/>
                      <a:pt x="91036" y="75477"/>
                      <a:pt x="91112" y="75484"/>
                    </a:cubicBezTo>
                    <a:cubicBezTo>
                      <a:pt x="92072" y="75591"/>
                      <a:pt x="92833" y="75713"/>
                      <a:pt x="93489" y="75881"/>
                    </a:cubicBezTo>
                    <a:cubicBezTo>
                      <a:pt x="93610" y="75926"/>
                      <a:pt x="93732" y="75957"/>
                      <a:pt x="93854" y="76003"/>
                    </a:cubicBezTo>
                    <a:cubicBezTo>
                      <a:pt x="93991" y="76033"/>
                      <a:pt x="94113" y="76079"/>
                      <a:pt x="94235" y="76124"/>
                    </a:cubicBezTo>
                    <a:cubicBezTo>
                      <a:pt x="95027" y="76383"/>
                      <a:pt x="95698" y="76673"/>
                      <a:pt x="96292" y="76993"/>
                    </a:cubicBezTo>
                    <a:cubicBezTo>
                      <a:pt x="96840" y="77267"/>
                      <a:pt x="97237" y="77511"/>
                      <a:pt x="97602" y="77755"/>
                    </a:cubicBezTo>
                    <a:cubicBezTo>
                      <a:pt x="98151" y="78120"/>
                      <a:pt x="98562" y="78440"/>
                      <a:pt x="98928" y="78775"/>
                    </a:cubicBezTo>
                    <a:cubicBezTo>
                      <a:pt x="99446" y="79233"/>
                      <a:pt x="99857" y="79629"/>
                      <a:pt x="100192" y="80025"/>
                    </a:cubicBezTo>
                    <a:cubicBezTo>
                      <a:pt x="100208" y="80055"/>
                      <a:pt x="100223" y="80070"/>
                      <a:pt x="100238" y="80086"/>
                    </a:cubicBezTo>
                    <a:cubicBezTo>
                      <a:pt x="100314" y="80147"/>
                      <a:pt x="100390" y="80238"/>
                      <a:pt x="100497" y="80360"/>
                    </a:cubicBezTo>
                    <a:cubicBezTo>
                      <a:pt x="100969" y="80939"/>
                      <a:pt x="101320" y="81411"/>
                      <a:pt x="101609" y="81884"/>
                    </a:cubicBezTo>
                    <a:cubicBezTo>
                      <a:pt x="101838" y="82249"/>
                      <a:pt x="102066" y="82645"/>
                      <a:pt x="102249" y="83011"/>
                    </a:cubicBezTo>
                    <a:cubicBezTo>
                      <a:pt x="102584" y="83666"/>
                      <a:pt x="102859" y="84337"/>
                      <a:pt x="103072" y="85068"/>
                    </a:cubicBezTo>
                    <a:cubicBezTo>
                      <a:pt x="103240" y="85601"/>
                      <a:pt x="103377" y="86104"/>
                      <a:pt x="103468" y="86591"/>
                    </a:cubicBezTo>
                    <a:cubicBezTo>
                      <a:pt x="103575" y="87155"/>
                      <a:pt x="103651" y="87673"/>
                      <a:pt x="103681" y="88176"/>
                    </a:cubicBezTo>
                    <a:cubicBezTo>
                      <a:pt x="103712" y="88481"/>
                      <a:pt x="103712" y="88831"/>
                      <a:pt x="103712" y="89212"/>
                    </a:cubicBezTo>
                    <a:cubicBezTo>
                      <a:pt x="103712" y="89471"/>
                      <a:pt x="103712" y="89715"/>
                      <a:pt x="103681" y="89928"/>
                    </a:cubicBezTo>
                    <a:cubicBezTo>
                      <a:pt x="103681" y="89959"/>
                      <a:pt x="103681" y="90004"/>
                      <a:pt x="103681" y="90050"/>
                    </a:cubicBezTo>
                    <a:cubicBezTo>
                      <a:pt x="103681" y="90157"/>
                      <a:pt x="103681" y="90279"/>
                      <a:pt x="103666" y="90370"/>
                    </a:cubicBezTo>
                    <a:cubicBezTo>
                      <a:pt x="103605" y="90995"/>
                      <a:pt x="103499" y="91741"/>
                      <a:pt x="103331" y="92442"/>
                    </a:cubicBezTo>
                    <a:cubicBezTo>
                      <a:pt x="103255" y="92792"/>
                      <a:pt x="103148" y="93143"/>
                      <a:pt x="103042" y="93478"/>
                    </a:cubicBezTo>
                    <a:cubicBezTo>
                      <a:pt x="102752" y="94286"/>
                      <a:pt x="102478" y="94971"/>
                      <a:pt x="102173" y="95535"/>
                    </a:cubicBezTo>
                    <a:cubicBezTo>
                      <a:pt x="101853" y="96144"/>
                      <a:pt x="101518" y="96678"/>
                      <a:pt x="101167" y="97165"/>
                    </a:cubicBezTo>
                    <a:cubicBezTo>
                      <a:pt x="100924" y="97500"/>
                      <a:pt x="100665" y="97820"/>
                      <a:pt x="100406" y="98140"/>
                    </a:cubicBezTo>
                    <a:cubicBezTo>
                      <a:pt x="100010" y="98597"/>
                      <a:pt x="99598" y="99024"/>
                      <a:pt x="99111" y="99451"/>
                    </a:cubicBezTo>
                    <a:cubicBezTo>
                      <a:pt x="99095" y="99466"/>
                      <a:pt x="99095" y="99481"/>
                      <a:pt x="99080" y="99496"/>
                    </a:cubicBezTo>
                    <a:cubicBezTo>
                      <a:pt x="98989" y="99588"/>
                      <a:pt x="98897" y="99679"/>
                      <a:pt x="98806" y="99740"/>
                    </a:cubicBezTo>
                    <a:cubicBezTo>
                      <a:pt x="98379" y="100106"/>
                      <a:pt x="97892" y="100456"/>
                      <a:pt x="97313" y="100822"/>
                    </a:cubicBezTo>
                    <a:cubicBezTo>
                      <a:pt x="96962" y="101035"/>
                      <a:pt x="96597" y="101264"/>
                      <a:pt x="96216" y="101462"/>
                    </a:cubicBezTo>
                    <a:cubicBezTo>
                      <a:pt x="95500" y="101812"/>
                      <a:pt x="94799" y="102102"/>
                      <a:pt x="94144" y="102315"/>
                    </a:cubicBezTo>
                    <a:cubicBezTo>
                      <a:pt x="93687" y="102452"/>
                      <a:pt x="93245" y="102574"/>
                      <a:pt x="92788" y="102665"/>
                    </a:cubicBezTo>
                    <a:cubicBezTo>
                      <a:pt x="92163" y="102787"/>
                      <a:pt x="91584" y="102863"/>
                      <a:pt x="91051" y="102909"/>
                    </a:cubicBezTo>
                    <a:cubicBezTo>
                      <a:pt x="90670" y="102940"/>
                      <a:pt x="90304" y="102955"/>
                      <a:pt x="89954" y="102955"/>
                    </a:cubicBezTo>
                    <a:cubicBezTo>
                      <a:pt x="89710" y="102955"/>
                      <a:pt x="89497" y="102955"/>
                      <a:pt x="89314" y="102940"/>
                    </a:cubicBezTo>
                    <a:cubicBezTo>
                      <a:pt x="89268" y="102924"/>
                      <a:pt x="89223" y="102924"/>
                      <a:pt x="89192" y="102924"/>
                    </a:cubicBezTo>
                    <a:cubicBezTo>
                      <a:pt x="89055" y="102924"/>
                      <a:pt x="88933" y="102924"/>
                      <a:pt x="88842" y="102909"/>
                    </a:cubicBezTo>
                    <a:cubicBezTo>
                      <a:pt x="88049" y="102833"/>
                      <a:pt x="87211" y="102726"/>
                      <a:pt x="86465" y="102528"/>
                    </a:cubicBezTo>
                    <a:cubicBezTo>
                      <a:pt x="86236" y="102467"/>
                      <a:pt x="85992" y="102391"/>
                      <a:pt x="85764" y="102315"/>
                    </a:cubicBezTo>
                    <a:cubicBezTo>
                      <a:pt x="84911" y="102025"/>
                      <a:pt x="84240" y="101751"/>
                      <a:pt x="83677" y="101462"/>
                    </a:cubicBezTo>
                    <a:cubicBezTo>
                      <a:pt x="83220" y="101218"/>
                      <a:pt x="82778" y="100959"/>
                      <a:pt x="82305" y="100654"/>
                    </a:cubicBezTo>
                    <a:cubicBezTo>
                      <a:pt x="81924" y="100410"/>
                      <a:pt x="81528" y="100106"/>
                      <a:pt x="81056" y="99710"/>
                    </a:cubicBezTo>
                    <a:cubicBezTo>
                      <a:pt x="80614" y="99329"/>
                      <a:pt x="80188" y="98917"/>
                      <a:pt x="79746" y="98445"/>
                    </a:cubicBezTo>
                    <a:cubicBezTo>
                      <a:pt x="79700" y="98384"/>
                      <a:pt x="79639" y="98323"/>
                      <a:pt x="79593" y="98262"/>
                    </a:cubicBezTo>
                    <a:cubicBezTo>
                      <a:pt x="79548" y="98232"/>
                      <a:pt x="79517" y="98186"/>
                      <a:pt x="79472" y="98140"/>
                    </a:cubicBezTo>
                    <a:cubicBezTo>
                      <a:pt x="78984" y="97546"/>
                      <a:pt x="78603" y="97028"/>
                      <a:pt x="78298" y="96510"/>
                    </a:cubicBezTo>
                    <a:cubicBezTo>
                      <a:pt x="78283" y="96495"/>
                      <a:pt x="78283" y="96480"/>
                      <a:pt x="78268" y="96464"/>
                    </a:cubicBezTo>
                    <a:cubicBezTo>
                      <a:pt x="78085" y="96205"/>
                      <a:pt x="77917" y="95916"/>
                      <a:pt x="77704" y="95489"/>
                    </a:cubicBezTo>
                    <a:cubicBezTo>
                      <a:pt x="77354" y="94804"/>
                      <a:pt x="77064" y="94133"/>
                      <a:pt x="76851" y="93478"/>
                    </a:cubicBezTo>
                    <a:cubicBezTo>
                      <a:pt x="76683" y="92930"/>
                      <a:pt x="76561" y="92503"/>
                      <a:pt x="76485" y="92107"/>
                    </a:cubicBezTo>
                    <a:cubicBezTo>
                      <a:pt x="76379" y="91558"/>
                      <a:pt x="76287" y="90979"/>
                      <a:pt x="76241" y="90324"/>
                    </a:cubicBezTo>
                    <a:cubicBezTo>
                      <a:pt x="76196" y="89928"/>
                      <a:pt x="76181" y="89562"/>
                      <a:pt x="76181" y="89212"/>
                    </a:cubicBezTo>
                    <a:cubicBezTo>
                      <a:pt x="76181" y="88983"/>
                      <a:pt x="76181" y="88770"/>
                      <a:pt x="76211" y="88587"/>
                    </a:cubicBezTo>
                    <a:cubicBezTo>
                      <a:pt x="76211" y="88542"/>
                      <a:pt x="76226" y="88496"/>
                      <a:pt x="76226" y="88465"/>
                    </a:cubicBezTo>
                    <a:cubicBezTo>
                      <a:pt x="76226" y="88344"/>
                      <a:pt x="76226" y="88237"/>
                      <a:pt x="76226" y="88146"/>
                    </a:cubicBezTo>
                    <a:cubicBezTo>
                      <a:pt x="76241" y="88130"/>
                      <a:pt x="76241" y="88115"/>
                      <a:pt x="76241" y="88100"/>
                    </a:cubicBezTo>
                    <a:cubicBezTo>
                      <a:pt x="76287" y="87384"/>
                      <a:pt x="76394" y="86683"/>
                      <a:pt x="76577" y="85997"/>
                    </a:cubicBezTo>
                    <a:cubicBezTo>
                      <a:pt x="76668" y="85632"/>
                      <a:pt x="76760" y="85296"/>
                      <a:pt x="76851" y="84992"/>
                    </a:cubicBezTo>
                    <a:cubicBezTo>
                      <a:pt x="77110" y="84215"/>
                      <a:pt x="77384" y="83544"/>
                      <a:pt x="77689" y="82935"/>
                    </a:cubicBezTo>
                    <a:cubicBezTo>
                      <a:pt x="77857" y="82584"/>
                      <a:pt x="78055" y="82249"/>
                      <a:pt x="78283" y="81884"/>
                    </a:cubicBezTo>
                    <a:cubicBezTo>
                      <a:pt x="78649" y="81320"/>
                      <a:pt x="79045" y="80771"/>
                      <a:pt x="79472" y="80284"/>
                    </a:cubicBezTo>
                    <a:cubicBezTo>
                      <a:pt x="79913" y="79766"/>
                      <a:pt x="80340" y="79324"/>
                      <a:pt x="80736" y="78989"/>
                    </a:cubicBezTo>
                    <a:cubicBezTo>
                      <a:pt x="80767" y="78974"/>
                      <a:pt x="80782" y="78958"/>
                      <a:pt x="80797" y="78943"/>
                    </a:cubicBezTo>
                    <a:cubicBezTo>
                      <a:pt x="80858" y="78882"/>
                      <a:pt x="80934" y="78821"/>
                      <a:pt x="81010" y="78745"/>
                    </a:cubicBezTo>
                    <a:lnTo>
                      <a:pt x="81071" y="78699"/>
                    </a:lnTo>
                    <a:cubicBezTo>
                      <a:pt x="81544" y="78303"/>
                      <a:pt x="82092" y="77892"/>
                      <a:pt x="82732" y="77465"/>
                    </a:cubicBezTo>
                    <a:lnTo>
                      <a:pt x="82762" y="77450"/>
                    </a:lnTo>
                    <a:cubicBezTo>
                      <a:pt x="83082" y="77267"/>
                      <a:pt x="83402" y="77084"/>
                      <a:pt x="83722" y="76917"/>
                    </a:cubicBezTo>
                    <a:cubicBezTo>
                      <a:pt x="84362" y="76581"/>
                      <a:pt x="85033" y="76307"/>
                      <a:pt x="85749" y="76094"/>
                    </a:cubicBezTo>
                    <a:cubicBezTo>
                      <a:pt x="86282" y="75926"/>
                      <a:pt x="86800" y="75789"/>
                      <a:pt x="87303" y="75683"/>
                    </a:cubicBezTo>
                    <a:cubicBezTo>
                      <a:pt x="87867" y="75576"/>
                      <a:pt x="88385" y="75500"/>
                      <a:pt x="88887" y="75469"/>
                    </a:cubicBezTo>
                    <a:cubicBezTo>
                      <a:pt x="89177" y="75454"/>
                      <a:pt x="89573" y="75439"/>
                      <a:pt x="89954" y="75439"/>
                    </a:cubicBezTo>
                    <a:close/>
                    <a:moveTo>
                      <a:pt x="74322" y="88923"/>
                    </a:moveTo>
                    <a:cubicBezTo>
                      <a:pt x="74322" y="89029"/>
                      <a:pt x="74322" y="89121"/>
                      <a:pt x="74322" y="89212"/>
                    </a:cubicBezTo>
                    <a:cubicBezTo>
                      <a:pt x="74322" y="89623"/>
                      <a:pt x="74337" y="90050"/>
                      <a:pt x="74383" y="90477"/>
                    </a:cubicBezTo>
                    <a:cubicBezTo>
                      <a:pt x="74428" y="91010"/>
                      <a:pt x="74489" y="91482"/>
                      <a:pt x="74566" y="91939"/>
                    </a:cubicBezTo>
                    <a:lnTo>
                      <a:pt x="44459" y="95520"/>
                    </a:lnTo>
                    <a:cubicBezTo>
                      <a:pt x="44200" y="95550"/>
                      <a:pt x="44017" y="95779"/>
                      <a:pt x="44048" y="96038"/>
                    </a:cubicBezTo>
                    <a:cubicBezTo>
                      <a:pt x="44078" y="96266"/>
                      <a:pt x="44276" y="96449"/>
                      <a:pt x="44520" y="96449"/>
                    </a:cubicBezTo>
                    <a:cubicBezTo>
                      <a:pt x="44536" y="96449"/>
                      <a:pt x="44551" y="96449"/>
                      <a:pt x="44566" y="96434"/>
                    </a:cubicBezTo>
                    <a:lnTo>
                      <a:pt x="74748" y="92853"/>
                    </a:lnTo>
                    <a:cubicBezTo>
                      <a:pt x="74840" y="93204"/>
                      <a:pt x="74931" y="93585"/>
                      <a:pt x="75084" y="94027"/>
                    </a:cubicBezTo>
                    <a:cubicBezTo>
                      <a:pt x="75205" y="94453"/>
                      <a:pt x="75373" y="94865"/>
                      <a:pt x="75556" y="95291"/>
                    </a:cubicBezTo>
                    <a:cubicBezTo>
                      <a:pt x="73834" y="95718"/>
                      <a:pt x="71777" y="96190"/>
                      <a:pt x="69096" y="96800"/>
                    </a:cubicBezTo>
                    <a:cubicBezTo>
                      <a:pt x="56352" y="99708"/>
                      <a:pt x="35101" y="103955"/>
                      <a:pt x="19952" y="103955"/>
                    </a:cubicBezTo>
                    <a:cubicBezTo>
                      <a:pt x="16609" y="103955"/>
                      <a:pt x="13563" y="103749"/>
                      <a:pt x="10971" y="103275"/>
                    </a:cubicBezTo>
                    <a:cubicBezTo>
                      <a:pt x="6583" y="102483"/>
                      <a:pt x="3901" y="100974"/>
                      <a:pt x="3018" y="98795"/>
                    </a:cubicBezTo>
                    <a:cubicBezTo>
                      <a:pt x="2058" y="96464"/>
                      <a:pt x="3079" y="93173"/>
                      <a:pt x="6019" y="88999"/>
                    </a:cubicBezTo>
                    <a:cubicBezTo>
                      <a:pt x="6050" y="88968"/>
                      <a:pt x="6050" y="88953"/>
                      <a:pt x="6065" y="88923"/>
                    </a:cubicBezTo>
                    <a:close/>
                    <a:moveTo>
                      <a:pt x="173873" y="90507"/>
                    </a:moveTo>
                    <a:cubicBezTo>
                      <a:pt x="173889" y="90538"/>
                      <a:pt x="173904" y="90553"/>
                      <a:pt x="173919" y="90583"/>
                    </a:cubicBezTo>
                    <a:cubicBezTo>
                      <a:pt x="176951" y="94880"/>
                      <a:pt x="177987" y="98232"/>
                      <a:pt x="176982" y="100548"/>
                    </a:cubicBezTo>
                    <a:cubicBezTo>
                      <a:pt x="176052" y="102711"/>
                      <a:pt x="173264" y="104158"/>
                      <a:pt x="168678" y="104829"/>
                    </a:cubicBezTo>
                    <a:cubicBezTo>
                      <a:pt x="166906" y="105089"/>
                      <a:pt x="164650" y="105261"/>
                      <a:pt x="161784" y="105261"/>
                    </a:cubicBezTo>
                    <a:cubicBezTo>
                      <a:pt x="152550" y="105261"/>
                      <a:pt x="136980" y="103469"/>
                      <a:pt x="110842" y="97028"/>
                    </a:cubicBezTo>
                    <a:cubicBezTo>
                      <a:pt x="108938" y="96556"/>
                      <a:pt x="107094" y="96083"/>
                      <a:pt x="105479" y="95657"/>
                    </a:cubicBezTo>
                    <a:cubicBezTo>
                      <a:pt x="105083" y="95565"/>
                      <a:pt x="104687" y="95459"/>
                      <a:pt x="104291" y="95367"/>
                    </a:cubicBezTo>
                    <a:cubicBezTo>
                      <a:pt x="104458" y="94971"/>
                      <a:pt x="104626" y="94529"/>
                      <a:pt x="104778" y="94072"/>
                    </a:cubicBezTo>
                    <a:cubicBezTo>
                      <a:pt x="104870" y="93798"/>
                      <a:pt x="104961" y="93524"/>
                      <a:pt x="105037" y="93250"/>
                    </a:cubicBezTo>
                    <a:lnTo>
                      <a:pt x="127998" y="96388"/>
                    </a:lnTo>
                    <a:lnTo>
                      <a:pt x="128059" y="96388"/>
                    </a:lnTo>
                    <a:cubicBezTo>
                      <a:pt x="128287" y="96388"/>
                      <a:pt x="128486" y="96221"/>
                      <a:pt x="128516" y="95992"/>
                    </a:cubicBezTo>
                    <a:cubicBezTo>
                      <a:pt x="128562" y="95733"/>
                      <a:pt x="128379" y="95504"/>
                      <a:pt x="128120" y="95474"/>
                    </a:cubicBezTo>
                    <a:lnTo>
                      <a:pt x="105251" y="92335"/>
                    </a:lnTo>
                    <a:cubicBezTo>
                      <a:pt x="105373" y="91711"/>
                      <a:pt x="105449" y="91117"/>
                      <a:pt x="105510" y="90583"/>
                    </a:cubicBezTo>
                    <a:cubicBezTo>
                      <a:pt x="105510" y="90553"/>
                      <a:pt x="105510" y="90538"/>
                      <a:pt x="105510" y="90507"/>
                    </a:cubicBezTo>
                    <a:close/>
                    <a:moveTo>
                      <a:pt x="61402" y="100380"/>
                    </a:moveTo>
                    <a:lnTo>
                      <a:pt x="11976" y="120217"/>
                    </a:lnTo>
                    <a:cubicBezTo>
                      <a:pt x="11961" y="120202"/>
                      <a:pt x="11931" y="120171"/>
                      <a:pt x="11900" y="120156"/>
                    </a:cubicBezTo>
                    <a:cubicBezTo>
                      <a:pt x="7451" y="117338"/>
                      <a:pt x="5212" y="114641"/>
                      <a:pt x="5242" y="112112"/>
                    </a:cubicBezTo>
                    <a:cubicBezTo>
                      <a:pt x="5272" y="109811"/>
                      <a:pt x="7207" y="107480"/>
                      <a:pt x="10986" y="105164"/>
                    </a:cubicBezTo>
                    <a:cubicBezTo>
                      <a:pt x="13591" y="105606"/>
                      <a:pt x="16593" y="105804"/>
                      <a:pt x="19884" y="105804"/>
                    </a:cubicBezTo>
                    <a:cubicBezTo>
                      <a:pt x="32362" y="105804"/>
                      <a:pt x="48786" y="103001"/>
                      <a:pt x="61402" y="100380"/>
                    </a:cubicBezTo>
                    <a:close/>
                    <a:moveTo>
                      <a:pt x="118323" y="100715"/>
                    </a:moveTo>
                    <a:lnTo>
                      <a:pt x="118323" y="100715"/>
                    </a:lnTo>
                    <a:cubicBezTo>
                      <a:pt x="139947" y="105665"/>
                      <a:pt x="153469" y="107109"/>
                      <a:pt x="161878" y="107109"/>
                    </a:cubicBezTo>
                    <a:cubicBezTo>
                      <a:pt x="164625" y="107109"/>
                      <a:pt x="166827" y="106954"/>
                      <a:pt x="168587" y="106718"/>
                    </a:cubicBezTo>
                    <a:cubicBezTo>
                      <a:pt x="172167" y="109080"/>
                      <a:pt x="173965" y="111441"/>
                      <a:pt x="173965" y="113727"/>
                    </a:cubicBezTo>
                    <a:cubicBezTo>
                      <a:pt x="173950" y="116241"/>
                      <a:pt x="171740" y="118892"/>
                      <a:pt x="167429" y="121619"/>
                    </a:cubicBezTo>
                    <a:cubicBezTo>
                      <a:pt x="167398" y="121634"/>
                      <a:pt x="167383" y="121649"/>
                      <a:pt x="167368" y="121665"/>
                    </a:cubicBezTo>
                    <a:lnTo>
                      <a:pt x="118323" y="100715"/>
                    </a:lnTo>
                    <a:close/>
                    <a:moveTo>
                      <a:pt x="61844" y="101203"/>
                    </a:moveTo>
                    <a:cubicBezTo>
                      <a:pt x="36948" y="116789"/>
                      <a:pt x="26450" y="126723"/>
                      <a:pt x="22062" y="132513"/>
                    </a:cubicBezTo>
                    <a:cubicBezTo>
                      <a:pt x="20615" y="132805"/>
                      <a:pt x="19319" y="132951"/>
                      <a:pt x="18174" y="132951"/>
                    </a:cubicBezTo>
                    <a:cubicBezTo>
                      <a:pt x="15981" y="132951"/>
                      <a:pt x="14348" y="132416"/>
                      <a:pt x="13287" y="131355"/>
                    </a:cubicBezTo>
                    <a:cubicBezTo>
                      <a:pt x="11519" y="129557"/>
                      <a:pt x="11184" y="126129"/>
                      <a:pt x="12327" y="121147"/>
                    </a:cubicBezTo>
                    <a:cubicBezTo>
                      <a:pt x="12327" y="121131"/>
                      <a:pt x="12327" y="121101"/>
                      <a:pt x="12327" y="121070"/>
                    </a:cubicBezTo>
                    <a:lnTo>
                      <a:pt x="61844" y="101203"/>
                    </a:lnTo>
                    <a:close/>
                    <a:moveTo>
                      <a:pt x="118064" y="101614"/>
                    </a:moveTo>
                    <a:lnTo>
                      <a:pt x="167002" y="122518"/>
                    </a:lnTo>
                    <a:cubicBezTo>
                      <a:pt x="167002" y="122548"/>
                      <a:pt x="167002" y="122579"/>
                      <a:pt x="167017" y="122609"/>
                    </a:cubicBezTo>
                    <a:cubicBezTo>
                      <a:pt x="168175" y="127744"/>
                      <a:pt x="167840" y="131233"/>
                      <a:pt x="166042" y="132985"/>
                    </a:cubicBezTo>
                    <a:cubicBezTo>
                      <a:pt x="165044" y="133964"/>
                      <a:pt x="163542" y="134451"/>
                      <a:pt x="161549" y="134451"/>
                    </a:cubicBezTo>
                    <a:cubicBezTo>
                      <a:pt x="160256" y="134451"/>
                      <a:pt x="158756" y="134246"/>
                      <a:pt x="157053" y="133838"/>
                    </a:cubicBezTo>
                    <a:cubicBezTo>
                      <a:pt x="152893" y="127957"/>
                      <a:pt x="142731" y="117779"/>
                      <a:pt x="118064" y="101614"/>
                    </a:cubicBezTo>
                    <a:close/>
                    <a:moveTo>
                      <a:pt x="76409" y="96998"/>
                    </a:moveTo>
                    <a:cubicBezTo>
                      <a:pt x="76440" y="97059"/>
                      <a:pt x="76470" y="97104"/>
                      <a:pt x="76501" y="97165"/>
                    </a:cubicBezTo>
                    <a:lnTo>
                      <a:pt x="58674" y="110588"/>
                    </a:lnTo>
                    <a:cubicBezTo>
                      <a:pt x="58461" y="110756"/>
                      <a:pt x="58431" y="111045"/>
                      <a:pt x="58583" y="111243"/>
                    </a:cubicBezTo>
                    <a:cubicBezTo>
                      <a:pt x="58674" y="111365"/>
                      <a:pt x="58812" y="111426"/>
                      <a:pt x="58949" y="111426"/>
                    </a:cubicBezTo>
                    <a:cubicBezTo>
                      <a:pt x="59040" y="111426"/>
                      <a:pt x="59147" y="111396"/>
                      <a:pt x="59223" y="111335"/>
                    </a:cubicBezTo>
                    <a:lnTo>
                      <a:pt x="77003" y="97957"/>
                    </a:lnTo>
                    <a:cubicBezTo>
                      <a:pt x="77293" y="98399"/>
                      <a:pt x="77643" y="98841"/>
                      <a:pt x="78055" y="99344"/>
                    </a:cubicBezTo>
                    <a:cubicBezTo>
                      <a:pt x="78055" y="99344"/>
                      <a:pt x="78070" y="99359"/>
                      <a:pt x="78085" y="99374"/>
                    </a:cubicBezTo>
                    <a:lnTo>
                      <a:pt x="29757" y="147703"/>
                    </a:lnTo>
                    <a:cubicBezTo>
                      <a:pt x="29726" y="147687"/>
                      <a:pt x="29696" y="147687"/>
                      <a:pt x="29665" y="147687"/>
                    </a:cubicBezTo>
                    <a:cubicBezTo>
                      <a:pt x="24485" y="146789"/>
                      <a:pt x="21377" y="145143"/>
                      <a:pt x="20447" y="142797"/>
                    </a:cubicBezTo>
                    <a:cubicBezTo>
                      <a:pt x="19579" y="140603"/>
                      <a:pt x="20554" y="137617"/>
                      <a:pt x="23327" y="133899"/>
                    </a:cubicBezTo>
                    <a:cubicBezTo>
                      <a:pt x="31966" y="122289"/>
                      <a:pt x="56008" y="106825"/>
                      <a:pt x="69660" y="98582"/>
                    </a:cubicBezTo>
                    <a:cubicBezTo>
                      <a:pt x="72493" y="97927"/>
                      <a:pt x="74626" y="97439"/>
                      <a:pt x="76409" y="96998"/>
                    </a:cubicBezTo>
                    <a:close/>
                    <a:moveTo>
                      <a:pt x="103438" y="97059"/>
                    </a:moveTo>
                    <a:cubicBezTo>
                      <a:pt x="103940" y="97180"/>
                      <a:pt x="104474" y="97318"/>
                      <a:pt x="105022" y="97455"/>
                    </a:cubicBezTo>
                    <a:cubicBezTo>
                      <a:pt x="106591" y="97866"/>
                      <a:pt x="108389" y="98323"/>
                      <a:pt x="110248" y="98780"/>
                    </a:cubicBezTo>
                    <a:cubicBezTo>
                      <a:pt x="140095" y="117642"/>
                      <a:pt x="151461" y="128993"/>
                      <a:pt x="155727" y="135194"/>
                    </a:cubicBezTo>
                    <a:cubicBezTo>
                      <a:pt x="158272" y="138866"/>
                      <a:pt x="159110" y="141837"/>
                      <a:pt x="158196" y="144000"/>
                    </a:cubicBezTo>
                    <a:cubicBezTo>
                      <a:pt x="157220" y="146316"/>
                      <a:pt x="154173" y="147931"/>
                      <a:pt x="149145" y="148800"/>
                    </a:cubicBezTo>
                    <a:cubicBezTo>
                      <a:pt x="149115" y="148800"/>
                      <a:pt x="149085" y="148815"/>
                      <a:pt x="149069" y="148815"/>
                    </a:cubicBezTo>
                    <a:lnTo>
                      <a:pt x="100726" y="100487"/>
                    </a:lnTo>
                    <a:cubicBezTo>
                      <a:pt x="101122" y="100121"/>
                      <a:pt x="101487" y="99740"/>
                      <a:pt x="101823" y="99344"/>
                    </a:cubicBezTo>
                    <a:cubicBezTo>
                      <a:pt x="102005" y="99115"/>
                      <a:pt x="102188" y="98887"/>
                      <a:pt x="102356" y="98643"/>
                    </a:cubicBezTo>
                    <a:lnTo>
                      <a:pt x="127785" y="118389"/>
                    </a:lnTo>
                    <a:cubicBezTo>
                      <a:pt x="127861" y="118450"/>
                      <a:pt x="127967" y="118480"/>
                      <a:pt x="128059" y="118480"/>
                    </a:cubicBezTo>
                    <a:cubicBezTo>
                      <a:pt x="128196" y="118480"/>
                      <a:pt x="128333" y="118419"/>
                      <a:pt x="128425" y="118297"/>
                    </a:cubicBezTo>
                    <a:cubicBezTo>
                      <a:pt x="128592" y="118099"/>
                      <a:pt x="128546" y="117810"/>
                      <a:pt x="128348" y="117657"/>
                    </a:cubicBezTo>
                    <a:lnTo>
                      <a:pt x="102904" y="97897"/>
                    </a:lnTo>
                    <a:cubicBezTo>
                      <a:pt x="103087" y="97622"/>
                      <a:pt x="103270" y="97348"/>
                      <a:pt x="103438" y="97059"/>
                    </a:cubicBezTo>
                    <a:close/>
                    <a:moveTo>
                      <a:pt x="78710" y="100060"/>
                    </a:moveTo>
                    <a:cubicBezTo>
                      <a:pt x="79091" y="100441"/>
                      <a:pt x="79472" y="100791"/>
                      <a:pt x="79852" y="101127"/>
                    </a:cubicBezTo>
                    <a:cubicBezTo>
                      <a:pt x="80203" y="101431"/>
                      <a:pt x="80523" y="101675"/>
                      <a:pt x="80828" y="101888"/>
                    </a:cubicBezTo>
                    <a:lnTo>
                      <a:pt x="58583" y="129587"/>
                    </a:lnTo>
                    <a:cubicBezTo>
                      <a:pt x="58431" y="129801"/>
                      <a:pt x="58461" y="130090"/>
                      <a:pt x="58659" y="130242"/>
                    </a:cubicBezTo>
                    <a:cubicBezTo>
                      <a:pt x="58751" y="130319"/>
                      <a:pt x="58842" y="130349"/>
                      <a:pt x="58949" y="130349"/>
                    </a:cubicBezTo>
                    <a:cubicBezTo>
                      <a:pt x="59086" y="130349"/>
                      <a:pt x="59223" y="130288"/>
                      <a:pt x="59314" y="130181"/>
                    </a:cubicBezTo>
                    <a:lnTo>
                      <a:pt x="81605" y="102406"/>
                    </a:lnTo>
                    <a:cubicBezTo>
                      <a:pt x="81787" y="102528"/>
                      <a:pt x="81985" y="102650"/>
                      <a:pt x="82168" y="102757"/>
                    </a:cubicBezTo>
                    <a:cubicBezTo>
                      <a:pt x="81711" y="104478"/>
                      <a:pt x="81102" y="106855"/>
                      <a:pt x="80462" y="109476"/>
                    </a:cubicBezTo>
                    <a:cubicBezTo>
                      <a:pt x="61585" y="139369"/>
                      <a:pt x="50234" y="150750"/>
                      <a:pt x="44033" y="155031"/>
                    </a:cubicBezTo>
                    <a:cubicBezTo>
                      <a:pt x="41319" y="156911"/>
                      <a:pt x="38989" y="157851"/>
                      <a:pt x="37084" y="157851"/>
                    </a:cubicBezTo>
                    <a:cubicBezTo>
                      <a:pt x="36411" y="157851"/>
                      <a:pt x="35791" y="157734"/>
                      <a:pt x="35226" y="157499"/>
                    </a:cubicBezTo>
                    <a:cubicBezTo>
                      <a:pt x="32910" y="156524"/>
                      <a:pt x="31295" y="153477"/>
                      <a:pt x="30427" y="148434"/>
                    </a:cubicBezTo>
                    <a:cubicBezTo>
                      <a:pt x="30427" y="148404"/>
                      <a:pt x="30412" y="148388"/>
                      <a:pt x="30412" y="148358"/>
                    </a:cubicBezTo>
                    <a:lnTo>
                      <a:pt x="78710" y="100060"/>
                    </a:lnTo>
                    <a:close/>
                    <a:moveTo>
                      <a:pt x="100055" y="101127"/>
                    </a:moveTo>
                    <a:lnTo>
                      <a:pt x="148399" y="149485"/>
                    </a:lnTo>
                    <a:cubicBezTo>
                      <a:pt x="148399" y="149501"/>
                      <a:pt x="148384" y="149531"/>
                      <a:pt x="148384" y="149561"/>
                    </a:cubicBezTo>
                    <a:cubicBezTo>
                      <a:pt x="147485" y="154742"/>
                      <a:pt x="145854" y="157850"/>
                      <a:pt x="143508" y="158779"/>
                    </a:cubicBezTo>
                    <a:cubicBezTo>
                      <a:pt x="142987" y="158985"/>
                      <a:pt x="142420" y="159089"/>
                      <a:pt x="141810" y="159089"/>
                    </a:cubicBezTo>
                    <a:cubicBezTo>
                      <a:pt x="139849" y="159089"/>
                      <a:pt x="137433" y="158026"/>
                      <a:pt x="134610" y="155900"/>
                    </a:cubicBezTo>
                    <a:lnTo>
                      <a:pt x="134595" y="155900"/>
                    </a:lnTo>
                    <a:cubicBezTo>
                      <a:pt x="128546" y="151390"/>
                      <a:pt x="117500" y="139704"/>
                      <a:pt x="99309" y="109613"/>
                    </a:cubicBezTo>
                    <a:cubicBezTo>
                      <a:pt x="98699" y="106947"/>
                      <a:pt x="98181" y="104707"/>
                      <a:pt x="97709" y="102757"/>
                    </a:cubicBezTo>
                    <a:cubicBezTo>
                      <a:pt x="97785" y="102711"/>
                      <a:pt x="97877" y="102665"/>
                      <a:pt x="97953" y="102604"/>
                    </a:cubicBezTo>
                    <a:lnTo>
                      <a:pt x="109319" y="118297"/>
                    </a:lnTo>
                    <a:cubicBezTo>
                      <a:pt x="109410" y="118419"/>
                      <a:pt x="109547" y="118480"/>
                      <a:pt x="109700" y="118480"/>
                    </a:cubicBezTo>
                    <a:cubicBezTo>
                      <a:pt x="109791" y="118480"/>
                      <a:pt x="109882" y="118465"/>
                      <a:pt x="109974" y="118404"/>
                    </a:cubicBezTo>
                    <a:cubicBezTo>
                      <a:pt x="110172" y="118252"/>
                      <a:pt x="110218" y="117962"/>
                      <a:pt x="110065" y="117749"/>
                    </a:cubicBezTo>
                    <a:lnTo>
                      <a:pt x="98745" y="102117"/>
                    </a:lnTo>
                    <a:cubicBezTo>
                      <a:pt x="99217" y="101797"/>
                      <a:pt x="99629" y="101492"/>
                      <a:pt x="100010" y="101157"/>
                    </a:cubicBezTo>
                    <a:cubicBezTo>
                      <a:pt x="100025" y="101157"/>
                      <a:pt x="100040" y="101142"/>
                      <a:pt x="100055" y="101127"/>
                    </a:cubicBezTo>
                    <a:close/>
                    <a:moveTo>
                      <a:pt x="77628" y="117322"/>
                    </a:moveTo>
                    <a:lnTo>
                      <a:pt x="56724" y="166291"/>
                    </a:lnTo>
                    <a:cubicBezTo>
                      <a:pt x="56694" y="166291"/>
                      <a:pt x="56648" y="166306"/>
                      <a:pt x="56618" y="166306"/>
                    </a:cubicBezTo>
                    <a:cubicBezTo>
                      <a:pt x="54616" y="166758"/>
                      <a:pt x="52862" y="166985"/>
                      <a:pt x="51362" y="166985"/>
                    </a:cubicBezTo>
                    <a:cubicBezTo>
                      <a:pt x="49026" y="166985"/>
                      <a:pt x="47309" y="166435"/>
                      <a:pt x="46242" y="165331"/>
                    </a:cubicBezTo>
                    <a:cubicBezTo>
                      <a:pt x="44642" y="163685"/>
                      <a:pt x="44353" y="160668"/>
                      <a:pt x="45389" y="156357"/>
                    </a:cubicBezTo>
                    <a:cubicBezTo>
                      <a:pt x="51270" y="152182"/>
                      <a:pt x="61447" y="142004"/>
                      <a:pt x="77628" y="117322"/>
                    </a:cubicBezTo>
                    <a:close/>
                    <a:moveTo>
                      <a:pt x="101914" y="117398"/>
                    </a:moveTo>
                    <a:lnTo>
                      <a:pt x="101914" y="117398"/>
                    </a:lnTo>
                    <a:cubicBezTo>
                      <a:pt x="117546" y="142324"/>
                      <a:pt x="127465" y="152807"/>
                      <a:pt x="133209" y="157179"/>
                    </a:cubicBezTo>
                    <a:cubicBezTo>
                      <a:pt x="134062" y="161385"/>
                      <a:pt x="133681" y="164340"/>
                      <a:pt x="132051" y="165940"/>
                    </a:cubicBezTo>
                    <a:cubicBezTo>
                      <a:pt x="130961" y="167030"/>
                      <a:pt x="129251" y="167573"/>
                      <a:pt x="126951" y="167573"/>
                    </a:cubicBezTo>
                    <a:cubicBezTo>
                      <a:pt x="125489" y="167573"/>
                      <a:pt x="123788" y="167353"/>
                      <a:pt x="121858" y="166915"/>
                    </a:cubicBezTo>
                    <a:cubicBezTo>
                      <a:pt x="121827" y="166900"/>
                      <a:pt x="121812" y="166900"/>
                      <a:pt x="121782" y="166900"/>
                    </a:cubicBezTo>
                    <a:lnTo>
                      <a:pt x="101914" y="117398"/>
                    </a:lnTo>
                    <a:close/>
                    <a:moveTo>
                      <a:pt x="78512" y="117597"/>
                    </a:moveTo>
                    <a:cubicBezTo>
                      <a:pt x="71945" y="146286"/>
                      <a:pt x="71549" y="160714"/>
                      <a:pt x="72524" y="167890"/>
                    </a:cubicBezTo>
                    <a:cubicBezTo>
                      <a:pt x="70162" y="171440"/>
                      <a:pt x="67816" y="173253"/>
                      <a:pt x="65531" y="173253"/>
                    </a:cubicBezTo>
                    <a:lnTo>
                      <a:pt x="65515" y="173253"/>
                    </a:lnTo>
                    <a:cubicBezTo>
                      <a:pt x="63001" y="173238"/>
                      <a:pt x="60335" y="171044"/>
                      <a:pt x="57608" y="166717"/>
                    </a:cubicBezTo>
                    <a:cubicBezTo>
                      <a:pt x="57608" y="166702"/>
                      <a:pt x="57593" y="166671"/>
                      <a:pt x="57577" y="166656"/>
                    </a:cubicBezTo>
                    <a:lnTo>
                      <a:pt x="78512" y="117597"/>
                    </a:lnTo>
                    <a:close/>
                    <a:moveTo>
                      <a:pt x="101107" y="117856"/>
                    </a:moveTo>
                    <a:lnTo>
                      <a:pt x="120913" y="167250"/>
                    </a:lnTo>
                    <a:cubicBezTo>
                      <a:pt x="120898" y="167266"/>
                      <a:pt x="120883" y="167296"/>
                      <a:pt x="120868" y="167327"/>
                    </a:cubicBezTo>
                    <a:cubicBezTo>
                      <a:pt x="118058" y="171760"/>
                      <a:pt x="115386" y="173985"/>
                      <a:pt x="112864" y="173985"/>
                    </a:cubicBezTo>
                    <a:cubicBezTo>
                      <a:pt x="112855" y="173985"/>
                      <a:pt x="112847" y="173985"/>
                      <a:pt x="112838" y="173985"/>
                    </a:cubicBezTo>
                    <a:cubicBezTo>
                      <a:pt x="110538" y="173954"/>
                      <a:pt x="108206" y="172034"/>
                      <a:pt x="105891" y="168256"/>
                    </a:cubicBezTo>
                    <a:cubicBezTo>
                      <a:pt x="107110" y="161171"/>
                      <a:pt x="107125" y="146773"/>
                      <a:pt x="101107" y="117856"/>
                    </a:cubicBezTo>
                    <a:close/>
                    <a:moveTo>
                      <a:pt x="96003" y="103595"/>
                    </a:moveTo>
                    <a:cubicBezTo>
                      <a:pt x="96444" y="105469"/>
                      <a:pt x="96947" y="107632"/>
                      <a:pt x="97526" y="110177"/>
                    </a:cubicBezTo>
                    <a:cubicBezTo>
                      <a:pt x="105357" y="144777"/>
                      <a:pt x="105373" y="160867"/>
                      <a:pt x="104001" y="168271"/>
                    </a:cubicBezTo>
                    <a:cubicBezTo>
                      <a:pt x="103194" y="172659"/>
                      <a:pt x="101686" y="175341"/>
                      <a:pt x="99507" y="176224"/>
                    </a:cubicBezTo>
                    <a:cubicBezTo>
                      <a:pt x="98942" y="176453"/>
                      <a:pt x="98321" y="176568"/>
                      <a:pt x="97645" y="176568"/>
                    </a:cubicBezTo>
                    <a:cubicBezTo>
                      <a:pt x="95531" y="176568"/>
                      <a:pt x="92877" y="175448"/>
                      <a:pt x="89725" y="173208"/>
                    </a:cubicBezTo>
                    <a:cubicBezTo>
                      <a:pt x="89695" y="173192"/>
                      <a:pt x="89680" y="173177"/>
                      <a:pt x="89649" y="173162"/>
                    </a:cubicBezTo>
                    <a:lnTo>
                      <a:pt x="89649" y="104814"/>
                    </a:lnTo>
                    <a:lnTo>
                      <a:pt x="89954" y="104814"/>
                    </a:lnTo>
                    <a:cubicBezTo>
                      <a:pt x="90350" y="104814"/>
                      <a:pt x="90777" y="104798"/>
                      <a:pt x="91203" y="104768"/>
                    </a:cubicBezTo>
                    <a:cubicBezTo>
                      <a:pt x="91645" y="104722"/>
                      <a:pt x="92102" y="104661"/>
                      <a:pt x="92590" y="104585"/>
                    </a:cubicBezTo>
                    <a:lnTo>
                      <a:pt x="95957" y="138592"/>
                    </a:lnTo>
                    <a:cubicBezTo>
                      <a:pt x="95972" y="138835"/>
                      <a:pt x="96185" y="139003"/>
                      <a:pt x="96414" y="139003"/>
                    </a:cubicBezTo>
                    <a:lnTo>
                      <a:pt x="96460" y="139003"/>
                    </a:lnTo>
                    <a:cubicBezTo>
                      <a:pt x="96719" y="138988"/>
                      <a:pt x="96901" y="138759"/>
                      <a:pt x="96886" y="138500"/>
                    </a:cubicBezTo>
                    <a:lnTo>
                      <a:pt x="93504" y="104402"/>
                    </a:lnTo>
                    <a:cubicBezTo>
                      <a:pt x="93915" y="104311"/>
                      <a:pt x="94311" y="104204"/>
                      <a:pt x="94707" y="104082"/>
                    </a:cubicBezTo>
                    <a:cubicBezTo>
                      <a:pt x="95119" y="103945"/>
                      <a:pt x="95561" y="103793"/>
                      <a:pt x="96003" y="103595"/>
                    </a:cubicBezTo>
                    <a:close/>
                    <a:moveTo>
                      <a:pt x="83875" y="103595"/>
                    </a:moveTo>
                    <a:cubicBezTo>
                      <a:pt x="84256" y="103747"/>
                      <a:pt x="84682" y="103915"/>
                      <a:pt x="85155" y="104082"/>
                    </a:cubicBezTo>
                    <a:cubicBezTo>
                      <a:pt x="85337" y="104128"/>
                      <a:pt x="85505" y="104189"/>
                      <a:pt x="85688" y="104235"/>
                    </a:cubicBezTo>
                    <a:lnTo>
                      <a:pt x="83875" y="123767"/>
                    </a:lnTo>
                    <a:cubicBezTo>
                      <a:pt x="83859" y="124026"/>
                      <a:pt x="84042" y="124255"/>
                      <a:pt x="84301" y="124270"/>
                    </a:cubicBezTo>
                    <a:lnTo>
                      <a:pt x="84347" y="124270"/>
                    </a:lnTo>
                    <a:cubicBezTo>
                      <a:pt x="84576" y="124270"/>
                      <a:pt x="84774" y="124087"/>
                      <a:pt x="84804" y="123859"/>
                    </a:cubicBezTo>
                    <a:lnTo>
                      <a:pt x="86602" y="104463"/>
                    </a:lnTo>
                    <a:cubicBezTo>
                      <a:pt x="87288" y="104616"/>
                      <a:pt x="87973" y="104692"/>
                      <a:pt x="88644" y="104768"/>
                    </a:cubicBezTo>
                    <a:lnTo>
                      <a:pt x="88720" y="104768"/>
                    </a:lnTo>
                    <a:lnTo>
                      <a:pt x="88720" y="173162"/>
                    </a:lnTo>
                    <a:cubicBezTo>
                      <a:pt x="88704" y="173177"/>
                      <a:pt x="88674" y="173192"/>
                      <a:pt x="88644" y="173208"/>
                    </a:cubicBezTo>
                    <a:cubicBezTo>
                      <a:pt x="85399" y="175497"/>
                      <a:pt x="82693" y="176649"/>
                      <a:pt x="80565" y="176649"/>
                    </a:cubicBezTo>
                    <a:cubicBezTo>
                      <a:pt x="79875" y="176649"/>
                      <a:pt x="79246" y="176528"/>
                      <a:pt x="78679" y="176285"/>
                    </a:cubicBezTo>
                    <a:cubicBezTo>
                      <a:pt x="76516" y="175356"/>
                      <a:pt x="75068" y="172552"/>
                      <a:pt x="74413" y="167966"/>
                    </a:cubicBezTo>
                    <a:cubicBezTo>
                      <a:pt x="73301" y="160486"/>
                      <a:pt x="73773" y="144397"/>
                      <a:pt x="82184" y="110222"/>
                    </a:cubicBezTo>
                    <a:cubicBezTo>
                      <a:pt x="82199" y="110177"/>
                      <a:pt x="82214" y="110131"/>
                      <a:pt x="82229" y="110085"/>
                    </a:cubicBezTo>
                    <a:cubicBezTo>
                      <a:pt x="82839" y="107587"/>
                      <a:pt x="83418" y="105316"/>
                      <a:pt x="83875" y="103595"/>
                    </a:cubicBezTo>
                    <a:close/>
                    <a:moveTo>
                      <a:pt x="99374" y="1"/>
                    </a:moveTo>
                    <a:cubicBezTo>
                      <a:pt x="96974" y="1"/>
                      <a:pt x="94134" y="1133"/>
                      <a:pt x="90777" y="3419"/>
                    </a:cubicBezTo>
                    <a:cubicBezTo>
                      <a:pt x="87513" y="1206"/>
                      <a:pt x="84667" y="94"/>
                      <a:pt x="82263" y="94"/>
                    </a:cubicBezTo>
                    <a:cubicBezTo>
                      <a:pt x="81355" y="94"/>
                      <a:pt x="80511" y="252"/>
                      <a:pt x="79731" y="570"/>
                    </a:cubicBezTo>
                    <a:cubicBezTo>
                      <a:pt x="77369" y="1545"/>
                      <a:pt x="75647" y="3952"/>
                      <a:pt x="74611" y="7730"/>
                    </a:cubicBezTo>
                    <a:cubicBezTo>
                      <a:pt x="72234" y="4409"/>
                      <a:pt x="69721" y="2703"/>
                      <a:pt x="67130" y="2672"/>
                    </a:cubicBezTo>
                    <a:lnTo>
                      <a:pt x="67054" y="2672"/>
                    </a:lnTo>
                    <a:cubicBezTo>
                      <a:pt x="63946" y="2672"/>
                      <a:pt x="60929" y="4957"/>
                      <a:pt x="57852" y="9650"/>
                    </a:cubicBezTo>
                    <a:cubicBezTo>
                      <a:pt x="56068" y="9281"/>
                      <a:pt x="54455" y="9096"/>
                      <a:pt x="53016" y="9096"/>
                    </a:cubicBezTo>
                    <a:cubicBezTo>
                      <a:pt x="50180" y="9096"/>
                      <a:pt x="48023" y="9814"/>
                      <a:pt x="46577" y="11250"/>
                    </a:cubicBezTo>
                    <a:cubicBezTo>
                      <a:pt x="44764" y="13048"/>
                      <a:pt x="44094" y="15943"/>
                      <a:pt x="44596" y="19843"/>
                    </a:cubicBezTo>
                    <a:cubicBezTo>
                      <a:pt x="42177" y="18325"/>
                      <a:pt x="40001" y="17569"/>
                      <a:pt x="38090" y="17569"/>
                    </a:cubicBezTo>
                    <a:cubicBezTo>
                      <a:pt x="37257" y="17569"/>
                      <a:pt x="36475" y="17713"/>
                      <a:pt x="35744" y="17999"/>
                    </a:cubicBezTo>
                    <a:cubicBezTo>
                      <a:pt x="32834" y="19173"/>
                      <a:pt x="30899" y="22433"/>
                      <a:pt x="29833" y="27994"/>
                    </a:cubicBezTo>
                    <a:cubicBezTo>
                      <a:pt x="24455" y="29015"/>
                      <a:pt x="21240" y="30919"/>
                      <a:pt x="20036" y="33799"/>
                    </a:cubicBezTo>
                    <a:cubicBezTo>
                      <a:pt x="19046" y="36161"/>
                      <a:pt x="19533" y="39071"/>
                      <a:pt x="21484" y="42483"/>
                    </a:cubicBezTo>
                    <a:cubicBezTo>
                      <a:pt x="20389" y="42302"/>
                      <a:pt x="19371" y="42211"/>
                      <a:pt x="18433" y="42211"/>
                    </a:cubicBezTo>
                    <a:cubicBezTo>
                      <a:pt x="15909" y="42211"/>
                      <a:pt x="13956" y="42868"/>
                      <a:pt x="12601" y="44190"/>
                    </a:cubicBezTo>
                    <a:cubicBezTo>
                      <a:pt x="10361" y="46384"/>
                      <a:pt x="9828" y="50147"/>
                      <a:pt x="10971" y="55678"/>
                    </a:cubicBezTo>
                    <a:cubicBezTo>
                      <a:pt x="6385" y="58679"/>
                      <a:pt x="4145" y="61666"/>
                      <a:pt x="4130" y="64789"/>
                    </a:cubicBezTo>
                    <a:cubicBezTo>
                      <a:pt x="4115" y="67349"/>
                      <a:pt x="5684" y="69847"/>
                      <a:pt x="8777" y="72254"/>
                    </a:cubicBezTo>
                    <a:cubicBezTo>
                      <a:pt x="4800" y="73169"/>
                      <a:pt x="2271" y="74845"/>
                      <a:pt x="1250" y="77221"/>
                    </a:cubicBezTo>
                    <a:cubicBezTo>
                      <a:pt x="1" y="80101"/>
                      <a:pt x="945" y="83788"/>
                      <a:pt x="4130" y="88465"/>
                    </a:cubicBezTo>
                    <a:cubicBezTo>
                      <a:pt x="1098" y="92945"/>
                      <a:pt x="138" y="96662"/>
                      <a:pt x="1296" y="99496"/>
                    </a:cubicBezTo>
                    <a:cubicBezTo>
                      <a:pt x="2271" y="101873"/>
                      <a:pt x="4663" y="103595"/>
                      <a:pt x="8457" y="104616"/>
                    </a:cubicBezTo>
                    <a:cubicBezTo>
                      <a:pt x="5135" y="106992"/>
                      <a:pt x="3429" y="109506"/>
                      <a:pt x="3398" y="112096"/>
                    </a:cubicBezTo>
                    <a:cubicBezTo>
                      <a:pt x="3353" y="115235"/>
                      <a:pt x="5638" y="118282"/>
                      <a:pt x="10377" y="121375"/>
                    </a:cubicBezTo>
                    <a:cubicBezTo>
                      <a:pt x="9249" y="126753"/>
                      <a:pt x="9767" y="130440"/>
                      <a:pt x="11961" y="132665"/>
                    </a:cubicBezTo>
                    <a:cubicBezTo>
                      <a:pt x="13378" y="134082"/>
                      <a:pt x="15465" y="134798"/>
                      <a:pt x="18177" y="134798"/>
                    </a:cubicBezTo>
                    <a:cubicBezTo>
                      <a:pt x="18924" y="134798"/>
                      <a:pt x="19731" y="134752"/>
                      <a:pt x="20569" y="134646"/>
                    </a:cubicBezTo>
                    <a:lnTo>
                      <a:pt x="20569" y="134646"/>
                    </a:lnTo>
                    <a:cubicBezTo>
                      <a:pt x="18391" y="138104"/>
                      <a:pt x="17766" y="141075"/>
                      <a:pt x="18726" y="143498"/>
                    </a:cubicBezTo>
                    <a:cubicBezTo>
                      <a:pt x="19884" y="146408"/>
                      <a:pt x="23159" y="148343"/>
                      <a:pt x="28721" y="149394"/>
                    </a:cubicBezTo>
                    <a:cubicBezTo>
                      <a:pt x="29741" y="154787"/>
                      <a:pt x="31646" y="158002"/>
                      <a:pt x="34510" y="159221"/>
                    </a:cubicBezTo>
                    <a:cubicBezTo>
                      <a:pt x="35303" y="159541"/>
                      <a:pt x="36156" y="159709"/>
                      <a:pt x="37070" y="159709"/>
                    </a:cubicBezTo>
                    <a:cubicBezTo>
                      <a:pt x="38883" y="159709"/>
                      <a:pt x="40940" y="159053"/>
                      <a:pt x="43210" y="157758"/>
                    </a:cubicBezTo>
                    <a:lnTo>
                      <a:pt x="43210" y="157758"/>
                    </a:lnTo>
                    <a:cubicBezTo>
                      <a:pt x="42540" y="161796"/>
                      <a:pt x="43103" y="164782"/>
                      <a:pt x="44916" y="166641"/>
                    </a:cubicBezTo>
                    <a:cubicBezTo>
                      <a:pt x="46365" y="168119"/>
                      <a:pt x="48490" y="168854"/>
                      <a:pt x="51363" y="168854"/>
                    </a:cubicBezTo>
                    <a:cubicBezTo>
                      <a:pt x="52842" y="168854"/>
                      <a:pt x="54519" y="168660"/>
                      <a:pt x="56404" y="168271"/>
                    </a:cubicBezTo>
                    <a:cubicBezTo>
                      <a:pt x="59406" y="172857"/>
                      <a:pt x="62392" y="175097"/>
                      <a:pt x="65500" y="175112"/>
                    </a:cubicBezTo>
                    <a:lnTo>
                      <a:pt x="65546" y="175112"/>
                    </a:lnTo>
                    <a:cubicBezTo>
                      <a:pt x="68090" y="175112"/>
                      <a:pt x="70589" y="173543"/>
                      <a:pt x="72981" y="170450"/>
                    </a:cubicBezTo>
                    <a:cubicBezTo>
                      <a:pt x="73895" y="174426"/>
                      <a:pt x="75556" y="176971"/>
                      <a:pt x="77948" y="177992"/>
                    </a:cubicBezTo>
                    <a:cubicBezTo>
                      <a:pt x="78755" y="178342"/>
                      <a:pt x="79639" y="178525"/>
                      <a:pt x="80584" y="178525"/>
                    </a:cubicBezTo>
                    <a:cubicBezTo>
                      <a:pt x="82991" y="178525"/>
                      <a:pt x="85825" y="177382"/>
                      <a:pt x="89192" y="175097"/>
                    </a:cubicBezTo>
                    <a:cubicBezTo>
                      <a:pt x="92460" y="177330"/>
                      <a:pt x="95251" y="178436"/>
                      <a:pt x="97634" y="178436"/>
                    </a:cubicBezTo>
                    <a:cubicBezTo>
                      <a:pt x="98551" y="178436"/>
                      <a:pt x="99407" y="178272"/>
                      <a:pt x="100208" y="177946"/>
                    </a:cubicBezTo>
                    <a:cubicBezTo>
                      <a:pt x="102584" y="176986"/>
                      <a:pt x="104306" y="174579"/>
                      <a:pt x="105342" y="170785"/>
                    </a:cubicBezTo>
                    <a:cubicBezTo>
                      <a:pt x="107719" y="174107"/>
                      <a:pt x="110218" y="175813"/>
                      <a:pt x="112808" y="175843"/>
                    </a:cubicBezTo>
                    <a:lnTo>
                      <a:pt x="112884" y="175843"/>
                    </a:lnTo>
                    <a:cubicBezTo>
                      <a:pt x="115992" y="175843"/>
                      <a:pt x="119009" y="173558"/>
                      <a:pt x="122086" y="168865"/>
                    </a:cubicBezTo>
                    <a:cubicBezTo>
                      <a:pt x="123907" y="169248"/>
                      <a:pt x="125536" y="169439"/>
                      <a:pt x="126980" y="169439"/>
                    </a:cubicBezTo>
                    <a:cubicBezTo>
                      <a:pt x="129791" y="169439"/>
                      <a:pt x="131902" y="168715"/>
                      <a:pt x="133361" y="167266"/>
                    </a:cubicBezTo>
                    <a:cubicBezTo>
                      <a:pt x="135174" y="165468"/>
                      <a:pt x="135844" y="162573"/>
                      <a:pt x="135342" y="158673"/>
                    </a:cubicBezTo>
                    <a:lnTo>
                      <a:pt x="135342" y="158673"/>
                    </a:lnTo>
                    <a:cubicBezTo>
                      <a:pt x="137749" y="160181"/>
                      <a:pt x="139928" y="160943"/>
                      <a:pt x="141832" y="160943"/>
                    </a:cubicBezTo>
                    <a:cubicBezTo>
                      <a:pt x="142670" y="160943"/>
                      <a:pt x="143462" y="160806"/>
                      <a:pt x="144194" y="160516"/>
                    </a:cubicBezTo>
                    <a:cubicBezTo>
                      <a:pt x="147104" y="159343"/>
                      <a:pt x="149039" y="156082"/>
                      <a:pt x="150105" y="150521"/>
                    </a:cubicBezTo>
                    <a:cubicBezTo>
                      <a:pt x="155499" y="149485"/>
                      <a:pt x="158698" y="147596"/>
                      <a:pt x="159917" y="144716"/>
                    </a:cubicBezTo>
                    <a:cubicBezTo>
                      <a:pt x="160908" y="142355"/>
                      <a:pt x="160420" y="139445"/>
                      <a:pt x="158455" y="136032"/>
                    </a:cubicBezTo>
                    <a:lnTo>
                      <a:pt x="158455" y="136032"/>
                    </a:lnTo>
                    <a:cubicBezTo>
                      <a:pt x="159552" y="136215"/>
                      <a:pt x="160572" y="136306"/>
                      <a:pt x="161517" y="136306"/>
                    </a:cubicBezTo>
                    <a:cubicBezTo>
                      <a:pt x="164031" y="136306"/>
                      <a:pt x="165981" y="135636"/>
                      <a:pt x="167337" y="134326"/>
                    </a:cubicBezTo>
                    <a:cubicBezTo>
                      <a:pt x="169577" y="132132"/>
                      <a:pt x="170110" y="128368"/>
                      <a:pt x="168967" y="122838"/>
                    </a:cubicBezTo>
                    <a:cubicBezTo>
                      <a:pt x="173553" y="119836"/>
                      <a:pt x="175793" y="116850"/>
                      <a:pt x="175824" y="113727"/>
                    </a:cubicBezTo>
                    <a:cubicBezTo>
                      <a:pt x="175824" y="111167"/>
                      <a:pt x="174254" y="108668"/>
                      <a:pt x="171146" y="106261"/>
                    </a:cubicBezTo>
                    <a:cubicBezTo>
                      <a:pt x="175138" y="105332"/>
                      <a:pt x="177667" y="103671"/>
                      <a:pt x="178688" y="101279"/>
                    </a:cubicBezTo>
                    <a:cubicBezTo>
                      <a:pt x="179937" y="98399"/>
                      <a:pt x="178977" y="94727"/>
                      <a:pt x="175808" y="90050"/>
                    </a:cubicBezTo>
                    <a:cubicBezTo>
                      <a:pt x="178886" y="85525"/>
                      <a:pt x="179815" y="81914"/>
                      <a:pt x="178657" y="79019"/>
                    </a:cubicBezTo>
                    <a:cubicBezTo>
                      <a:pt x="177682" y="76658"/>
                      <a:pt x="175290" y="74936"/>
                      <a:pt x="171512" y="73900"/>
                    </a:cubicBezTo>
                    <a:cubicBezTo>
                      <a:pt x="174833" y="71523"/>
                      <a:pt x="176524" y="69009"/>
                      <a:pt x="176555" y="66419"/>
                    </a:cubicBezTo>
                    <a:cubicBezTo>
                      <a:pt x="176601" y="63281"/>
                      <a:pt x="174315" y="60249"/>
                      <a:pt x="169592" y="57156"/>
                    </a:cubicBezTo>
                    <a:cubicBezTo>
                      <a:pt x="170689" y="51854"/>
                      <a:pt x="170141" y="48060"/>
                      <a:pt x="167977" y="45881"/>
                    </a:cubicBezTo>
                    <a:cubicBezTo>
                      <a:pt x="166569" y="44449"/>
                      <a:pt x="164488" y="43737"/>
                      <a:pt x="161778" y="43737"/>
                    </a:cubicBezTo>
                    <a:cubicBezTo>
                      <a:pt x="161028" y="43737"/>
                      <a:pt x="160230" y="43791"/>
                      <a:pt x="159384" y="43900"/>
                    </a:cubicBezTo>
                    <a:cubicBezTo>
                      <a:pt x="161563" y="40411"/>
                      <a:pt x="162187" y="37425"/>
                      <a:pt x="161212" y="35018"/>
                    </a:cubicBezTo>
                    <a:cubicBezTo>
                      <a:pt x="160054" y="32093"/>
                      <a:pt x="156779" y="30173"/>
                      <a:pt x="151218" y="29106"/>
                    </a:cubicBezTo>
                    <a:cubicBezTo>
                      <a:pt x="150197" y="23713"/>
                      <a:pt x="148292" y="20498"/>
                      <a:pt x="145428" y="19294"/>
                    </a:cubicBezTo>
                    <a:cubicBezTo>
                      <a:pt x="144642" y="18965"/>
                      <a:pt x="143794" y="18801"/>
                      <a:pt x="142886" y="18801"/>
                    </a:cubicBezTo>
                    <a:cubicBezTo>
                      <a:pt x="141065" y="18801"/>
                      <a:pt x="139005" y="19461"/>
                      <a:pt x="136728" y="20772"/>
                    </a:cubicBezTo>
                    <a:cubicBezTo>
                      <a:pt x="137414" y="16735"/>
                      <a:pt x="136850" y="13749"/>
                      <a:pt x="135037" y="11875"/>
                    </a:cubicBezTo>
                    <a:cubicBezTo>
                      <a:pt x="133599" y="10396"/>
                      <a:pt x="131470" y="9661"/>
                      <a:pt x="128598" y="9661"/>
                    </a:cubicBezTo>
                    <a:cubicBezTo>
                      <a:pt x="127119" y="9661"/>
                      <a:pt x="125444" y="9856"/>
                      <a:pt x="123564" y="10244"/>
                    </a:cubicBezTo>
                    <a:cubicBezTo>
                      <a:pt x="120548" y="5658"/>
                      <a:pt x="117561" y="3419"/>
                      <a:pt x="114453" y="3403"/>
                    </a:cubicBezTo>
                    <a:lnTo>
                      <a:pt x="114408" y="3403"/>
                    </a:lnTo>
                    <a:cubicBezTo>
                      <a:pt x="111863" y="3403"/>
                      <a:pt x="109364" y="4957"/>
                      <a:pt x="106972" y="8050"/>
                    </a:cubicBezTo>
                    <a:cubicBezTo>
                      <a:pt x="106058" y="4074"/>
                      <a:pt x="104398" y="1545"/>
                      <a:pt x="102005" y="524"/>
                    </a:cubicBezTo>
                    <a:cubicBezTo>
                      <a:pt x="101193" y="176"/>
                      <a:pt x="100318" y="1"/>
                      <a:pt x="993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4"/>
              <p:cNvSpPr/>
              <p:nvPr/>
            </p:nvSpPr>
            <p:spPr>
              <a:xfrm>
                <a:off x="1412083" y="2027931"/>
                <a:ext cx="12710" cy="12655"/>
              </a:xfrm>
              <a:custGeom>
                <a:rect b="b" l="l" r="r" t="t"/>
                <a:pathLst>
                  <a:path extrusionOk="0" h="3703" w="3719">
                    <a:moveTo>
                      <a:pt x="1859" y="930"/>
                    </a:moveTo>
                    <a:cubicBezTo>
                      <a:pt x="2377" y="930"/>
                      <a:pt x="2789" y="1341"/>
                      <a:pt x="2789" y="1844"/>
                    </a:cubicBezTo>
                    <a:cubicBezTo>
                      <a:pt x="2789" y="2362"/>
                      <a:pt x="2377" y="2774"/>
                      <a:pt x="1859" y="2774"/>
                    </a:cubicBezTo>
                    <a:cubicBezTo>
                      <a:pt x="1341" y="2774"/>
                      <a:pt x="930" y="2362"/>
                      <a:pt x="930" y="1844"/>
                    </a:cubicBezTo>
                    <a:cubicBezTo>
                      <a:pt x="930" y="1341"/>
                      <a:pt x="1341" y="930"/>
                      <a:pt x="1859" y="930"/>
                    </a:cubicBezTo>
                    <a:close/>
                    <a:moveTo>
                      <a:pt x="1859" y="1"/>
                    </a:moveTo>
                    <a:cubicBezTo>
                      <a:pt x="839" y="1"/>
                      <a:pt x="1" y="823"/>
                      <a:pt x="1" y="1844"/>
                    </a:cubicBezTo>
                    <a:cubicBezTo>
                      <a:pt x="1" y="2865"/>
                      <a:pt x="839" y="3703"/>
                      <a:pt x="1859" y="3703"/>
                    </a:cubicBezTo>
                    <a:cubicBezTo>
                      <a:pt x="2895" y="3703"/>
                      <a:pt x="3718" y="2865"/>
                      <a:pt x="3718" y="1844"/>
                    </a:cubicBezTo>
                    <a:cubicBezTo>
                      <a:pt x="3718" y="823"/>
                      <a:pt x="2880" y="1"/>
                      <a:pt x="185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4"/>
              <p:cNvSpPr/>
              <p:nvPr/>
            </p:nvSpPr>
            <p:spPr>
              <a:xfrm>
                <a:off x="1428680" y="2060825"/>
                <a:ext cx="12658" cy="12761"/>
              </a:xfrm>
              <a:custGeom>
                <a:rect b="b" l="l" r="r" t="t"/>
                <a:pathLst>
                  <a:path extrusionOk="0" h="3734" w="3704">
                    <a:moveTo>
                      <a:pt x="1844" y="930"/>
                    </a:moveTo>
                    <a:cubicBezTo>
                      <a:pt x="2362" y="930"/>
                      <a:pt x="2774" y="1357"/>
                      <a:pt x="2774" y="1875"/>
                    </a:cubicBezTo>
                    <a:cubicBezTo>
                      <a:pt x="2774" y="2393"/>
                      <a:pt x="2362" y="2804"/>
                      <a:pt x="1844" y="2804"/>
                    </a:cubicBezTo>
                    <a:cubicBezTo>
                      <a:pt x="1342" y="2804"/>
                      <a:pt x="930" y="2393"/>
                      <a:pt x="930" y="1875"/>
                    </a:cubicBezTo>
                    <a:cubicBezTo>
                      <a:pt x="930" y="1357"/>
                      <a:pt x="1342" y="930"/>
                      <a:pt x="1844" y="930"/>
                    </a:cubicBezTo>
                    <a:close/>
                    <a:moveTo>
                      <a:pt x="1844" y="1"/>
                    </a:moveTo>
                    <a:cubicBezTo>
                      <a:pt x="824" y="1"/>
                      <a:pt x="1" y="839"/>
                      <a:pt x="1" y="1875"/>
                    </a:cubicBezTo>
                    <a:cubicBezTo>
                      <a:pt x="1" y="2896"/>
                      <a:pt x="824" y="3734"/>
                      <a:pt x="1844" y="3734"/>
                    </a:cubicBezTo>
                    <a:cubicBezTo>
                      <a:pt x="2880" y="3734"/>
                      <a:pt x="3703" y="2896"/>
                      <a:pt x="3703" y="1875"/>
                    </a:cubicBezTo>
                    <a:cubicBezTo>
                      <a:pt x="3703" y="839"/>
                      <a:pt x="2880" y="1"/>
                      <a:pt x="18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4"/>
              <p:cNvSpPr/>
              <p:nvPr/>
            </p:nvSpPr>
            <p:spPr>
              <a:xfrm>
                <a:off x="1408645" y="2072919"/>
                <a:ext cx="19582" cy="19476"/>
              </a:xfrm>
              <a:custGeom>
                <a:rect b="b" l="l" r="r" t="t"/>
                <a:pathLst>
                  <a:path extrusionOk="0" h="5699" w="5730">
                    <a:moveTo>
                      <a:pt x="2865" y="930"/>
                    </a:moveTo>
                    <a:cubicBezTo>
                      <a:pt x="3932" y="930"/>
                      <a:pt x="4800" y="1783"/>
                      <a:pt x="4800" y="2850"/>
                    </a:cubicBezTo>
                    <a:cubicBezTo>
                      <a:pt x="4800" y="3916"/>
                      <a:pt x="3932" y="4769"/>
                      <a:pt x="2865" y="4769"/>
                    </a:cubicBezTo>
                    <a:cubicBezTo>
                      <a:pt x="1799" y="4769"/>
                      <a:pt x="930" y="3916"/>
                      <a:pt x="930" y="2850"/>
                    </a:cubicBezTo>
                    <a:cubicBezTo>
                      <a:pt x="930" y="1783"/>
                      <a:pt x="1799" y="930"/>
                      <a:pt x="2865" y="930"/>
                    </a:cubicBezTo>
                    <a:close/>
                    <a:moveTo>
                      <a:pt x="2865" y="0"/>
                    </a:moveTo>
                    <a:cubicBezTo>
                      <a:pt x="1296" y="0"/>
                      <a:pt x="1" y="1280"/>
                      <a:pt x="1" y="2850"/>
                    </a:cubicBezTo>
                    <a:cubicBezTo>
                      <a:pt x="1" y="4419"/>
                      <a:pt x="1296" y="5699"/>
                      <a:pt x="2865" y="5699"/>
                    </a:cubicBezTo>
                    <a:cubicBezTo>
                      <a:pt x="4450" y="5699"/>
                      <a:pt x="5730" y="4419"/>
                      <a:pt x="5730" y="2850"/>
                    </a:cubicBezTo>
                    <a:cubicBezTo>
                      <a:pt x="5730" y="1280"/>
                      <a:pt x="4450" y="0"/>
                      <a:pt x="286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4"/>
              <p:cNvSpPr/>
              <p:nvPr/>
            </p:nvSpPr>
            <p:spPr>
              <a:xfrm>
                <a:off x="1369699" y="2044854"/>
                <a:ext cx="29681" cy="29681"/>
              </a:xfrm>
              <a:custGeom>
                <a:rect b="b" l="l" r="r" t="t"/>
                <a:pathLst>
                  <a:path extrusionOk="0" h="8685" w="8685">
                    <a:moveTo>
                      <a:pt x="4343" y="930"/>
                    </a:moveTo>
                    <a:cubicBezTo>
                      <a:pt x="6232" y="930"/>
                      <a:pt x="7771" y="2453"/>
                      <a:pt x="7771" y="4343"/>
                    </a:cubicBezTo>
                    <a:cubicBezTo>
                      <a:pt x="7771" y="6232"/>
                      <a:pt x="6232" y="7771"/>
                      <a:pt x="4343" y="7771"/>
                    </a:cubicBezTo>
                    <a:cubicBezTo>
                      <a:pt x="2453" y="7771"/>
                      <a:pt x="930" y="6232"/>
                      <a:pt x="930" y="4343"/>
                    </a:cubicBezTo>
                    <a:cubicBezTo>
                      <a:pt x="930" y="2453"/>
                      <a:pt x="2453" y="930"/>
                      <a:pt x="4343" y="930"/>
                    </a:cubicBezTo>
                    <a:close/>
                    <a:moveTo>
                      <a:pt x="4343" y="0"/>
                    </a:moveTo>
                    <a:cubicBezTo>
                      <a:pt x="1951" y="0"/>
                      <a:pt x="0" y="1950"/>
                      <a:pt x="0" y="4343"/>
                    </a:cubicBezTo>
                    <a:cubicBezTo>
                      <a:pt x="0" y="6735"/>
                      <a:pt x="1951" y="8685"/>
                      <a:pt x="4343" y="8685"/>
                    </a:cubicBezTo>
                    <a:cubicBezTo>
                      <a:pt x="6735" y="8685"/>
                      <a:pt x="8685" y="6735"/>
                      <a:pt x="8685" y="4343"/>
                    </a:cubicBezTo>
                    <a:cubicBezTo>
                      <a:pt x="8685" y="1950"/>
                      <a:pt x="6735" y="0"/>
                      <a:pt x="434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44"/>
            <p:cNvGrpSpPr/>
            <p:nvPr/>
          </p:nvGrpSpPr>
          <p:grpSpPr>
            <a:xfrm flipH="1">
              <a:off x="3243144" y="4182822"/>
              <a:ext cx="1244990" cy="1228682"/>
              <a:chOff x="1641394" y="3096648"/>
              <a:chExt cx="771656" cy="761501"/>
            </a:xfrm>
          </p:grpSpPr>
          <p:sp>
            <p:nvSpPr>
              <p:cNvPr id="6955" name="Google Shape;6955;p44"/>
              <p:cNvSpPr/>
              <p:nvPr/>
            </p:nvSpPr>
            <p:spPr>
              <a:xfrm>
                <a:off x="2130999" y="3605978"/>
                <a:ext cx="79874" cy="50664"/>
              </a:xfrm>
              <a:custGeom>
                <a:rect b="b" l="l" r="r" t="t"/>
                <a:pathLst>
                  <a:path extrusionOk="0" h="14825" w="23372">
                    <a:moveTo>
                      <a:pt x="23372" y="0"/>
                    </a:moveTo>
                    <a:lnTo>
                      <a:pt x="23372" y="0"/>
                    </a:lnTo>
                    <a:cubicBezTo>
                      <a:pt x="18009" y="564"/>
                      <a:pt x="13103" y="1646"/>
                      <a:pt x="8639" y="3093"/>
                    </a:cubicBezTo>
                    <a:cubicBezTo>
                      <a:pt x="5653" y="6080"/>
                      <a:pt x="290" y="14383"/>
                      <a:pt x="0" y="14825"/>
                    </a:cubicBezTo>
                    <a:cubicBezTo>
                      <a:pt x="5546" y="11595"/>
                      <a:pt x="11000" y="8898"/>
                      <a:pt x="15891" y="6735"/>
                    </a:cubicBezTo>
                    <a:cubicBezTo>
                      <a:pt x="15891" y="6735"/>
                      <a:pt x="19822" y="2073"/>
                      <a:pt x="2337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4"/>
              <p:cNvSpPr/>
              <p:nvPr/>
            </p:nvSpPr>
            <p:spPr>
              <a:xfrm>
                <a:off x="2130999" y="3617434"/>
                <a:ext cx="113929" cy="39431"/>
              </a:xfrm>
              <a:custGeom>
                <a:rect b="b" l="l" r="r" t="t"/>
                <a:pathLst>
                  <a:path extrusionOk="0" h="11538" w="33337">
                    <a:moveTo>
                      <a:pt x="33336" y="0"/>
                    </a:moveTo>
                    <a:lnTo>
                      <a:pt x="33336" y="0"/>
                    </a:lnTo>
                    <a:cubicBezTo>
                      <a:pt x="24896" y="2728"/>
                      <a:pt x="15891" y="3383"/>
                      <a:pt x="15891" y="3383"/>
                    </a:cubicBezTo>
                    <a:cubicBezTo>
                      <a:pt x="11016" y="5546"/>
                      <a:pt x="5561" y="8243"/>
                      <a:pt x="0" y="11473"/>
                    </a:cubicBezTo>
                    <a:lnTo>
                      <a:pt x="0" y="11488"/>
                    </a:lnTo>
                    <a:cubicBezTo>
                      <a:pt x="0" y="11488"/>
                      <a:pt x="1260" y="11538"/>
                      <a:pt x="3297" y="11538"/>
                    </a:cubicBezTo>
                    <a:cubicBezTo>
                      <a:pt x="9159" y="11538"/>
                      <a:pt x="21461" y="11127"/>
                      <a:pt x="28720" y="7938"/>
                    </a:cubicBezTo>
                    <a:cubicBezTo>
                      <a:pt x="30411" y="5470"/>
                      <a:pt x="31965" y="2834"/>
                      <a:pt x="333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4"/>
              <p:cNvSpPr/>
              <p:nvPr/>
            </p:nvSpPr>
            <p:spPr>
              <a:xfrm>
                <a:off x="2052581" y="3683299"/>
                <a:ext cx="137934" cy="36714"/>
              </a:xfrm>
              <a:custGeom>
                <a:rect b="b" l="l" r="r" t="t"/>
                <a:pathLst>
                  <a:path extrusionOk="0" h="10743" w="40361">
                    <a:moveTo>
                      <a:pt x="11032" y="1"/>
                    </a:moveTo>
                    <a:cubicBezTo>
                      <a:pt x="7207" y="2804"/>
                      <a:pt x="3459" y="5912"/>
                      <a:pt x="16" y="9295"/>
                    </a:cubicBezTo>
                    <a:cubicBezTo>
                      <a:pt x="1" y="9310"/>
                      <a:pt x="1" y="9325"/>
                      <a:pt x="1" y="9325"/>
                    </a:cubicBezTo>
                    <a:cubicBezTo>
                      <a:pt x="1" y="9325"/>
                      <a:pt x="9288" y="10743"/>
                      <a:pt x="18830" y="10743"/>
                    </a:cubicBezTo>
                    <a:cubicBezTo>
                      <a:pt x="21643" y="10743"/>
                      <a:pt x="24479" y="10619"/>
                      <a:pt x="27106" y="10300"/>
                    </a:cubicBezTo>
                    <a:lnTo>
                      <a:pt x="27121" y="10300"/>
                    </a:lnTo>
                    <a:cubicBezTo>
                      <a:pt x="31646" y="7802"/>
                      <a:pt x="36140" y="4800"/>
                      <a:pt x="40361" y="1174"/>
                    </a:cubicBezTo>
                    <a:lnTo>
                      <a:pt x="40361" y="1174"/>
                    </a:lnTo>
                    <a:cubicBezTo>
                      <a:pt x="37104" y="2011"/>
                      <a:pt x="33497" y="2318"/>
                      <a:pt x="29959" y="2318"/>
                    </a:cubicBezTo>
                    <a:cubicBezTo>
                      <a:pt x="20237" y="2318"/>
                      <a:pt x="11032" y="1"/>
                      <a:pt x="1103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4"/>
              <p:cNvSpPr/>
              <p:nvPr/>
            </p:nvSpPr>
            <p:spPr>
              <a:xfrm>
                <a:off x="2056279" y="3435401"/>
                <a:ext cx="269771" cy="124342"/>
              </a:xfrm>
              <a:custGeom>
                <a:rect b="b" l="l" r="r" t="t"/>
                <a:pathLst>
                  <a:path extrusionOk="0" h="36384" w="78938">
                    <a:moveTo>
                      <a:pt x="6826" y="1"/>
                    </a:moveTo>
                    <a:cubicBezTo>
                      <a:pt x="6826" y="1"/>
                      <a:pt x="6826" y="1"/>
                      <a:pt x="6826" y="1"/>
                    </a:cubicBezTo>
                    <a:cubicBezTo>
                      <a:pt x="4846" y="793"/>
                      <a:pt x="2545" y="1357"/>
                      <a:pt x="1" y="1707"/>
                    </a:cubicBezTo>
                    <a:lnTo>
                      <a:pt x="1" y="1722"/>
                    </a:lnTo>
                    <a:cubicBezTo>
                      <a:pt x="1" y="1722"/>
                      <a:pt x="35058" y="33398"/>
                      <a:pt x="75799" y="36384"/>
                    </a:cubicBezTo>
                    <a:cubicBezTo>
                      <a:pt x="77765" y="34799"/>
                      <a:pt x="78877" y="32788"/>
                      <a:pt x="78938" y="30381"/>
                    </a:cubicBezTo>
                    <a:cubicBezTo>
                      <a:pt x="52968" y="26664"/>
                      <a:pt x="6837" y="1"/>
                      <a:pt x="6826"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4"/>
              <p:cNvSpPr/>
              <p:nvPr/>
            </p:nvSpPr>
            <p:spPr>
              <a:xfrm>
                <a:off x="2100173" y="3273572"/>
                <a:ext cx="296536" cy="123874"/>
              </a:xfrm>
              <a:custGeom>
                <a:rect b="b" l="l" r="r" t="t"/>
                <a:pathLst>
                  <a:path extrusionOk="0" h="36247" w="86770">
                    <a:moveTo>
                      <a:pt x="81955" y="0"/>
                    </a:moveTo>
                    <a:cubicBezTo>
                      <a:pt x="40406" y="9142"/>
                      <a:pt x="0" y="33885"/>
                      <a:pt x="0" y="33885"/>
                    </a:cubicBezTo>
                    <a:cubicBezTo>
                      <a:pt x="381" y="34662"/>
                      <a:pt x="686" y="35439"/>
                      <a:pt x="884" y="36247"/>
                    </a:cubicBezTo>
                    <a:cubicBezTo>
                      <a:pt x="884" y="36247"/>
                      <a:pt x="63687" y="22291"/>
                      <a:pt x="86769" y="6156"/>
                    </a:cubicBezTo>
                    <a:cubicBezTo>
                      <a:pt x="85687" y="4099"/>
                      <a:pt x="84088" y="2042"/>
                      <a:pt x="819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4"/>
              <p:cNvSpPr/>
              <p:nvPr/>
            </p:nvSpPr>
            <p:spPr>
              <a:xfrm>
                <a:off x="2093560" y="3249256"/>
                <a:ext cx="286694" cy="140172"/>
              </a:xfrm>
              <a:custGeom>
                <a:rect b="b" l="l" r="r" t="t"/>
                <a:pathLst>
                  <a:path extrusionOk="0" h="41016" w="83890">
                    <a:moveTo>
                      <a:pt x="72478" y="0"/>
                    </a:moveTo>
                    <a:cubicBezTo>
                      <a:pt x="30823" y="10482"/>
                      <a:pt x="0" y="38227"/>
                      <a:pt x="0" y="38227"/>
                    </a:cubicBezTo>
                    <a:cubicBezTo>
                      <a:pt x="793" y="39096"/>
                      <a:pt x="1433" y="40040"/>
                      <a:pt x="1935" y="41015"/>
                    </a:cubicBezTo>
                    <a:cubicBezTo>
                      <a:pt x="1935" y="41015"/>
                      <a:pt x="42341" y="16257"/>
                      <a:pt x="83890" y="7115"/>
                    </a:cubicBezTo>
                    <a:cubicBezTo>
                      <a:pt x="83143" y="6369"/>
                      <a:pt x="82305" y="5637"/>
                      <a:pt x="81391" y="4891"/>
                    </a:cubicBezTo>
                    <a:cubicBezTo>
                      <a:pt x="78587" y="2621"/>
                      <a:pt x="75601" y="1021"/>
                      <a:pt x="7249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4"/>
              <p:cNvSpPr/>
              <p:nvPr/>
            </p:nvSpPr>
            <p:spPr>
              <a:xfrm>
                <a:off x="2090331" y="3616549"/>
                <a:ext cx="70192" cy="66703"/>
              </a:xfrm>
              <a:custGeom>
                <a:rect b="b" l="l" r="r" t="t"/>
                <a:pathLst>
                  <a:path extrusionOk="0" h="19518" w="20539">
                    <a:moveTo>
                      <a:pt x="20539" y="0"/>
                    </a:moveTo>
                    <a:lnTo>
                      <a:pt x="20539" y="0"/>
                    </a:lnTo>
                    <a:cubicBezTo>
                      <a:pt x="15039" y="1783"/>
                      <a:pt x="10194" y="4129"/>
                      <a:pt x="5943" y="6780"/>
                    </a:cubicBezTo>
                    <a:lnTo>
                      <a:pt x="5928" y="6796"/>
                    </a:lnTo>
                    <a:cubicBezTo>
                      <a:pt x="1829" y="12143"/>
                      <a:pt x="92" y="19076"/>
                      <a:pt x="1" y="19518"/>
                    </a:cubicBezTo>
                    <a:cubicBezTo>
                      <a:pt x="3916" y="16623"/>
                      <a:pt x="7924" y="14033"/>
                      <a:pt x="11900" y="11747"/>
                    </a:cubicBezTo>
                    <a:lnTo>
                      <a:pt x="11900" y="11732"/>
                    </a:lnTo>
                    <a:cubicBezTo>
                      <a:pt x="12190" y="11290"/>
                      <a:pt x="17553" y="2987"/>
                      <a:pt x="2053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4"/>
              <p:cNvSpPr/>
              <p:nvPr/>
            </p:nvSpPr>
            <p:spPr>
              <a:xfrm>
                <a:off x="2097466" y="3407910"/>
                <a:ext cx="224420" cy="113929"/>
              </a:xfrm>
              <a:custGeom>
                <a:rect b="b" l="l" r="r" t="t"/>
                <a:pathLst>
                  <a:path extrusionOk="0" h="33337" w="65668">
                    <a:moveTo>
                      <a:pt x="1889" y="0"/>
                    </a:moveTo>
                    <a:cubicBezTo>
                      <a:pt x="1828" y="594"/>
                      <a:pt x="1722" y="1143"/>
                      <a:pt x="1539" y="1661"/>
                    </a:cubicBezTo>
                    <a:cubicBezTo>
                      <a:pt x="1204" y="2697"/>
                      <a:pt x="701" y="3626"/>
                      <a:pt x="0" y="4464"/>
                    </a:cubicBezTo>
                    <a:cubicBezTo>
                      <a:pt x="884" y="4616"/>
                      <a:pt x="37892" y="10939"/>
                      <a:pt x="65667" y="33336"/>
                    </a:cubicBezTo>
                    <a:cubicBezTo>
                      <a:pt x="64936" y="31752"/>
                      <a:pt x="63854" y="30030"/>
                      <a:pt x="62376" y="28217"/>
                    </a:cubicBezTo>
                    <a:cubicBezTo>
                      <a:pt x="50462" y="13453"/>
                      <a:pt x="30015" y="5988"/>
                      <a:pt x="13652" y="2224"/>
                    </a:cubicBezTo>
                    <a:cubicBezTo>
                      <a:pt x="9386" y="1249"/>
                      <a:pt x="5378" y="533"/>
                      <a:pt x="188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4"/>
              <p:cNvSpPr/>
              <p:nvPr/>
            </p:nvSpPr>
            <p:spPr>
              <a:xfrm>
                <a:off x="2090279" y="3644562"/>
                <a:ext cx="138819" cy="46663"/>
              </a:xfrm>
              <a:custGeom>
                <a:rect b="b" l="l" r="r" t="t"/>
                <a:pathLst>
                  <a:path extrusionOk="0" h="13654" w="40620">
                    <a:moveTo>
                      <a:pt x="40620" y="0"/>
                    </a:moveTo>
                    <a:lnTo>
                      <a:pt x="40620" y="0"/>
                    </a:lnTo>
                    <a:cubicBezTo>
                      <a:pt x="33372" y="3189"/>
                      <a:pt x="21073" y="3600"/>
                      <a:pt x="15212" y="3600"/>
                    </a:cubicBezTo>
                    <a:cubicBezTo>
                      <a:pt x="13175" y="3600"/>
                      <a:pt x="11915" y="3550"/>
                      <a:pt x="11915" y="3550"/>
                    </a:cubicBezTo>
                    <a:cubicBezTo>
                      <a:pt x="7939" y="5836"/>
                      <a:pt x="3931" y="8426"/>
                      <a:pt x="16" y="11321"/>
                    </a:cubicBezTo>
                    <a:lnTo>
                      <a:pt x="1" y="11336"/>
                    </a:lnTo>
                    <a:cubicBezTo>
                      <a:pt x="1" y="11336"/>
                      <a:pt x="9206" y="13653"/>
                      <a:pt x="18928" y="13653"/>
                    </a:cubicBezTo>
                    <a:cubicBezTo>
                      <a:pt x="22466" y="13653"/>
                      <a:pt x="26073" y="13346"/>
                      <a:pt x="29330" y="12509"/>
                    </a:cubicBezTo>
                    <a:cubicBezTo>
                      <a:pt x="33459" y="8974"/>
                      <a:pt x="37329" y="4845"/>
                      <a:pt x="406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4"/>
              <p:cNvSpPr/>
              <p:nvPr/>
            </p:nvSpPr>
            <p:spPr>
              <a:xfrm>
                <a:off x="2031338" y="3715168"/>
                <a:ext cx="113878" cy="28215"/>
              </a:xfrm>
              <a:custGeom>
                <a:rect b="b" l="l" r="r" t="t"/>
                <a:pathLst>
                  <a:path extrusionOk="0" h="8256" w="33322">
                    <a:moveTo>
                      <a:pt x="6217" y="0"/>
                    </a:moveTo>
                    <a:cubicBezTo>
                      <a:pt x="4023" y="2133"/>
                      <a:pt x="1935" y="4419"/>
                      <a:pt x="1" y="6795"/>
                    </a:cubicBezTo>
                    <a:lnTo>
                      <a:pt x="1" y="6811"/>
                    </a:lnTo>
                    <a:cubicBezTo>
                      <a:pt x="1" y="6811"/>
                      <a:pt x="4715" y="8255"/>
                      <a:pt x="13692" y="8255"/>
                    </a:cubicBezTo>
                    <a:cubicBezTo>
                      <a:pt x="14558" y="8255"/>
                      <a:pt x="15464" y="8242"/>
                      <a:pt x="16410" y="8212"/>
                    </a:cubicBezTo>
                    <a:cubicBezTo>
                      <a:pt x="21651" y="6521"/>
                      <a:pt x="27486" y="4190"/>
                      <a:pt x="33322" y="975"/>
                    </a:cubicBezTo>
                    <a:lnTo>
                      <a:pt x="33322" y="975"/>
                    </a:lnTo>
                    <a:cubicBezTo>
                      <a:pt x="30692" y="1294"/>
                      <a:pt x="27854" y="1418"/>
                      <a:pt x="25039" y="1418"/>
                    </a:cubicBezTo>
                    <a:cubicBezTo>
                      <a:pt x="15495" y="1418"/>
                      <a:pt x="6217" y="0"/>
                      <a:pt x="621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4"/>
              <p:cNvSpPr/>
              <p:nvPr/>
            </p:nvSpPr>
            <p:spPr>
              <a:xfrm>
                <a:off x="2185306" y="3604379"/>
                <a:ext cx="65401" cy="24616"/>
              </a:xfrm>
              <a:custGeom>
                <a:rect b="b" l="l" r="r" t="t"/>
                <a:pathLst>
                  <a:path extrusionOk="0" h="7203" w="19137">
                    <a:moveTo>
                      <a:pt x="16394" y="1"/>
                    </a:moveTo>
                    <a:cubicBezTo>
                      <a:pt x="13286" y="1"/>
                      <a:pt x="10315" y="161"/>
                      <a:pt x="7481" y="468"/>
                    </a:cubicBezTo>
                    <a:cubicBezTo>
                      <a:pt x="3931" y="2541"/>
                      <a:pt x="0" y="7203"/>
                      <a:pt x="0" y="7203"/>
                    </a:cubicBezTo>
                    <a:cubicBezTo>
                      <a:pt x="11001" y="2327"/>
                      <a:pt x="19137" y="42"/>
                      <a:pt x="19137" y="42"/>
                    </a:cubicBezTo>
                    <a:cubicBezTo>
                      <a:pt x="18211" y="14"/>
                      <a:pt x="17297" y="1"/>
                      <a:pt x="16394"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4"/>
              <p:cNvSpPr/>
              <p:nvPr/>
            </p:nvSpPr>
            <p:spPr>
              <a:xfrm>
                <a:off x="2185306" y="3604519"/>
                <a:ext cx="65401" cy="24476"/>
              </a:xfrm>
              <a:custGeom>
                <a:rect b="b" l="l" r="r" t="t"/>
                <a:pathLst>
                  <a:path extrusionOk="0" h="7162" w="19137">
                    <a:moveTo>
                      <a:pt x="19137" y="1"/>
                    </a:moveTo>
                    <a:cubicBezTo>
                      <a:pt x="19136" y="1"/>
                      <a:pt x="11000" y="2286"/>
                      <a:pt x="0" y="7162"/>
                    </a:cubicBezTo>
                    <a:cubicBezTo>
                      <a:pt x="0" y="7162"/>
                      <a:pt x="9005" y="6507"/>
                      <a:pt x="17445" y="3779"/>
                    </a:cubicBezTo>
                    <a:cubicBezTo>
                      <a:pt x="18040" y="2560"/>
                      <a:pt x="18603" y="1296"/>
                      <a:pt x="1913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4"/>
              <p:cNvSpPr/>
              <p:nvPr/>
            </p:nvSpPr>
            <p:spPr>
              <a:xfrm>
                <a:off x="2044458" y="3129288"/>
                <a:ext cx="143193" cy="231399"/>
              </a:xfrm>
              <a:custGeom>
                <a:rect b="b" l="l" r="r" t="t"/>
                <a:pathLst>
                  <a:path extrusionOk="0" h="67710" w="41900">
                    <a:moveTo>
                      <a:pt x="31585" y="1"/>
                    </a:moveTo>
                    <a:cubicBezTo>
                      <a:pt x="10361" y="21179"/>
                      <a:pt x="1" y="65926"/>
                      <a:pt x="1" y="65926"/>
                    </a:cubicBezTo>
                    <a:cubicBezTo>
                      <a:pt x="2119" y="66368"/>
                      <a:pt x="4115" y="66978"/>
                      <a:pt x="5928" y="67709"/>
                    </a:cubicBezTo>
                    <a:cubicBezTo>
                      <a:pt x="5928" y="67709"/>
                      <a:pt x="32377" y="33108"/>
                      <a:pt x="41900" y="4602"/>
                    </a:cubicBezTo>
                    <a:cubicBezTo>
                      <a:pt x="41397" y="4282"/>
                      <a:pt x="40849" y="3962"/>
                      <a:pt x="40285" y="3657"/>
                    </a:cubicBezTo>
                    <a:cubicBezTo>
                      <a:pt x="37192" y="2012"/>
                      <a:pt x="34297" y="808"/>
                      <a:pt x="315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4"/>
              <p:cNvSpPr/>
              <p:nvPr/>
            </p:nvSpPr>
            <p:spPr>
              <a:xfrm>
                <a:off x="1756988" y="3433422"/>
                <a:ext cx="241549" cy="110382"/>
              </a:xfrm>
              <a:custGeom>
                <a:rect b="b" l="l" r="r" t="t"/>
                <a:pathLst>
                  <a:path extrusionOk="0" h="32299" w="70680">
                    <a:moveTo>
                      <a:pt x="63793" y="1"/>
                    </a:moveTo>
                    <a:lnTo>
                      <a:pt x="63793" y="16"/>
                    </a:lnTo>
                    <a:cubicBezTo>
                      <a:pt x="54134" y="6659"/>
                      <a:pt x="40254" y="14764"/>
                      <a:pt x="13042" y="25521"/>
                    </a:cubicBezTo>
                    <a:cubicBezTo>
                      <a:pt x="9005" y="27136"/>
                      <a:pt x="4663" y="28796"/>
                      <a:pt x="0" y="30518"/>
                    </a:cubicBezTo>
                    <a:cubicBezTo>
                      <a:pt x="4694" y="31683"/>
                      <a:pt x="10320" y="32299"/>
                      <a:pt x="16375" y="32299"/>
                    </a:cubicBezTo>
                    <a:cubicBezTo>
                      <a:pt x="18870" y="32299"/>
                      <a:pt x="21437" y="32194"/>
                      <a:pt x="24043" y="31981"/>
                    </a:cubicBezTo>
                    <a:lnTo>
                      <a:pt x="24043" y="31966"/>
                    </a:lnTo>
                    <a:cubicBezTo>
                      <a:pt x="24043" y="31966"/>
                      <a:pt x="29756" y="30899"/>
                      <a:pt x="37526" y="27760"/>
                    </a:cubicBezTo>
                    <a:cubicBezTo>
                      <a:pt x="47856" y="23601"/>
                      <a:pt x="61782" y="15739"/>
                      <a:pt x="70680" y="1829"/>
                    </a:cubicBezTo>
                    <a:cubicBezTo>
                      <a:pt x="68181" y="1372"/>
                      <a:pt x="65865" y="793"/>
                      <a:pt x="6379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4"/>
              <p:cNvSpPr/>
              <p:nvPr/>
            </p:nvSpPr>
            <p:spPr>
              <a:xfrm>
                <a:off x="2103194" y="3294607"/>
                <a:ext cx="301273" cy="113358"/>
              </a:xfrm>
              <a:custGeom>
                <a:rect b="b" l="l" r="r" t="t"/>
                <a:pathLst>
                  <a:path extrusionOk="0" h="33170" w="88156">
                    <a:moveTo>
                      <a:pt x="85885" y="1"/>
                    </a:moveTo>
                    <a:cubicBezTo>
                      <a:pt x="62818" y="16136"/>
                      <a:pt x="0" y="30092"/>
                      <a:pt x="0" y="30092"/>
                    </a:cubicBezTo>
                    <a:cubicBezTo>
                      <a:pt x="213" y="30975"/>
                      <a:pt x="305" y="31889"/>
                      <a:pt x="259" y="32819"/>
                    </a:cubicBezTo>
                    <a:cubicBezTo>
                      <a:pt x="229" y="32925"/>
                      <a:pt x="213" y="33047"/>
                      <a:pt x="213" y="33169"/>
                    </a:cubicBezTo>
                    <a:cubicBezTo>
                      <a:pt x="213" y="33169"/>
                      <a:pt x="56251" y="30747"/>
                      <a:pt x="86388" y="11946"/>
                    </a:cubicBezTo>
                    <a:lnTo>
                      <a:pt x="86479" y="11991"/>
                    </a:lnTo>
                    <a:cubicBezTo>
                      <a:pt x="88155" y="8152"/>
                      <a:pt x="88033" y="4114"/>
                      <a:pt x="85885"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4"/>
              <p:cNvSpPr/>
              <p:nvPr/>
            </p:nvSpPr>
            <p:spPr>
              <a:xfrm>
                <a:off x="2079555" y="3423166"/>
                <a:ext cx="246651" cy="116062"/>
              </a:xfrm>
              <a:custGeom>
                <a:rect b="b" l="l" r="r" t="t"/>
                <a:pathLst>
                  <a:path extrusionOk="0" h="33961" w="72173">
                    <a:moveTo>
                      <a:pt x="5241" y="0"/>
                    </a:moveTo>
                    <a:cubicBezTo>
                      <a:pt x="3992" y="1478"/>
                      <a:pt x="2224" y="2666"/>
                      <a:pt x="0" y="3565"/>
                    </a:cubicBezTo>
                    <a:cubicBezTo>
                      <a:pt x="0" y="3565"/>
                      <a:pt x="46150" y="30243"/>
                      <a:pt x="72127" y="33961"/>
                    </a:cubicBezTo>
                    <a:cubicBezTo>
                      <a:pt x="72173" y="32422"/>
                      <a:pt x="71792" y="30731"/>
                      <a:pt x="70908" y="28872"/>
                    </a:cubicBezTo>
                    <a:cubicBezTo>
                      <a:pt x="43133" y="6475"/>
                      <a:pt x="6125" y="152"/>
                      <a:pt x="5241"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4"/>
              <p:cNvSpPr/>
              <p:nvPr/>
            </p:nvSpPr>
            <p:spPr>
              <a:xfrm>
                <a:off x="1955630" y="3396192"/>
                <a:ext cx="7501" cy="7399"/>
              </a:xfrm>
              <a:custGeom>
                <a:rect b="b" l="l" r="r" t="t"/>
                <a:pathLst>
                  <a:path extrusionOk="0" h="2165" w="2195">
                    <a:moveTo>
                      <a:pt x="1081" y="1"/>
                    </a:moveTo>
                    <a:cubicBezTo>
                      <a:pt x="1071" y="1"/>
                      <a:pt x="1061" y="1"/>
                      <a:pt x="1052" y="1"/>
                    </a:cubicBezTo>
                    <a:cubicBezTo>
                      <a:pt x="458" y="31"/>
                      <a:pt x="0" y="534"/>
                      <a:pt x="16" y="1128"/>
                    </a:cubicBezTo>
                    <a:cubicBezTo>
                      <a:pt x="46" y="1713"/>
                      <a:pt x="533" y="2165"/>
                      <a:pt x="1114" y="2165"/>
                    </a:cubicBezTo>
                    <a:cubicBezTo>
                      <a:pt x="1124" y="2165"/>
                      <a:pt x="1134" y="2165"/>
                      <a:pt x="1143" y="2164"/>
                    </a:cubicBezTo>
                    <a:cubicBezTo>
                      <a:pt x="1737" y="2134"/>
                      <a:pt x="2194" y="1631"/>
                      <a:pt x="2179" y="1037"/>
                    </a:cubicBezTo>
                    <a:cubicBezTo>
                      <a:pt x="2149" y="452"/>
                      <a:pt x="1662" y="1"/>
                      <a:pt x="1081"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4"/>
              <p:cNvSpPr/>
              <p:nvPr/>
            </p:nvSpPr>
            <p:spPr>
              <a:xfrm>
                <a:off x="1979375" y="3451907"/>
                <a:ext cx="65295" cy="73845"/>
              </a:xfrm>
              <a:custGeom>
                <a:rect b="b" l="l" r="r" t="t"/>
                <a:pathLst>
                  <a:path extrusionOk="0" h="21608" w="19106">
                    <a:moveTo>
                      <a:pt x="10208" y="0"/>
                    </a:moveTo>
                    <a:cubicBezTo>
                      <a:pt x="7816" y="4739"/>
                      <a:pt x="4297" y="8791"/>
                      <a:pt x="0" y="12204"/>
                    </a:cubicBezTo>
                    <a:cubicBezTo>
                      <a:pt x="0" y="12204"/>
                      <a:pt x="305" y="19091"/>
                      <a:pt x="5927" y="21072"/>
                    </a:cubicBezTo>
                    <a:cubicBezTo>
                      <a:pt x="6780" y="21376"/>
                      <a:pt x="7770" y="21559"/>
                      <a:pt x="8913" y="21605"/>
                    </a:cubicBezTo>
                    <a:cubicBezTo>
                      <a:pt x="9002" y="21607"/>
                      <a:pt x="9089" y="21608"/>
                      <a:pt x="9177" y="21608"/>
                    </a:cubicBezTo>
                    <a:cubicBezTo>
                      <a:pt x="9764" y="21608"/>
                      <a:pt x="10317" y="21565"/>
                      <a:pt x="10848" y="21498"/>
                    </a:cubicBezTo>
                    <a:cubicBezTo>
                      <a:pt x="17689" y="20645"/>
                      <a:pt x="19106" y="13682"/>
                      <a:pt x="19106" y="13667"/>
                    </a:cubicBezTo>
                    <a:cubicBezTo>
                      <a:pt x="15190" y="9645"/>
                      <a:pt x="12113" y="5089"/>
                      <a:pt x="1020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44"/>
              <p:cNvSpPr/>
              <p:nvPr/>
            </p:nvSpPr>
            <p:spPr>
              <a:xfrm>
                <a:off x="2064713" y="3145012"/>
                <a:ext cx="152721" cy="223692"/>
              </a:xfrm>
              <a:custGeom>
                <a:rect b="b" l="l" r="r" t="t"/>
                <a:pathLst>
                  <a:path extrusionOk="0" h="65455" w="44688">
                    <a:moveTo>
                      <a:pt x="35973" y="1"/>
                    </a:moveTo>
                    <a:cubicBezTo>
                      <a:pt x="26450" y="28507"/>
                      <a:pt x="1" y="63108"/>
                      <a:pt x="1" y="63108"/>
                    </a:cubicBezTo>
                    <a:cubicBezTo>
                      <a:pt x="1646" y="63778"/>
                      <a:pt x="3170" y="64586"/>
                      <a:pt x="4511" y="65454"/>
                    </a:cubicBezTo>
                    <a:cubicBezTo>
                      <a:pt x="4511" y="65454"/>
                      <a:pt x="34038" y="35744"/>
                      <a:pt x="44688" y="9432"/>
                    </a:cubicBezTo>
                    <a:cubicBezTo>
                      <a:pt x="43225" y="5897"/>
                      <a:pt x="40437" y="2713"/>
                      <a:pt x="359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4"/>
              <p:cNvSpPr/>
              <p:nvPr/>
            </p:nvSpPr>
            <p:spPr>
              <a:xfrm>
                <a:off x="2028214" y="3441231"/>
                <a:ext cx="287111" cy="130907"/>
              </a:xfrm>
              <a:custGeom>
                <a:rect b="b" l="l" r="r" t="t"/>
                <a:pathLst>
                  <a:path extrusionOk="0" h="38305" w="84012">
                    <a:moveTo>
                      <a:pt x="8213" y="1"/>
                    </a:moveTo>
                    <a:cubicBezTo>
                      <a:pt x="6159" y="298"/>
                      <a:pt x="3946" y="434"/>
                      <a:pt x="1628" y="434"/>
                    </a:cubicBezTo>
                    <a:cubicBezTo>
                      <a:pt x="1091" y="434"/>
                      <a:pt x="548" y="427"/>
                      <a:pt x="0" y="412"/>
                    </a:cubicBezTo>
                    <a:lnTo>
                      <a:pt x="0" y="412"/>
                    </a:lnTo>
                    <a:cubicBezTo>
                      <a:pt x="1" y="413"/>
                      <a:pt x="24028" y="35546"/>
                      <a:pt x="75647" y="38304"/>
                    </a:cubicBezTo>
                    <a:cubicBezTo>
                      <a:pt x="79151" y="37542"/>
                      <a:pt x="82015" y="36323"/>
                      <a:pt x="84011" y="34678"/>
                    </a:cubicBezTo>
                    <a:cubicBezTo>
                      <a:pt x="43270" y="31692"/>
                      <a:pt x="8213" y="16"/>
                      <a:pt x="8213" y="16"/>
                    </a:cubicBezTo>
                    <a:lnTo>
                      <a:pt x="8213"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44"/>
              <p:cNvSpPr/>
              <p:nvPr/>
            </p:nvSpPr>
            <p:spPr>
              <a:xfrm>
                <a:off x="2052636" y="3639771"/>
                <a:ext cx="57954" cy="75294"/>
              </a:xfrm>
              <a:custGeom>
                <a:rect b="b" l="l" r="r" t="t"/>
                <a:pathLst>
                  <a:path extrusionOk="0" h="22032" w="16958">
                    <a:moveTo>
                      <a:pt x="16958" y="1"/>
                    </a:moveTo>
                    <a:lnTo>
                      <a:pt x="16958" y="1"/>
                    </a:lnTo>
                    <a:cubicBezTo>
                      <a:pt x="12372" y="2865"/>
                      <a:pt x="8486" y="6095"/>
                      <a:pt x="5241" y="9355"/>
                    </a:cubicBezTo>
                    <a:cubicBezTo>
                      <a:pt x="2377" y="14124"/>
                      <a:pt x="137" y="21575"/>
                      <a:pt x="0" y="22032"/>
                    </a:cubicBezTo>
                    <a:cubicBezTo>
                      <a:pt x="3443" y="18649"/>
                      <a:pt x="7191" y="15556"/>
                      <a:pt x="11016" y="12738"/>
                    </a:cubicBezTo>
                    <a:lnTo>
                      <a:pt x="11031" y="12723"/>
                    </a:lnTo>
                    <a:cubicBezTo>
                      <a:pt x="11122" y="12281"/>
                      <a:pt x="12874" y="5348"/>
                      <a:pt x="169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4"/>
              <p:cNvSpPr/>
              <p:nvPr/>
            </p:nvSpPr>
            <p:spPr>
              <a:xfrm>
                <a:off x="2031338" y="3671741"/>
                <a:ext cx="39212" cy="66652"/>
              </a:xfrm>
              <a:custGeom>
                <a:rect b="b" l="l" r="r" t="t"/>
                <a:pathLst>
                  <a:path extrusionOk="0" h="19503" w="11474">
                    <a:moveTo>
                      <a:pt x="11473" y="0"/>
                    </a:moveTo>
                    <a:lnTo>
                      <a:pt x="11473" y="0"/>
                    </a:lnTo>
                    <a:cubicBezTo>
                      <a:pt x="8045" y="3428"/>
                      <a:pt x="5303" y="6917"/>
                      <a:pt x="3154" y="10056"/>
                    </a:cubicBezTo>
                    <a:cubicBezTo>
                      <a:pt x="3139" y="10071"/>
                      <a:pt x="3139" y="10087"/>
                      <a:pt x="3139" y="10087"/>
                    </a:cubicBezTo>
                    <a:cubicBezTo>
                      <a:pt x="701" y="14840"/>
                      <a:pt x="46" y="19213"/>
                      <a:pt x="1" y="19502"/>
                    </a:cubicBezTo>
                    <a:cubicBezTo>
                      <a:pt x="1935" y="17126"/>
                      <a:pt x="4023" y="14840"/>
                      <a:pt x="6217" y="12707"/>
                    </a:cubicBezTo>
                    <a:cubicBezTo>
                      <a:pt x="6217" y="12707"/>
                      <a:pt x="6217" y="12692"/>
                      <a:pt x="6232" y="12677"/>
                    </a:cubicBezTo>
                    <a:cubicBezTo>
                      <a:pt x="6369" y="12220"/>
                      <a:pt x="8609" y="4769"/>
                      <a:pt x="1147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4"/>
              <p:cNvSpPr/>
              <p:nvPr/>
            </p:nvSpPr>
            <p:spPr>
              <a:xfrm>
                <a:off x="1839151" y="3439669"/>
                <a:ext cx="179381" cy="103048"/>
              </a:xfrm>
              <a:custGeom>
                <a:rect b="b" l="l" r="r" t="t"/>
                <a:pathLst>
                  <a:path extrusionOk="0" h="30153" w="52489">
                    <a:moveTo>
                      <a:pt x="46638" y="1"/>
                    </a:moveTo>
                    <a:cubicBezTo>
                      <a:pt x="37740" y="13911"/>
                      <a:pt x="23814" y="21773"/>
                      <a:pt x="13500" y="25932"/>
                    </a:cubicBezTo>
                    <a:cubicBezTo>
                      <a:pt x="5714" y="29071"/>
                      <a:pt x="1" y="30138"/>
                      <a:pt x="1" y="30138"/>
                    </a:cubicBezTo>
                    <a:lnTo>
                      <a:pt x="1" y="30153"/>
                    </a:lnTo>
                    <a:cubicBezTo>
                      <a:pt x="7451" y="29543"/>
                      <a:pt x="15221" y="28020"/>
                      <a:pt x="22489" y="25536"/>
                    </a:cubicBezTo>
                    <a:cubicBezTo>
                      <a:pt x="29345" y="23190"/>
                      <a:pt x="35759" y="19975"/>
                      <a:pt x="41031" y="15785"/>
                    </a:cubicBezTo>
                    <a:cubicBezTo>
                      <a:pt x="45328" y="12372"/>
                      <a:pt x="48862" y="8320"/>
                      <a:pt x="51239" y="3581"/>
                    </a:cubicBezTo>
                    <a:cubicBezTo>
                      <a:pt x="51711" y="2652"/>
                      <a:pt x="52123" y="1707"/>
                      <a:pt x="52488" y="717"/>
                    </a:cubicBezTo>
                    <a:cubicBezTo>
                      <a:pt x="51742" y="687"/>
                      <a:pt x="51011" y="595"/>
                      <a:pt x="50279" y="504"/>
                    </a:cubicBezTo>
                    <a:cubicBezTo>
                      <a:pt x="49030" y="351"/>
                      <a:pt x="47811" y="199"/>
                      <a:pt x="46638"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4"/>
              <p:cNvSpPr/>
              <p:nvPr/>
            </p:nvSpPr>
            <p:spPr>
              <a:xfrm>
                <a:off x="2019988" y="3706262"/>
                <a:ext cx="22080" cy="46191"/>
              </a:xfrm>
              <a:custGeom>
                <a:rect b="b" l="l" r="r" t="t"/>
                <a:pathLst>
                  <a:path extrusionOk="0" h="13516" w="6461">
                    <a:moveTo>
                      <a:pt x="6460" y="1"/>
                    </a:moveTo>
                    <a:cubicBezTo>
                      <a:pt x="1844" y="6766"/>
                      <a:pt x="0" y="12007"/>
                      <a:pt x="0" y="12007"/>
                    </a:cubicBezTo>
                    <a:cubicBezTo>
                      <a:pt x="61" y="12494"/>
                      <a:pt x="137" y="13012"/>
                      <a:pt x="213" y="13515"/>
                    </a:cubicBezTo>
                    <a:cubicBezTo>
                      <a:pt x="1204" y="12113"/>
                      <a:pt x="2240" y="10727"/>
                      <a:pt x="3322" y="9417"/>
                    </a:cubicBezTo>
                    <a:lnTo>
                      <a:pt x="3322" y="9401"/>
                    </a:lnTo>
                    <a:cubicBezTo>
                      <a:pt x="3367" y="9112"/>
                      <a:pt x="4038" y="4739"/>
                      <a:pt x="646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4"/>
              <p:cNvSpPr/>
              <p:nvPr/>
            </p:nvSpPr>
            <p:spPr>
              <a:xfrm>
                <a:off x="1715332" y="3423375"/>
                <a:ext cx="259672" cy="114346"/>
              </a:xfrm>
              <a:custGeom>
                <a:rect b="b" l="l" r="r" t="t"/>
                <a:pathLst>
                  <a:path extrusionOk="0" h="33459" w="75983">
                    <a:moveTo>
                      <a:pt x="70436" y="0"/>
                    </a:moveTo>
                    <a:cubicBezTo>
                      <a:pt x="45663" y="5317"/>
                      <a:pt x="26145" y="13332"/>
                      <a:pt x="13987" y="19182"/>
                    </a:cubicBezTo>
                    <a:cubicBezTo>
                      <a:pt x="4952" y="23524"/>
                      <a:pt x="1" y="26678"/>
                      <a:pt x="1" y="26678"/>
                    </a:cubicBezTo>
                    <a:cubicBezTo>
                      <a:pt x="2042" y="29725"/>
                      <a:pt x="6400" y="32026"/>
                      <a:pt x="12174" y="33458"/>
                    </a:cubicBezTo>
                    <a:lnTo>
                      <a:pt x="12189" y="33458"/>
                    </a:lnTo>
                    <a:cubicBezTo>
                      <a:pt x="16867" y="31736"/>
                      <a:pt x="21194" y="30076"/>
                      <a:pt x="25231" y="28476"/>
                    </a:cubicBezTo>
                    <a:cubicBezTo>
                      <a:pt x="52443" y="17704"/>
                      <a:pt x="66323" y="9599"/>
                      <a:pt x="75982" y="2971"/>
                    </a:cubicBezTo>
                    <a:lnTo>
                      <a:pt x="75982" y="2956"/>
                    </a:lnTo>
                    <a:cubicBezTo>
                      <a:pt x="73819" y="2148"/>
                      <a:pt x="71929" y="1173"/>
                      <a:pt x="7043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4"/>
              <p:cNvSpPr/>
              <p:nvPr/>
            </p:nvSpPr>
            <p:spPr>
              <a:xfrm>
                <a:off x="2061589" y="3413166"/>
                <a:ext cx="7450" cy="7296"/>
              </a:xfrm>
              <a:custGeom>
                <a:rect b="b" l="l" r="r" t="t"/>
                <a:pathLst>
                  <a:path extrusionOk="0" h="2135" w="2180">
                    <a:moveTo>
                      <a:pt x="1066" y="0"/>
                    </a:moveTo>
                    <a:cubicBezTo>
                      <a:pt x="1057" y="0"/>
                      <a:pt x="1047" y="1"/>
                      <a:pt x="1037" y="1"/>
                    </a:cubicBezTo>
                    <a:cubicBezTo>
                      <a:pt x="458" y="31"/>
                      <a:pt x="1" y="519"/>
                      <a:pt x="31" y="1113"/>
                    </a:cubicBezTo>
                    <a:cubicBezTo>
                      <a:pt x="46" y="1683"/>
                      <a:pt x="533" y="2134"/>
                      <a:pt x="1100" y="2134"/>
                    </a:cubicBezTo>
                    <a:cubicBezTo>
                      <a:pt x="1109" y="2134"/>
                      <a:pt x="1119" y="2134"/>
                      <a:pt x="1128" y="2134"/>
                    </a:cubicBezTo>
                    <a:cubicBezTo>
                      <a:pt x="1722" y="2103"/>
                      <a:pt x="2179" y="1601"/>
                      <a:pt x="2149" y="1022"/>
                    </a:cubicBezTo>
                    <a:cubicBezTo>
                      <a:pt x="2119" y="437"/>
                      <a:pt x="1647" y="0"/>
                      <a:pt x="106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4"/>
              <p:cNvSpPr/>
              <p:nvPr/>
            </p:nvSpPr>
            <p:spPr>
              <a:xfrm>
                <a:off x="2005823" y="3367550"/>
                <a:ext cx="12501" cy="12248"/>
              </a:xfrm>
              <a:custGeom>
                <a:rect b="b" l="l" r="r" t="t"/>
                <a:pathLst>
                  <a:path extrusionOk="0" h="3584" w="3658">
                    <a:moveTo>
                      <a:pt x="1836" y="0"/>
                    </a:moveTo>
                    <a:cubicBezTo>
                      <a:pt x="1809" y="0"/>
                      <a:pt x="1781" y="1"/>
                      <a:pt x="1753" y="2"/>
                    </a:cubicBezTo>
                    <a:cubicBezTo>
                      <a:pt x="763" y="48"/>
                      <a:pt x="1" y="886"/>
                      <a:pt x="47" y="1861"/>
                    </a:cubicBezTo>
                    <a:cubicBezTo>
                      <a:pt x="91" y="2832"/>
                      <a:pt x="884" y="3584"/>
                      <a:pt x="1848" y="3584"/>
                    </a:cubicBezTo>
                    <a:cubicBezTo>
                      <a:pt x="1867" y="3584"/>
                      <a:pt x="1886" y="3583"/>
                      <a:pt x="1905" y="3583"/>
                    </a:cubicBezTo>
                    <a:cubicBezTo>
                      <a:pt x="2896" y="3537"/>
                      <a:pt x="3658" y="2699"/>
                      <a:pt x="3627" y="1709"/>
                    </a:cubicBezTo>
                    <a:cubicBezTo>
                      <a:pt x="3583" y="761"/>
                      <a:pt x="2790" y="0"/>
                      <a:pt x="18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4"/>
              <p:cNvSpPr/>
              <p:nvPr/>
            </p:nvSpPr>
            <p:spPr>
              <a:xfrm>
                <a:off x="2047636" y="3372652"/>
                <a:ext cx="21144" cy="20744"/>
              </a:xfrm>
              <a:custGeom>
                <a:rect b="b" l="l" r="r" t="t"/>
                <a:pathLst>
                  <a:path extrusionOk="0" h="6070" w="6187">
                    <a:moveTo>
                      <a:pt x="3070" y="0"/>
                    </a:moveTo>
                    <a:cubicBezTo>
                      <a:pt x="3032" y="0"/>
                      <a:pt x="2994" y="1"/>
                      <a:pt x="2956" y="2"/>
                    </a:cubicBezTo>
                    <a:cubicBezTo>
                      <a:pt x="1280" y="78"/>
                      <a:pt x="0" y="1495"/>
                      <a:pt x="77" y="3171"/>
                    </a:cubicBezTo>
                    <a:cubicBezTo>
                      <a:pt x="136" y="4786"/>
                      <a:pt x="1477" y="6069"/>
                      <a:pt x="3077" y="6069"/>
                    </a:cubicBezTo>
                    <a:cubicBezTo>
                      <a:pt x="3123" y="6069"/>
                      <a:pt x="3169" y="6068"/>
                      <a:pt x="3215" y="6066"/>
                    </a:cubicBezTo>
                    <a:cubicBezTo>
                      <a:pt x="4906" y="5990"/>
                      <a:pt x="6186" y="4573"/>
                      <a:pt x="6110" y="2912"/>
                    </a:cubicBezTo>
                    <a:cubicBezTo>
                      <a:pt x="6036" y="1274"/>
                      <a:pt x="4695" y="0"/>
                      <a:pt x="3070"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4"/>
              <p:cNvSpPr/>
              <p:nvPr/>
            </p:nvSpPr>
            <p:spPr>
              <a:xfrm>
                <a:off x="2014260" y="3442120"/>
                <a:ext cx="272477" cy="133795"/>
              </a:xfrm>
              <a:custGeom>
                <a:rect b="b" l="l" r="r" t="t"/>
                <a:pathLst>
                  <a:path extrusionOk="0" h="39150" w="79730">
                    <a:moveTo>
                      <a:pt x="1249" y="0"/>
                    </a:moveTo>
                    <a:cubicBezTo>
                      <a:pt x="884" y="990"/>
                      <a:pt x="472" y="1935"/>
                      <a:pt x="0" y="2864"/>
                    </a:cubicBezTo>
                    <a:cubicBezTo>
                      <a:pt x="1905" y="7953"/>
                      <a:pt x="4982" y="12509"/>
                      <a:pt x="8898" y="16546"/>
                    </a:cubicBezTo>
                    <a:cubicBezTo>
                      <a:pt x="23496" y="31520"/>
                      <a:pt x="49659" y="39150"/>
                      <a:pt x="68582" y="39150"/>
                    </a:cubicBezTo>
                    <a:cubicBezTo>
                      <a:pt x="72707" y="39150"/>
                      <a:pt x="76488" y="38787"/>
                      <a:pt x="79730" y="38059"/>
                    </a:cubicBezTo>
                    <a:cubicBezTo>
                      <a:pt x="28110" y="35286"/>
                      <a:pt x="4083" y="152"/>
                      <a:pt x="4083" y="152"/>
                    </a:cubicBezTo>
                    <a:cubicBezTo>
                      <a:pt x="3352" y="122"/>
                      <a:pt x="2621" y="91"/>
                      <a:pt x="1874" y="46"/>
                    </a:cubicBezTo>
                    <a:cubicBezTo>
                      <a:pt x="1676" y="46"/>
                      <a:pt x="1463" y="30"/>
                      <a:pt x="124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4"/>
              <p:cNvSpPr/>
              <p:nvPr/>
            </p:nvSpPr>
            <p:spPr>
              <a:xfrm>
                <a:off x="2026393" y="3125051"/>
                <a:ext cx="126010" cy="229543"/>
              </a:xfrm>
              <a:custGeom>
                <a:rect b="b" l="l" r="r" t="t"/>
                <a:pathLst>
                  <a:path extrusionOk="0" h="67167" w="36872">
                    <a:moveTo>
                      <a:pt x="28814" y="0"/>
                    </a:moveTo>
                    <a:cubicBezTo>
                      <a:pt x="26681" y="0"/>
                      <a:pt x="24683" y="289"/>
                      <a:pt x="22808" y="829"/>
                    </a:cubicBezTo>
                    <a:lnTo>
                      <a:pt x="22808" y="845"/>
                    </a:lnTo>
                    <a:cubicBezTo>
                      <a:pt x="2316" y="28147"/>
                      <a:pt x="0" y="66481"/>
                      <a:pt x="0" y="66481"/>
                    </a:cubicBezTo>
                    <a:cubicBezTo>
                      <a:pt x="1813" y="66587"/>
                      <a:pt x="3596" y="66831"/>
                      <a:pt x="5287" y="67166"/>
                    </a:cubicBezTo>
                    <a:cubicBezTo>
                      <a:pt x="5287" y="67166"/>
                      <a:pt x="15647" y="22419"/>
                      <a:pt x="36871" y="1241"/>
                    </a:cubicBezTo>
                    <a:cubicBezTo>
                      <a:pt x="33988" y="395"/>
                      <a:pt x="31309" y="0"/>
                      <a:pt x="28814"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4"/>
              <p:cNvSpPr/>
              <p:nvPr/>
            </p:nvSpPr>
            <p:spPr>
              <a:xfrm>
                <a:off x="1989890" y="3523917"/>
                <a:ext cx="52958" cy="331115"/>
              </a:xfrm>
              <a:custGeom>
                <a:rect b="b" l="l" r="r" t="t"/>
                <a:pathLst>
                  <a:path extrusionOk="0" h="96888" w="15496">
                    <a:moveTo>
                      <a:pt x="2850" y="1"/>
                    </a:moveTo>
                    <a:cubicBezTo>
                      <a:pt x="1387" y="13347"/>
                      <a:pt x="1" y="40086"/>
                      <a:pt x="4480" y="69476"/>
                    </a:cubicBezTo>
                    <a:cubicBezTo>
                      <a:pt x="4541" y="69918"/>
                      <a:pt x="4617" y="70345"/>
                      <a:pt x="4693" y="70802"/>
                    </a:cubicBezTo>
                    <a:cubicBezTo>
                      <a:pt x="4754" y="71198"/>
                      <a:pt x="4831" y="71579"/>
                      <a:pt x="4907" y="71990"/>
                    </a:cubicBezTo>
                    <a:cubicBezTo>
                      <a:pt x="6385" y="79593"/>
                      <a:pt x="8076" y="87394"/>
                      <a:pt x="10392" y="95149"/>
                    </a:cubicBezTo>
                    <a:cubicBezTo>
                      <a:pt x="10702" y="96197"/>
                      <a:pt x="11684" y="96888"/>
                      <a:pt x="12743" y="96888"/>
                    </a:cubicBezTo>
                    <a:cubicBezTo>
                      <a:pt x="12777" y="96888"/>
                      <a:pt x="12811" y="96887"/>
                      <a:pt x="12845" y="96886"/>
                    </a:cubicBezTo>
                    <a:cubicBezTo>
                      <a:pt x="13043" y="96871"/>
                      <a:pt x="13256" y="96825"/>
                      <a:pt x="13454" y="96764"/>
                    </a:cubicBezTo>
                    <a:cubicBezTo>
                      <a:pt x="14749" y="96353"/>
                      <a:pt x="15496" y="95012"/>
                      <a:pt x="15084" y="93686"/>
                    </a:cubicBezTo>
                    <a:cubicBezTo>
                      <a:pt x="12479" y="85246"/>
                      <a:pt x="10696" y="76713"/>
                      <a:pt x="9279" y="68440"/>
                    </a:cubicBezTo>
                    <a:cubicBezTo>
                      <a:pt x="9188" y="67907"/>
                      <a:pt x="9097" y="67389"/>
                      <a:pt x="9020" y="66886"/>
                    </a:cubicBezTo>
                    <a:lnTo>
                      <a:pt x="9020" y="66871"/>
                    </a:lnTo>
                    <a:cubicBezTo>
                      <a:pt x="8944" y="66368"/>
                      <a:pt x="8868" y="65850"/>
                      <a:pt x="8807" y="65363"/>
                    </a:cubicBezTo>
                    <a:cubicBezTo>
                      <a:pt x="4968" y="37770"/>
                      <a:pt x="6400" y="12936"/>
                      <a:pt x="7771" y="427"/>
                    </a:cubicBezTo>
                    <a:lnTo>
                      <a:pt x="7771" y="427"/>
                    </a:lnTo>
                    <a:cubicBezTo>
                      <a:pt x="7240" y="494"/>
                      <a:pt x="6687" y="537"/>
                      <a:pt x="6100" y="537"/>
                    </a:cubicBezTo>
                    <a:cubicBezTo>
                      <a:pt x="6012" y="537"/>
                      <a:pt x="5925" y="536"/>
                      <a:pt x="5836" y="534"/>
                    </a:cubicBezTo>
                    <a:cubicBezTo>
                      <a:pt x="4693" y="488"/>
                      <a:pt x="3703" y="305"/>
                      <a:pt x="28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4"/>
              <p:cNvSpPr/>
              <p:nvPr/>
            </p:nvSpPr>
            <p:spPr>
              <a:xfrm>
                <a:off x="1971877" y="3378643"/>
                <a:ext cx="10468" cy="10215"/>
              </a:xfrm>
              <a:custGeom>
                <a:rect b="b" l="l" r="r" t="t"/>
                <a:pathLst>
                  <a:path extrusionOk="0" h="2989" w="3063">
                    <a:moveTo>
                      <a:pt x="1536" y="0"/>
                    </a:moveTo>
                    <a:cubicBezTo>
                      <a:pt x="1516" y="0"/>
                      <a:pt x="1497" y="1"/>
                      <a:pt x="1478" y="1"/>
                    </a:cubicBezTo>
                    <a:cubicBezTo>
                      <a:pt x="640" y="32"/>
                      <a:pt x="0" y="733"/>
                      <a:pt x="46" y="1555"/>
                    </a:cubicBezTo>
                    <a:cubicBezTo>
                      <a:pt x="76" y="2359"/>
                      <a:pt x="745" y="2989"/>
                      <a:pt x="1543" y="2989"/>
                    </a:cubicBezTo>
                    <a:cubicBezTo>
                      <a:pt x="1562" y="2989"/>
                      <a:pt x="1581" y="2988"/>
                      <a:pt x="1600" y="2988"/>
                    </a:cubicBezTo>
                    <a:cubicBezTo>
                      <a:pt x="2423" y="2942"/>
                      <a:pt x="3063" y="2256"/>
                      <a:pt x="3032" y="1418"/>
                    </a:cubicBezTo>
                    <a:cubicBezTo>
                      <a:pt x="2987" y="615"/>
                      <a:pt x="2333" y="0"/>
                      <a:pt x="1536"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4"/>
              <p:cNvSpPr/>
              <p:nvPr/>
            </p:nvSpPr>
            <p:spPr>
              <a:xfrm>
                <a:off x="2080126" y="3177297"/>
                <a:ext cx="152304" cy="196667"/>
              </a:xfrm>
              <a:custGeom>
                <a:rect b="b" l="l" r="r" t="t"/>
                <a:pathLst>
                  <a:path extrusionOk="0" h="57547" w="44566">
                    <a:moveTo>
                      <a:pt x="40178" y="0"/>
                    </a:moveTo>
                    <a:cubicBezTo>
                      <a:pt x="29528" y="26297"/>
                      <a:pt x="1" y="56007"/>
                      <a:pt x="1" y="56007"/>
                    </a:cubicBezTo>
                    <a:cubicBezTo>
                      <a:pt x="762" y="56495"/>
                      <a:pt x="1463" y="57013"/>
                      <a:pt x="2103" y="57546"/>
                    </a:cubicBezTo>
                    <a:cubicBezTo>
                      <a:pt x="7649" y="51939"/>
                      <a:pt x="17050" y="43057"/>
                      <a:pt x="28019" y="35302"/>
                    </a:cubicBezTo>
                    <a:cubicBezTo>
                      <a:pt x="37511" y="23616"/>
                      <a:pt x="44566" y="10406"/>
                      <a:pt x="40178"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4"/>
              <p:cNvSpPr/>
              <p:nvPr/>
            </p:nvSpPr>
            <p:spPr>
              <a:xfrm>
                <a:off x="2081428" y="3396916"/>
                <a:ext cx="7553" cy="7354"/>
              </a:xfrm>
              <a:custGeom>
                <a:rect b="b" l="l" r="r" t="t"/>
                <a:pathLst>
                  <a:path extrusionOk="0" h="2152" w="2210">
                    <a:moveTo>
                      <a:pt x="1106" y="1"/>
                    </a:moveTo>
                    <a:cubicBezTo>
                      <a:pt x="1088" y="1"/>
                      <a:pt x="1070" y="1"/>
                      <a:pt x="1052" y="2"/>
                    </a:cubicBezTo>
                    <a:cubicBezTo>
                      <a:pt x="458" y="33"/>
                      <a:pt x="1" y="535"/>
                      <a:pt x="31" y="1130"/>
                    </a:cubicBezTo>
                    <a:cubicBezTo>
                      <a:pt x="46" y="1705"/>
                      <a:pt x="518" y="2152"/>
                      <a:pt x="1087" y="2152"/>
                    </a:cubicBezTo>
                    <a:cubicBezTo>
                      <a:pt x="1106" y="2152"/>
                      <a:pt x="1124" y="2151"/>
                      <a:pt x="1143" y="2151"/>
                    </a:cubicBezTo>
                    <a:cubicBezTo>
                      <a:pt x="1737" y="2135"/>
                      <a:pt x="2210" y="1632"/>
                      <a:pt x="2179" y="1038"/>
                    </a:cubicBezTo>
                    <a:cubicBezTo>
                      <a:pt x="2150" y="462"/>
                      <a:pt x="1676" y="1"/>
                      <a:pt x="11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44"/>
              <p:cNvSpPr/>
              <p:nvPr/>
            </p:nvSpPr>
            <p:spPr>
              <a:xfrm>
                <a:off x="1883514" y="3099836"/>
                <a:ext cx="131844" cy="255226"/>
              </a:xfrm>
              <a:custGeom>
                <a:rect b="b" l="l" r="r" t="t"/>
                <a:pathLst>
                  <a:path extrusionOk="0" h="74682" w="38579">
                    <a:moveTo>
                      <a:pt x="6943" y="0"/>
                    </a:moveTo>
                    <a:cubicBezTo>
                      <a:pt x="4703" y="0"/>
                      <a:pt x="2385" y="359"/>
                      <a:pt x="1" y="1092"/>
                    </a:cubicBezTo>
                    <a:lnTo>
                      <a:pt x="1" y="1107"/>
                    </a:lnTo>
                    <a:cubicBezTo>
                      <a:pt x="1" y="1107"/>
                      <a:pt x="412" y="1747"/>
                      <a:pt x="1159" y="2966"/>
                    </a:cubicBezTo>
                    <a:cubicBezTo>
                      <a:pt x="6019" y="11011"/>
                      <a:pt x="25033" y="43737"/>
                      <a:pt x="31341" y="74682"/>
                    </a:cubicBezTo>
                    <a:cubicBezTo>
                      <a:pt x="33306" y="74224"/>
                      <a:pt x="35424" y="73920"/>
                      <a:pt x="37603" y="73828"/>
                    </a:cubicBezTo>
                    <a:cubicBezTo>
                      <a:pt x="37649" y="73006"/>
                      <a:pt x="37694" y="72107"/>
                      <a:pt x="37755" y="71132"/>
                    </a:cubicBezTo>
                    <a:lnTo>
                      <a:pt x="37740" y="71132"/>
                    </a:lnTo>
                    <a:cubicBezTo>
                      <a:pt x="38578" y="34718"/>
                      <a:pt x="14597" y="1473"/>
                      <a:pt x="14597" y="1473"/>
                    </a:cubicBezTo>
                    <a:cubicBezTo>
                      <a:pt x="13698" y="1107"/>
                      <a:pt x="12753" y="803"/>
                      <a:pt x="11809" y="589"/>
                    </a:cubicBezTo>
                    <a:cubicBezTo>
                      <a:pt x="10235" y="199"/>
                      <a:pt x="8611" y="0"/>
                      <a:pt x="694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44"/>
              <p:cNvSpPr/>
              <p:nvPr/>
            </p:nvSpPr>
            <p:spPr>
              <a:xfrm>
                <a:off x="2020716" y="3738441"/>
                <a:ext cx="66703" cy="19374"/>
              </a:xfrm>
              <a:custGeom>
                <a:rect b="b" l="l" r="r" t="t"/>
                <a:pathLst>
                  <a:path extrusionOk="0" h="5669" w="19518">
                    <a:moveTo>
                      <a:pt x="3109" y="1"/>
                    </a:moveTo>
                    <a:cubicBezTo>
                      <a:pt x="2027" y="1311"/>
                      <a:pt x="991" y="2697"/>
                      <a:pt x="0" y="4099"/>
                    </a:cubicBezTo>
                    <a:lnTo>
                      <a:pt x="0" y="4114"/>
                    </a:lnTo>
                    <a:cubicBezTo>
                      <a:pt x="77" y="4617"/>
                      <a:pt x="168" y="5135"/>
                      <a:pt x="259" y="5668"/>
                    </a:cubicBezTo>
                    <a:cubicBezTo>
                      <a:pt x="259" y="5668"/>
                      <a:pt x="8548" y="4937"/>
                      <a:pt x="19518" y="1402"/>
                    </a:cubicBezTo>
                    <a:lnTo>
                      <a:pt x="19518" y="1402"/>
                    </a:lnTo>
                    <a:cubicBezTo>
                      <a:pt x="18572" y="1432"/>
                      <a:pt x="17666" y="1445"/>
                      <a:pt x="16800" y="1445"/>
                    </a:cubicBezTo>
                    <a:cubicBezTo>
                      <a:pt x="7823" y="1445"/>
                      <a:pt x="3109" y="1"/>
                      <a:pt x="310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4"/>
              <p:cNvSpPr/>
              <p:nvPr/>
            </p:nvSpPr>
            <p:spPr>
              <a:xfrm>
                <a:off x="2103922" y="3335429"/>
                <a:ext cx="294817" cy="80212"/>
              </a:xfrm>
              <a:custGeom>
                <a:rect b="b" l="l" r="r" t="t"/>
                <a:pathLst>
                  <a:path extrusionOk="0" h="23471" w="86267">
                    <a:moveTo>
                      <a:pt x="86190" y="1"/>
                    </a:moveTo>
                    <a:cubicBezTo>
                      <a:pt x="56038" y="18787"/>
                      <a:pt x="0" y="21209"/>
                      <a:pt x="0" y="21209"/>
                    </a:cubicBezTo>
                    <a:cubicBezTo>
                      <a:pt x="3489" y="21742"/>
                      <a:pt x="7497" y="22458"/>
                      <a:pt x="11763" y="23433"/>
                    </a:cubicBezTo>
                    <a:cubicBezTo>
                      <a:pt x="13096" y="23458"/>
                      <a:pt x="14417" y="23471"/>
                      <a:pt x="15725" y="23471"/>
                    </a:cubicBezTo>
                    <a:cubicBezTo>
                      <a:pt x="53541" y="23471"/>
                      <a:pt x="80508" y="13168"/>
                      <a:pt x="86266" y="46"/>
                    </a:cubicBezTo>
                    <a:lnTo>
                      <a:pt x="86190" y="1"/>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44"/>
              <p:cNvSpPr/>
              <p:nvPr/>
            </p:nvSpPr>
            <p:spPr>
              <a:xfrm>
                <a:off x="2087313" y="3244185"/>
                <a:ext cx="253941" cy="135716"/>
              </a:xfrm>
              <a:custGeom>
                <a:rect b="b" l="l" r="r" t="t"/>
                <a:pathLst>
                  <a:path extrusionOk="0" h="39712" w="74306">
                    <a:moveTo>
                      <a:pt x="64833" y="0"/>
                    </a:moveTo>
                    <a:cubicBezTo>
                      <a:pt x="51975" y="0"/>
                      <a:pt x="37984" y="7190"/>
                      <a:pt x="25916" y="15730"/>
                    </a:cubicBezTo>
                    <a:cubicBezTo>
                      <a:pt x="14947" y="23485"/>
                      <a:pt x="5546" y="32367"/>
                      <a:pt x="0" y="37974"/>
                    </a:cubicBezTo>
                    <a:cubicBezTo>
                      <a:pt x="671" y="38523"/>
                      <a:pt x="1295" y="39102"/>
                      <a:pt x="1828" y="39711"/>
                    </a:cubicBezTo>
                    <a:cubicBezTo>
                      <a:pt x="1828" y="39711"/>
                      <a:pt x="32651" y="11966"/>
                      <a:pt x="74306" y="1469"/>
                    </a:cubicBezTo>
                    <a:cubicBezTo>
                      <a:pt x="71253" y="459"/>
                      <a:pt x="68079" y="0"/>
                      <a:pt x="648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44"/>
              <p:cNvSpPr/>
              <p:nvPr/>
            </p:nvSpPr>
            <p:spPr>
              <a:xfrm>
                <a:off x="1820563" y="3119084"/>
                <a:ext cx="153449" cy="250766"/>
              </a:xfrm>
              <a:custGeom>
                <a:rect b="b" l="l" r="r" t="t"/>
                <a:pathLst>
                  <a:path extrusionOk="0" h="73377" w="44901">
                    <a:moveTo>
                      <a:pt x="9233" y="0"/>
                    </a:moveTo>
                    <a:cubicBezTo>
                      <a:pt x="7908" y="869"/>
                      <a:pt x="6582" y="1874"/>
                      <a:pt x="5226" y="2987"/>
                    </a:cubicBezTo>
                    <a:cubicBezTo>
                      <a:pt x="3032" y="4800"/>
                      <a:pt x="1326" y="6704"/>
                      <a:pt x="0" y="8685"/>
                    </a:cubicBezTo>
                    <a:cubicBezTo>
                      <a:pt x="77" y="8990"/>
                      <a:pt x="1128" y="13591"/>
                      <a:pt x="3886" y="20676"/>
                    </a:cubicBezTo>
                    <a:cubicBezTo>
                      <a:pt x="8136" y="31630"/>
                      <a:pt x="16440" y="48512"/>
                      <a:pt x="31341" y="64524"/>
                    </a:cubicBezTo>
                    <a:cubicBezTo>
                      <a:pt x="34921" y="67876"/>
                      <a:pt x="37938" y="70939"/>
                      <a:pt x="40239" y="73377"/>
                    </a:cubicBezTo>
                    <a:cubicBezTo>
                      <a:pt x="41564" y="72325"/>
                      <a:pt x="43133" y="71396"/>
                      <a:pt x="44901" y="70649"/>
                    </a:cubicBezTo>
                    <a:cubicBezTo>
                      <a:pt x="23692" y="43194"/>
                      <a:pt x="13789" y="15252"/>
                      <a:pt x="10528" y="4541"/>
                    </a:cubicBezTo>
                    <a:cubicBezTo>
                      <a:pt x="9630" y="1631"/>
                      <a:pt x="9233" y="0"/>
                      <a:pt x="9233"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44"/>
              <p:cNvSpPr/>
              <p:nvPr/>
            </p:nvSpPr>
            <p:spPr>
              <a:xfrm>
                <a:off x="1933396" y="3104816"/>
                <a:ext cx="86541" cy="238114"/>
              </a:xfrm>
              <a:custGeom>
                <a:rect b="b" l="l" r="r" t="t"/>
                <a:pathLst>
                  <a:path extrusionOk="0" h="69675" w="25323">
                    <a:moveTo>
                      <a:pt x="1" y="1"/>
                    </a:moveTo>
                    <a:cubicBezTo>
                      <a:pt x="2" y="2"/>
                      <a:pt x="23982" y="33261"/>
                      <a:pt x="23144" y="69675"/>
                    </a:cubicBezTo>
                    <a:lnTo>
                      <a:pt x="23159" y="69675"/>
                    </a:lnTo>
                    <a:cubicBezTo>
                      <a:pt x="23418" y="64464"/>
                      <a:pt x="24043" y="57349"/>
                      <a:pt x="25323" y="49731"/>
                    </a:cubicBezTo>
                    <a:cubicBezTo>
                      <a:pt x="22519" y="24013"/>
                      <a:pt x="13165" y="5242"/>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44"/>
              <p:cNvSpPr/>
              <p:nvPr/>
            </p:nvSpPr>
            <p:spPr>
              <a:xfrm>
                <a:off x="2024465" y="3389575"/>
                <a:ext cx="7501" cy="7351"/>
              </a:xfrm>
              <a:custGeom>
                <a:rect b="b" l="l" r="r" t="t"/>
                <a:pathLst>
                  <a:path extrusionOk="0" h="2151" w="2195">
                    <a:moveTo>
                      <a:pt x="1108" y="1"/>
                    </a:moveTo>
                    <a:cubicBezTo>
                      <a:pt x="1089" y="1"/>
                      <a:pt x="1070" y="1"/>
                      <a:pt x="1052" y="2"/>
                    </a:cubicBezTo>
                    <a:cubicBezTo>
                      <a:pt x="457" y="17"/>
                      <a:pt x="0" y="520"/>
                      <a:pt x="16" y="1114"/>
                    </a:cubicBezTo>
                    <a:cubicBezTo>
                      <a:pt x="46" y="1699"/>
                      <a:pt x="533" y="2151"/>
                      <a:pt x="1114" y="2151"/>
                    </a:cubicBezTo>
                    <a:cubicBezTo>
                      <a:pt x="1124" y="2151"/>
                      <a:pt x="1133" y="2150"/>
                      <a:pt x="1143" y="2150"/>
                    </a:cubicBezTo>
                    <a:cubicBezTo>
                      <a:pt x="1737" y="2120"/>
                      <a:pt x="2194" y="1617"/>
                      <a:pt x="2164" y="1023"/>
                    </a:cubicBezTo>
                    <a:cubicBezTo>
                      <a:pt x="2149" y="447"/>
                      <a:pt x="1677" y="1"/>
                      <a:pt x="1108"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4"/>
              <p:cNvSpPr/>
              <p:nvPr/>
            </p:nvSpPr>
            <p:spPr>
              <a:xfrm>
                <a:off x="2015614" y="3413994"/>
                <a:ext cx="14634" cy="14336"/>
              </a:xfrm>
              <a:custGeom>
                <a:rect b="b" l="l" r="r" t="t"/>
                <a:pathLst>
                  <a:path extrusionOk="0" h="4195" w="4282">
                    <a:moveTo>
                      <a:pt x="2127" y="1"/>
                    </a:moveTo>
                    <a:cubicBezTo>
                      <a:pt x="2099" y="1"/>
                      <a:pt x="2071" y="2"/>
                      <a:pt x="2042" y="3"/>
                    </a:cubicBezTo>
                    <a:cubicBezTo>
                      <a:pt x="884" y="48"/>
                      <a:pt x="0" y="1023"/>
                      <a:pt x="46" y="2197"/>
                    </a:cubicBezTo>
                    <a:cubicBezTo>
                      <a:pt x="91" y="3311"/>
                      <a:pt x="1020" y="4194"/>
                      <a:pt x="2140" y="4194"/>
                    </a:cubicBezTo>
                    <a:cubicBezTo>
                      <a:pt x="2168" y="4194"/>
                      <a:pt x="2196" y="4194"/>
                      <a:pt x="2225" y="4192"/>
                    </a:cubicBezTo>
                    <a:cubicBezTo>
                      <a:pt x="3383" y="4147"/>
                      <a:pt x="4282" y="3156"/>
                      <a:pt x="4236" y="2014"/>
                    </a:cubicBezTo>
                    <a:cubicBezTo>
                      <a:pt x="4191" y="884"/>
                      <a:pt x="3262" y="1"/>
                      <a:pt x="21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4"/>
              <p:cNvSpPr/>
              <p:nvPr/>
            </p:nvSpPr>
            <p:spPr>
              <a:xfrm>
                <a:off x="1852117" y="3103568"/>
                <a:ext cx="138504" cy="256962"/>
              </a:xfrm>
              <a:custGeom>
                <a:rect b="b" l="l" r="r" t="t"/>
                <a:pathLst>
                  <a:path extrusionOk="0" h="75190" w="40528">
                    <a:moveTo>
                      <a:pt x="9188" y="0"/>
                    </a:moveTo>
                    <a:cubicBezTo>
                      <a:pt x="6217" y="914"/>
                      <a:pt x="3154" y="2407"/>
                      <a:pt x="0" y="4540"/>
                    </a:cubicBezTo>
                    <a:cubicBezTo>
                      <a:pt x="0" y="4540"/>
                      <a:pt x="397" y="6171"/>
                      <a:pt x="1295" y="9081"/>
                    </a:cubicBezTo>
                    <a:cubicBezTo>
                      <a:pt x="4556" y="19792"/>
                      <a:pt x="14459" y="47734"/>
                      <a:pt x="35668" y="75189"/>
                    </a:cubicBezTo>
                    <a:cubicBezTo>
                      <a:pt x="37146" y="74519"/>
                      <a:pt x="38791" y="73986"/>
                      <a:pt x="40528" y="73590"/>
                    </a:cubicBezTo>
                    <a:cubicBezTo>
                      <a:pt x="34220" y="42645"/>
                      <a:pt x="15206" y="9919"/>
                      <a:pt x="10346" y="1874"/>
                    </a:cubicBezTo>
                    <a:cubicBezTo>
                      <a:pt x="9599" y="655"/>
                      <a:pt x="9188" y="15"/>
                      <a:pt x="9188" y="15"/>
                    </a:cubicBezTo>
                    <a:lnTo>
                      <a:pt x="9188"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4"/>
              <p:cNvSpPr/>
              <p:nvPr/>
            </p:nvSpPr>
            <p:spPr>
              <a:xfrm>
                <a:off x="1980882" y="3405979"/>
                <a:ext cx="9378" cy="9128"/>
              </a:xfrm>
              <a:custGeom>
                <a:rect b="b" l="l" r="r" t="t"/>
                <a:pathLst>
                  <a:path extrusionOk="0" h="2671" w="2744">
                    <a:moveTo>
                      <a:pt x="1383" y="0"/>
                    </a:moveTo>
                    <a:cubicBezTo>
                      <a:pt x="1364" y="0"/>
                      <a:pt x="1345" y="0"/>
                      <a:pt x="1326" y="1"/>
                    </a:cubicBezTo>
                    <a:cubicBezTo>
                      <a:pt x="580" y="32"/>
                      <a:pt x="1" y="656"/>
                      <a:pt x="31" y="1388"/>
                    </a:cubicBezTo>
                    <a:cubicBezTo>
                      <a:pt x="75" y="2093"/>
                      <a:pt x="643" y="2670"/>
                      <a:pt x="1366" y="2670"/>
                    </a:cubicBezTo>
                    <a:cubicBezTo>
                      <a:pt x="1393" y="2670"/>
                      <a:pt x="1421" y="2669"/>
                      <a:pt x="1448" y="2668"/>
                    </a:cubicBezTo>
                    <a:cubicBezTo>
                      <a:pt x="2180" y="2637"/>
                      <a:pt x="2743" y="2012"/>
                      <a:pt x="2713" y="1266"/>
                    </a:cubicBezTo>
                    <a:cubicBezTo>
                      <a:pt x="2683" y="553"/>
                      <a:pt x="2090" y="0"/>
                      <a:pt x="1383"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4"/>
              <p:cNvSpPr/>
              <p:nvPr/>
            </p:nvSpPr>
            <p:spPr>
              <a:xfrm>
                <a:off x="2012019" y="3127884"/>
                <a:ext cx="92324" cy="224366"/>
              </a:xfrm>
              <a:custGeom>
                <a:rect b="b" l="l" r="r" t="t"/>
                <a:pathLst>
                  <a:path extrusionOk="0" h="65652" w="27015">
                    <a:moveTo>
                      <a:pt x="27014" y="0"/>
                    </a:moveTo>
                    <a:cubicBezTo>
                      <a:pt x="12037" y="4358"/>
                      <a:pt x="5318" y="25018"/>
                      <a:pt x="2317" y="42981"/>
                    </a:cubicBezTo>
                    <a:cubicBezTo>
                      <a:pt x="1037" y="50599"/>
                      <a:pt x="428" y="57729"/>
                      <a:pt x="153" y="62925"/>
                    </a:cubicBezTo>
                    <a:cubicBezTo>
                      <a:pt x="92" y="63900"/>
                      <a:pt x="47" y="64799"/>
                      <a:pt x="1" y="65621"/>
                    </a:cubicBezTo>
                    <a:cubicBezTo>
                      <a:pt x="594" y="65595"/>
                      <a:pt x="1187" y="65579"/>
                      <a:pt x="1787" y="65579"/>
                    </a:cubicBezTo>
                    <a:cubicBezTo>
                      <a:pt x="2219" y="65579"/>
                      <a:pt x="2654" y="65587"/>
                      <a:pt x="3094" y="65606"/>
                    </a:cubicBezTo>
                    <a:cubicBezTo>
                      <a:pt x="3460" y="65606"/>
                      <a:pt x="3825" y="65637"/>
                      <a:pt x="4206" y="65652"/>
                    </a:cubicBezTo>
                    <a:cubicBezTo>
                      <a:pt x="4206" y="65652"/>
                      <a:pt x="6522" y="27318"/>
                      <a:pt x="27014" y="16"/>
                    </a:cubicBezTo>
                    <a:lnTo>
                      <a:pt x="27014" y="0"/>
                    </a:ln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44"/>
              <p:cNvSpPr/>
              <p:nvPr/>
            </p:nvSpPr>
            <p:spPr>
              <a:xfrm>
                <a:off x="1652901" y="3255712"/>
                <a:ext cx="293098" cy="137411"/>
              </a:xfrm>
              <a:custGeom>
                <a:rect b="b" l="l" r="r" t="t"/>
                <a:pathLst>
                  <a:path extrusionOk="0" h="40208" w="85764">
                    <a:moveTo>
                      <a:pt x="6430" y="0"/>
                    </a:moveTo>
                    <a:cubicBezTo>
                      <a:pt x="3642" y="2149"/>
                      <a:pt x="1509" y="4358"/>
                      <a:pt x="1" y="6567"/>
                    </a:cubicBezTo>
                    <a:cubicBezTo>
                      <a:pt x="1" y="6567"/>
                      <a:pt x="3673" y="9035"/>
                      <a:pt x="10194" y="12707"/>
                    </a:cubicBezTo>
                    <a:cubicBezTo>
                      <a:pt x="24333" y="20630"/>
                      <a:pt x="51940" y="34175"/>
                      <a:pt x="84880" y="40208"/>
                    </a:cubicBezTo>
                    <a:cubicBezTo>
                      <a:pt x="85033" y="39294"/>
                      <a:pt x="85337" y="38425"/>
                      <a:pt x="85764" y="37587"/>
                    </a:cubicBezTo>
                    <a:cubicBezTo>
                      <a:pt x="57273" y="19579"/>
                      <a:pt x="32347" y="9112"/>
                      <a:pt x="18360" y="3977"/>
                    </a:cubicBezTo>
                    <a:cubicBezTo>
                      <a:pt x="10803" y="1204"/>
                      <a:pt x="6430" y="0"/>
                      <a:pt x="6430"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44"/>
              <p:cNvSpPr/>
              <p:nvPr/>
            </p:nvSpPr>
            <p:spPr>
              <a:xfrm>
                <a:off x="1795571" y="3148761"/>
                <a:ext cx="132100" cy="190837"/>
              </a:xfrm>
              <a:custGeom>
                <a:rect b="b" l="l" r="r" t="t"/>
                <a:pathLst>
                  <a:path extrusionOk="0" h="55841" w="38654">
                    <a:moveTo>
                      <a:pt x="7313" y="1"/>
                    </a:moveTo>
                    <a:lnTo>
                      <a:pt x="7313" y="1"/>
                    </a:lnTo>
                    <a:cubicBezTo>
                      <a:pt x="0" y="11016"/>
                      <a:pt x="5302" y="24439"/>
                      <a:pt x="14352" y="36613"/>
                    </a:cubicBezTo>
                    <a:cubicBezTo>
                      <a:pt x="15251" y="37177"/>
                      <a:pt x="16166" y="37786"/>
                      <a:pt x="17049" y="38380"/>
                    </a:cubicBezTo>
                    <a:cubicBezTo>
                      <a:pt x="17156" y="38441"/>
                      <a:pt x="17217" y="38487"/>
                      <a:pt x="17217" y="38487"/>
                    </a:cubicBezTo>
                    <a:cubicBezTo>
                      <a:pt x="25292" y="43956"/>
                      <a:pt x="32727" y="50279"/>
                      <a:pt x="38654" y="55840"/>
                    </a:cubicBezTo>
                    <a:cubicBezTo>
                      <a:pt x="23753" y="39828"/>
                      <a:pt x="15449" y="22946"/>
                      <a:pt x="11199" y="11992"/>
                    </a:cubicBezTo>
                    <a:cubicBezTo>
                      <a:pt x="8441" y="4907"/>
                      <a:pt x="7390" y="306"/>
                      <a:pt x="731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44"/>
              <p:cNvSpPr/>
              <p:nvPr/>
            </p:nvSpPr>
            <p:spPr>
              <a:xfrm>
                <a:off x="1643007" y="3278155"/>
                <a:ext cx="299974" cy="124564"/>
              </a:xfrm>
              <a:custGeom>
                <a:rect b="b" l="l" r="r" t="t"/>
                <a:pathLst>
                  <a:path extrusionOk="0" h="36449" w="87776">
                    <a:moveTo>
                      <a:pt x="2896" y="0"/>
                    </a:moveTo>
                    <a:cubicBezTo>
                      <a:pt x="1037" y="2666"/>
                      <a:pt x="108" y="5348"/>
                      <a:pt x="1" y="7969"/>
                    </a:cubicBezTo>
                    <a:cubicBezTo>
                      <a:pt x="2058" y="11625"/>
                      <a:pt x="5775" y="15038"/>
                      <a:pt x="10575" y="18100"/>
                    </a:cubicBezTo>
                    <a:cubicBezTo>
                      <a:pt x="28037" y="29366"/>
                      <a:pt x="59713" y="36448"/>
                      <a:pt x="76359" y="36448"/>
                    </a:cubicBezTo>
                    <a:cubicBezTo>
                      <a:pt x="77025" y="36448"/>
                      <a:pt x="77667" y="36437"/>
                      <a:pt x="78283" y="36414"/>
                    </a:cubicBezTo>
                    <a:lnTo>
                      <a:pt x="78359" y="36399"/>
                    </a:lnTo>
                    <a:cubicBezTo>
                      <a:pt x="81803" y="36155"/>
                      <a:pt x="84956" y="36033"/>
                      <a:pt x="87668" y="36003"/>
                    </a:cubicBezTo>
                    <a:cubicBezTo>
                      <a:pt x="87623" y="35546"/>
                      <a:pt x="87623" y="35134"/>
                      <a:pt x="87638" y="34677"/>
                    </a:cubicBezTo>
                    <a:cubicBezTo>
                      <a:pt x="87668" y="34327"/>
                      <a:pt x="87714" y="33976"/>
                      <a:pt x="87775" y="33641"/>
                    </a:cubicBezTo>
                    <a:cubicBezTo>
                      <a:pt x="54835" y="27608"/>
                      <a:pt x="27228" y="14063"/>
                      <a:pt x="13089" y="6140"/>
                    </a:cubicBezTo>
                    <a:cubicBezTo>
                      <a:pt x="6568" y="2484"/>
                      <a:pt x="2896" y="0"/>
                      <a:pt x="2896"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4"/>
              <p:cNvSpPr/>
              <p:nvPr/>
            </p:nvSpPr>
            <p:spPr>
              <a:xfrm>
                <a:off x="1641394" y="3305437"/>
                <a:ext cx="269149" cy="103099"/>
              </a:xfrm>
              <a:custGeom>
                <a:rect b="b" l="l" r="r" t="t"/>
                <a:pathLst>
                  <a:path extrusionOk="0" h="30168" w="78756">
                    <a:moveTo>
                      <a:pt x="473" y="1"/>
                    </a:moveTo>
                    <a:lnTo>
                      <a:pt x="473" y="1"/>
                    </a:lnTo>
                    <a:cubicBezTo>
                      <a:pt x="1" y="10514"/>
                      <a:pt x="12784" y="20249"/>
                      <a:pt x="34266" y="25780"/>
                    </a:cubicBezTo>
                    <a:cubicBezTo>
                      <a:pt x="34388" y="25795"/>
                      <a:pt x="34510" y="25826"/>
                      <a:pt x="34632" y="25871"/>
                    </a:cubicBezTo>
                    <a:cubicBezTo>
                      <a:pt x="39416" y="27075"/>
                      <a:pt x="44657" y="28081"/>
                      <a:pt x="50249" y="28842"/>
                    </a:cubicBezTo>
                    <a:cubicBezTo>
                      <a:pt x="50386" y="28858"/>
                      <a:pt x="50492" y="28873"/>
                      <a:pt x="50569" y="28873"/>
                    </a:cubicBezTo>
                    <a:cubicBezTo>
                      <a:pt x="50614" y="28888"/>
                      <a:pt x="50645" y="28888"/>
                      <a:pt x="50675" y="28903"/>
                    </a:cubicBezTo>
                    <a:cubicBezTo>
                      <a:pt x="55079" y="29482"/>
                      <a:pt x="59695" y="29909"/>
                      <a:pt x="64540" y="30168"/>
                    </a:cubicBezTo>
                    <a:cubicBezTo>
                      <a:pt x="69553" y="29284"/>
                      <a:pt x="74382" y="28736"/>
                      <a:pt x="78755" y="28431"/>
                    </a:cubicBezTo>
                    <a:lnTo>
                      <a:pt x="78755" y="28431"/>
                    </a:lnTo>
                    <a:cubicBezTo>
                      <a:pt x="78126" y="28455"/>
                      <a:pt x="77470" y="28467"/>
                      <a:pt x="76789" y="28467"/>
                    </a:cubicBezTo>
                    <a:cubicBezTo>
                      <a:pt x="60143" y="28467"/>
                      <a:pt x="28493" y="21374"/>
                      <a:pt x="11031" y="10133"/>
                    </a:cubicBezTo>
                    <a:cubicBezTo>
                      <a:pt x="6247" y="7055"/>
                      <a:pt x="2530" y="3642"/>
                      <a:pt x="473"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4"/>
              <p:cNvSpPr/>
              <p:nvPr/>
            </p:nvSpPr>
            <p:spPr>
              <a:xfrm>
                <a:off x="1720123" y="3235087"/>
                <a:ext cx="237957" cy="142260"/>
              </a:xfrm>
              <a:custGeom>
                <a:rect b="b" l="l" r="r" t="t"/>
                <a:pathLst>
                  <a:path extrusionOk="0" h="41627" w="69629">
                    <a:moveTo>
                      <a:pt x="4642" y="0"/>
                    </a:moveTo>
                    <a:cubicBezTo>
                      <a:pt x="3078" y="0"/>
                      <a:pt x="1529" y="109"/>
                      <a:pt x="0" y="337"/>
                    </a:cubicBezTo>
                    <a:cubicBezTo>
                      <a:pt x="457" y="490"/>
                      <a:pt x="5897" y="2348"/>
                      <a:pt x="13743" y="5746"/>
                    </a:cubicBezTo>
                    <a:cubicBezTo>
                      <a:pt x="28751" y="12282"/>
                      <a:pt x="52610" y="24547"/>
                      <a:pt x="67389" y="41627"/>
                    </a:cubicBezTo>
                    <a:cubicBezTo>
                      <a:pt x="68029" y="40834"/>
                      <a:pt x="68775" y="40103"/>
                      <a:pt x="69629" y="39433"/>
                    </a:cubicBezTo>
                    <a:cubicBezTo>
                      <a:pt x="67328" y="36995"/>
                      <a:pt x="64311" y="33932"/>
                      <a:pt x="60731" y="30580"/>
                    </a:cubicBezTo>
                    <a:cubicBezTo>
                      <a:pt x="54804" y="25019"/>
                      <a:pt x="47369" y="18696"/>
                      <a:pt x="39294" y="13227"/>
                    </a:cubicBezTo>
                    <a:cubicBezTo>
                      <a:pt x="39294" y="13227"/>
                      <a:pt x="39233" y="13181"/>
                      <a:pt x="39126" y="13120"/>
                    </a:cubicBezTo>
                    <a:cubicBezTo>
                      <a:pt x="38243" y="12526"/>
                      <a:pt x="37328" y="11917"/>
                      <a:pt x="36429" y="11353"/>
                    </a:cubicBezTo>
                    <a:cubicBezTo>
                      <a:pt x="26200" y="4847"/>
                      <a:pt x="15083" y="0"/>
                      <a:pt x="4642"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44"/>
              <p:cNvSpPr/>
              <p:nvPr/>
            </p:nvSpPr>
            <p:spPr>
              <a:xfrm>
                <a:off x="1723664" y="3401192"/>
                <a:ext cx="223012" cy="72639"/>
              </a:xfrm>
              <a:custGeom>
                <a:rect b="b" l="l" r="r" t="t"/>
                <a:pathLst>
                  <a:path extrusionOk="0" h="21255" w="65256">
                    <a:moveTo>
                      <a:pt x="64067" y="1"/>
                    </a:moveTo>
                    <a:cubicBezTo>
                      <a:pt x="61355" y="31"/>
                      <a:pt x="58202" y="153"/>
                      <a:pt x="54758" y="397"/>
                    </a:cubicBezTo>
                    <a:lnTo>
                      <a:pt x="54682" y="397"/>
                    </a:lnTo>
                    <a:cubicBezTo>
                      <a:pt x="50309" y="717"/>
                      <a:pt x="45480" y="1265"/>
                      <a:pt x="40467" y="2149"/>
                    </a:cubicBezTo>
                    <a:cubicBezTo>
                      <a:pt x="33596" y="3352"/>
                      <a:pt x="26404" y="5211"/>
                      <a:pt x="19655" y="8045"/>
                    </a:cubicBezTo>
                    <a:lnTo>
                      <a:pt x="19640" y="8060"/>
                    </a:lnTo>
                    <a:cubicBezTo>
                      <a:pt x="13042" y="10803"/>
                      <a:pt x="6841" y="14475"/>
                      <a:pt x="1768" y="19381"/>
                    </a:cubicBezTo>
                    <a:cubicBezTo>
                      <a:pt x="1113" y="20005"/>
                      <a:pt x="518" y="20630"/>
                      <a:pt x="0" y="21255"/>
                    </a:cubicBezTo>
                    <a:cubicBezTo>
                      <a:pt x="0" y="21255"/>
                      <a:pt x="5607" y="18131"/>
                      <a:pt x="14535" y="14520"/>
                    </a:cubicBezTo>
                    <a:lnTo>
                      <a:pt x="14551" y="14520"/>
                    </a:lnTo>
                    <a:cubicBezTo>
                      <a:pt x="26905" y="9482"/>
                      <a:pt x="45635" y="3518"/>
                      <a:pt x="64681" y="3518"/>
                    </a:cubicBezTo>
                    <a:cubicBezTo>
                      <a:pt x="64873" y="3518"/>
                      <a:pt x="65064" y="3519"/>
                      <a:pt x="65256" y="3520"/>
                    </a:cubicBezTo>
                    <a:cubicBezTo>
                      <a:pt x="64966" y="3048"/>
                      <a:pt x="64738" y="2560"/>
                      <a:pt x="64540" y="2057"/>
                    </a:cubicBezTo>
                    <a:cubicBezTo>
                      <a:pt x="64296" y="1402"/>
                      <a:pt x="64128" y="717"/>
                      <a:pt x="64067"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4"/>
              <p:cNvSpPr/>
              <p:nvPr/>
            </p:nvSpPr>
            <p:spPr>
              <a:xfrm>
                <a:off x="1942651" y="3352047"/>
                <a:ext cx="161781" cy="90718"/>
              </a:xfrm>
              <a:custGeom>
                <a:rect b="b" l="l" r="r" t="t"/>
                <a:pathLst>
                  <a:path extrusionOk="0" h="26545" w="47339">
                    <a:moveTo>
                      <a:pt x="20378" y="4551"/>
                    </a:moveTo>
                    <a:cubicBezTo>
                      <a:pt x="21332" y="4551"/>
                      <a:pt x="22125" y="5312"/>
                      <a:pt x="22169" y="6260"/>
                    </a:cubicBezTo>
                    <a:cubicBezTo>
                      <a:pt x="22200" y="7250"/>
                      <a:pt x="21438" y="8088"/>
                      <a:pt x="20447" y="8134"/>
                    </a:cubicBezTo>
                    <a:cubicBezTo>
                      <a:pt x="20420" y="8135"/>
                      <a:pt x="20392" y="8136"/>
                      <a:pt x="20364" y="8136"/>
                    </a:cubicBezTo>
                    <a:cubicBezTo>
                      <a:pt x="19411" y="8136"/>
                      <a:pt x="18618" y="7375"/>
                      <a:pt x="18589" y="6412"/>
                    </a:cubicBezTo>
                    <a:cubicBezTo>
                      <a:pt x="18543" y="5437"/>
                      <a:pt x="19305" y="4599"/>
                      <a:pt x="20295" y="4553"/>
                    </a:cubicBezTo>
                    <a:cubicBezTo>
                      <a:pt x="20323" y="4552"/>
                      <a:pt x="20351" y="4551"/>
                      <a:pt x="20378" y="4551"/>
                    </a:cubicBezTo>
                    <a:close/>
                    <a:moveTo>
                      <a:pt x="10170" y="7796"/>
                    </a:moveTo>
                    <a:cubicBezTo>
                      <a:pt x="10955" y="7796"/>
                      <a:pt x="11597" y="8420"/>
                      <a:pt x="11641" y="9215"/>
                    </a:cubicBezTo>
                    <a:cubicBezTo>
                      <a:pt x="11672" y="10053"/>
                      <a:pt x="11032" y="10739"/>
                      <a:pt x="10209" y="10785"/>
                    </a:cubicBezTo>
                    <a:cubicBezTo>
                      <a:pt x="10190" y="10785"/>
                      <a:pt x="10171" y="10786"/>
                      <a:pt x="10151" y="10786"/>
                    </a:cubicBezTo>
                    <a:cubicBezTo>
                      <a:pt x="9340" y="10786"/>
                      <a:pt x="8685" y="10156"/>
                      <a:pt x="8655" y="9352"/>
                    </a:cubicBezTo>
                    <a:cubicBezTo>
                      <a:pt x="8609" y="8530"/>
                      <a:pt x="9249" y="7829"/>
                      <a:pt x="10087" y="7798"/>
                    </a:cubicBezTo>
                    <a:cubicBezTo>
                      <a:pt x="10115" y="7797"/>
                      <a:pt x="10142" y="7796"/>
                      <a:pt x="10170" y="7796"/>
                    </a:cubicBezTo>
                    <a:close/>
                    <a:moveTo>
                      <a:pt x="33847" y="6044"/>
                    </a:moveTo>
                    <a:cubicBezTo>
                      <a:pt x="35472" y="6044"/>
                      <a:pt x="36813" y="7318"/>
                      <a:pt x="36887" y="8956"/>
                    </a:cubicBezTo>
                    <a:cubicBezTo>
                      <a:pt x="36963" y="10617"/>
                      <a:pt x="35683" y="12034"/>
                      <a:pt x="33992" y="12110"/>
                    </a:cubicBezTo>
                    <a:cubicBezTo>
                      <a:pt x="33946" y="12112"/>
                      <a:pt x="33899" y="12113"/>
                      <a:pt x="33853" y="12113"/>
                    </a:cubicBezTo>
                    <a:cubicBezTo>
                      <a:pt x="32239" y="12113"/>
                      <a:pt x="30913" y="10830"/>
                      <a:pt x="30854" y="9215"/>
                    </a:cubicBezTo>
                    <a:cubicBezTo>
                      <a:pt x="30777" y="7539"/>
                      <a:pt x="32057" y="6122"/>
                      <a:pt x="33733" y="6046"/>
                    </a:cubicBezTo>
                    <a:cubicBezTo>
                      <a:pt x="33771" y="6045"/>
                      <a:pt x="33809" y="6044"/>
                      <a:pt x="33847" y="6044"/>
                    </a:cubicBezTo>
                    <a:close/>
                    <a:moveTo>
                      <a:pt x="25078" y="10982"/>
                    </a:moveTo>
                    <a:cubicBezTo>
                      <a:pt x="25659" y="10982"/>
                      <a:pt x="26146" y="11434"/>
                      <a:pt x="26161" y="12019"/>
                    </a:cubicBezTo>
                    <a:cubicBezTo>
                      <a:pt x="26191" y="12613"/>
                      <a:pt x="25734" y="13116"/>
                      <a:pt x="25140" y="13146"/>
                    </a:cubicBezTo>
                    <a:cubicBezTo>
                      <a:pt x="25130" y="13146"/>
                      <a:pt x="25121" y="13147"/>
                      <a:pt x="25111" y="13147"/>
                    </a:cubicBezTo>
                    <a:cubicBezTo>
                      <a:pt x="24530" y="13147"/>
                      <a:pt x="24043" y="12695"/>
                      <a:pt x="24013" y="12110"/>
                    </a:cubicBezTo>
                    <a:cubicBezTo>
                      <a:pt x="23997" y="11516"/>
                      <a:pt x="24454" y="11013"/>
                      <a:pt x="25049" y="10983"/>
                    </a:cubicBezTo>
                    <a:cubicBezTo>
                      <a:pt x="25058" y="10982"/>
                      <a:pt x="25068" y="10982"/>
                      <a:pt x="25078" y="10982"/>
                    </a:cubicBezTo>
                    <a:close/>
                    <a:moveTo>
                      <a:pt x="4936" y="12933"/>
                    </a:moveTo>
                    <a:cubicBezTo>
                      <a:pt x="5517" y="12933"/>
                      <a:pt x="6004" y="13384"/>
                      <a:pt x="6034" y="13969"/>
                    </a:cubicBezTo>
                    <a:cubicBezTo>
                      <a:pt x="6049" y="14563"/>
                      <a:pt x="5592" y="15066"/>
                      <a:pt x="4998" y="15096"/>
                    </a:cubicBezTo>
                    <a:cubicBezTo>
                      <a:pt x="4989" y="15097"/>
                      <a:pt x="4979" y="15097"/>
                      <a:pt x="4969" y="15097"/>
                    </a:cubicBezTo>
                    <a:cubicBezTo>
                      <a:pt x="4388" y="15097"/>
                      <a:pt x="3901" y="14645"/>
                      <a:pt x="3871" y="14060"/>
                    </a:cubicBezTo>
                    <a:cubicBezTo>
                      <a:pt x="3855" y="13466"/>
                      <a:pt x="4313" y="12963"/>
                      <a:pt x="4907" y="12933"/>
                    </a:cubicBezTo>
                    <a:cubicBezTo>
                      <a:pt x="4916" y="12933"/>
                      <a:pt x="4926" y="12933"/>
                      <a:pt x="4936" y="12933"/>
                    </a:cubicBezTo>
                    <a:close/>
                    <a:moveTo>
                      <a:pt x="41773" y="13145"/>
                    </a:moveTo>
                    <a:cubicBezTo>
                      <a:pt x="42342" y="13145"/>
                      <a:pt x="42815" y="13592"/>
                      <a:pt x="42844" y="14167"/>
                    </a:cubicBezTo>
                    <a:cubicBezTo>
                      <a:pt x="42875" y="14776"/>
                      <a:pt x="42402" y="15279"/>
                      <a:pt x="41808" y="15295"/>
                    </a:cubicBezTo>
                    <a:cubicBezTo>
                      <a:pt x="41789" y="15295"/>
                      <a:pt x="41771" y="15296"/>
                      <a:pt x="41752" y="15296"/>
                    </a:cubicBezTo>
                    <a:cubicBezTo>
                      <a:pt x="41183" y="15296"/>
                      <a:pt x="40711" y="14849"/>
                      <a:pt x="40696" y="14274"/>
                    </a:cubicBezTo>
                    <a:cubicBezTo>
                      <a:pt x="40666" y="13679"/>
                      <a:pt x="41123" y="13177"/>
                      <a:pt x="41717" y="13146"/>
                    </a:cubicBezTo>
                    <a:cubicBezTo>
                      <a:pt x="41736" y="13145"/>
                      <a:pt x="41754" y="13145"/>
                      <a:pt x="41773" y="13145"/>
                    </a:cubicBezTo>
                    <a:close/>
                    <a:moveTo>
                      <a:pt x="12627" y="15796"/>
                    </a:moveTo>
                    <a:cubicBezTo>
                      <a:pt x="13334" y="15796"/>
                      <a:pt x="13927" y="16349"/>
                      <a:pt x="13957" y="17062"/>
                    </a:cubicBezTo>
                    <a:cubicBezTo>
                      <a:pt x="13987" y="17808"/>
                      <a:pt x="13424" y="18433"/>
                      <a:pt x="12692" y="18464"/>
                    </a:cubicBezTo>
                    <a:cubicBezTo>
                      <a:pt x="12665" y="18465"/>
                      <a:pt x="12637" y="18466"/>
                      <a:pt x="12610" y="18466"/>
                    </a:cubicBezTo>
                    <a:cubicBezTo>
                      <a:pt x="11887" y="18466"/>
                      <a:pt x="11320" y="17889"/>
                      <a:pt x="11291" y="17184"/>
                    </a:cubicBezTo>
                    <a:cubicBezTo>
                      <a:pt x="11245" y="16452"/>
                      <a:pt x="11824" y="15828"/>
                      <a:pt x="12570" y="15797"/>
                    </a:cubicBezTo>
                    <a:cubicBezTo>
                      <a:pt x="12589" y="15796"/>
                      <a:pt x="12608" y="15796"/>
                      <a:pt x="12627" y="15796"/>
                    </a:cubicBezTo>
                    <a:close/>
                    <a:moveTo>
                      <a:pt x="35926" y="17899"/>
                    </a:moveTo>
                    <a:cubicBezTo>
                      <a:pt x="36507" y="17899"/>
                      <a:pt x="36979" y="18336"/>
                      <a:pt x="37009" y="18921"/>
                    </a:cubicBezTo>
                    <a:cubicBezTo>
                      <a:pt x="37039" y="19500"/>
                      <a:pt x="36582" y="20002"/>
                      <a:pt x="35988" y="20033"/>
                    </a:cubicBezTo>
                    <a:cubicBezTo>
                      <a:pt x="35979" y="20033"/>
                      <a:pt x="35969" y="20033"/>
                      <a:pt x="35960" y="20033"/>
                    </a:cubicBezTo>
                    <a:cubicBezTo>
                      <a:pt x="35393" y="20033"/>
                      <a:pt x="34906" y="19582"/>
                      <a:pt x="34891" y="19012"/>
                    </a:cubicBezTo>
                    <a:cubicBezTo>
                      <a:pt x="34861" y="18418"/>
                      <a:pt x="35318" y="17930"/>
                      <a:pt x="35897" y="17900"/>
                    </a:cubicBezTo>
                    <a:cubicBezTo>
                      <a:pt x="35907" y="17900"/>
                      <a:pt x="35917" y="17899"/>
                      <a:pt x="35926" y="17899"/>
                    </a:cubicBezTo>
                    <a:close/>
                    <a:moveTo>
                      <a:pt x="23549" y="18142"/>
                    </a:moveTo>
                    <a:cubicBezTo>
                      <a:pt x="24669" y="18142"/>
                      <a:pt x="25598" y="19025"/>
                      <a:pt x="25643" y="20155"/>
                    </a:cubicBezTo>
                    <a:cubicBezTo>
                      <a:pt x="25689" y="21297"/>
                      <a:pt x="24790" y="22288"/>
                      <a:pt x="23632" y="22333"/>
                    </a:cubicBezTo>
                    <a:cubicBezTo>
                      <a:pt x="23603" y="22335"/>
                      <a:pt x="23575" y="22335"/>
                      <a:pt x="23547" y="22335"/>
                    </a:cubicBezTo>
                    <a:cubicBezTo>
                      <a:pt x="22427" y="22335"/>
                      <a:pt x="21498" y="21452"/>
                      <a:pt x="21453" y="20338"/>
                    </a:cubicBezTo>
                    <a:cubicBezTo>
                      <a:pt x="21407" y="19164"/>
                      <a:pt x="22291" y="18205"/>
                      <a:pt x="23464" y="18144"/>
                    </a:cubicBezTo>
                    <a:cubicBezTo>
                      <a:pt x="23492" y="18143"/>
                      <a:pt x="23521" y="18142"/>
                      <a:pt x="23549" y="18142"/>
                    </a:cubicBezTo>
                    <a:close/>
                    <a:moveTo>
                      <a:pt x="22143" y="1"/>
                    </a:moveTo>
                    <a:cubicBezTo>
                      <a:pt x="21545" y="1"/>
                      <a:pt x="20956" y="17"/>
                      <a:pt x="20371" y="43"/>
                    </a:cubicBezTo>
                    <a:cubicBezTo>
                      <a:pt x="18177" y="135"/>
                      <a:pt x="16059" y="439"/>
                      <a:pt x="14094" y="897"/>
                    </a:cubicBezTo>
                    <a:cubicBezTo>
                      <a:pt x="12357" y="1293"/>
                      <a:pt x="10727" y="1826"/>
                      <a:pt x="9234" y="2496"/>
                    </a:cubicBezTo>
                    <a:cubicBezTo>
                      <a:pt x="7466" y="3243"/>
                      <a:pt x="5897" y="4188"/>
                      <a:pt x="4572" y="5224"/>
                    </a:cubicBezTo>
                    <a:cubicBezTo>
                      <a:pt x="3718" y="5894"/>
                      <a:pt x="2972" y="6625"/>
                      <a:pt x="2332" y="7418"/>
                    </a:cubicBezTo>
                    <a:cubicBezTo>
                      <a:pt x="1814" y="8042"/>
                      <a:pt x="1387" y="8713"/>
                      <a:pt x="1037" y="9413"/>
                    </a:cubicBezTo>
                    <a:cubicBezTo>
                      <a:pt x="610" y="10251"/>
                      <a:pt x="306" y="11120"/>
                      <a:pt x="153" y="12034"/>
                    </a:cubicBezTo>
                    <a:cubicBezTo>
                      <a:pt x="92" y="12369"/>
                      <a:pt x="46" y="12720"/>
                      <a:pt x="16" y="13070"/>
                    </a:cubicBezTo>
                    <a:cubicBezTo>
                      <a:pt x="1" y="13527"/>
                      <a:pt x="1" y="13954"/>
                      <a:pt x="46" y="14396"/>
                    </a:cubicBezTo>
                    <a:cubicBezTo>
                      <a:pt x="107" y="15112"/>
                      <a:pt x="275" y="15813"/>
                      <a:pt x="519" y="16468"/>
                    </a:cubicBezTo>
                    <a:cubicBezTo>
                      <a:pt x="717" y="16970"/>
                      <a:pt x="945" y="17443"/>
                      <a:pt x="1235" y="17915"/>
                    </a:cubicBezTo>
                    <a:cubicBezTo>
                      <a:pt x="1905" y="19012"/>
                      <a:pt x="2835" y="20002"/>
                      <a:pt x="3977" y="20886"/>
                    </a:cubicBezTo>
                    <a:cubicBezTo>
                      <a:pt x="5470" y="22059"/>
                      <a:pt x="7360" y="23034"/>
                      <a:pt x="9523" y="23842"/>
                    </a:cubicBezTo>
                    <a:cubicBezTo>
                      <a:pt x="11595" y="24619"/>
                      <a:pt x="13911" y="25213"/>
                      <a:pt x="16410" y="25655"/>
                    </a:cubicBezTo>
                    <a:cubicBezTo>
                      <a:pt x="17583" y="25853"/>
                      <a:pt x="18802" y="26005"/>
                      <a:pt x="20051" y="26158"/>
                    </a:cubicBezTo>
                    <a:cubicBezTo>
                      <a:pt x="20783" y="26249"/>
                      <a:pt x="21514" y="26325"/>
                      <a:pt x="22260" y="26371"/>
                    </a:cubicBezTo>
                    <a:cubicBezTo>
                      <a:pt x="22474" y="26386"/>
                      <a:pt x="22687" y="26417"/>
                      <a:pt x="22885" y="26417"/>
                    </a:cubicBezTo>
                    <a:cubicBezTo>
                      <a:pt x="23632" y="26462"/>
                      <a:pt x="24363" y="26493"/>
                      <a:pt x="25094" y="26523"/>
                    </a:cubicBezTo>
                    <a:cubicBezTo>
                      <a:pt x="25642" y="26538"/>
                      <a:pt x="26185" y="26545"/>
                      <a:pt x="26722" y="26545"/>
                    </a:cubicBezTo>
                    <a:cubicBezTo>
                      <a:pt x="29040" y="26545"/>
                      <a:pt x="31253" y="26409"/>
                      <a:pt x="33307" y="26112"/>
                    </a:cubicBezTo>
                    <a:cubicBezTo>
                      <a:pt x="35851" y="25762"/>
                      <a:pt x="38152" y="25198"/>
                      <a:pt x="40117" y="24406"/>
                    </a:cubicBezTo>
                    <a:cubicBezTo>
                      <a:pt x="42341" y="23491"/>
                      <a:pt x="44109" y="22303"/>
                      <a:pt x="45358" y="20825"/>
                    </a:cubicBezTo>
                    <a:cubicBezTo>
                      <a:pt x="46059" y="19987"/>
                      <a:pt x="46577" y="19058"/>
                      <a:pt x="46912" y="18022"/>
                    </a:cubicBezTo>
                    <a:cubicBezTo>
                      <a:pt x="47080" y="17504"/>
                      <a:pt x="47186" y="16955"/>
                      <a:pt x="47247" y="16361"/>
                    </a:cubicBezTo>
                    <a:cubicBezTo>
                      <a:pt x="47247" y="16254"/>
                      <a:pt x="47263" y="16148"/>
                      <a:pt x="47293" y="16026"/>
                    </a:cubicBezTo>
                    <a:cubicBezTo>
                      <a:pt x="47339" y="15096"/>
                      <a:pt x="47247" y="14182"/>
                      <a:pt x="47034" y="13299"/>
                    </a:cubicBezTo>
                    <a:cubicBezTo>
                      <a:pt x="46836" y="12491"/>
                      <a:pt x="46531" y="11714"/>
                      <a:pt x="46150" y="10937"/>
                    </a:cubicBezTo>
                    <a:cubicBezTo>
                      <a:pt x="45648" y="9977"/>
                      <a:pt x="45008" y="9033"/>
                      <a:pt x="44215" y="8164"/>
                    </a:cubicBezTo>
                    <a:cubicBezTo>
                      <a:pt x="43667" y="7555"/>
                      <a:pt x="43058" y="6960"/>
                      <a:pt x="42387" y="6427"/>
                    </a:cubicBezTo>
                    <a:cubicBezTo>
                      <a:pt x="41747" y="5894"/>
                      <a:pt x="41046" y="5376"/>
                      <a:pt x="40285" y="4888"/>
                    </a:cubicBezTo>
                    <a:cubicBezTo>
                      <a:pt x="38944" y="4020"/>
                      <a:pt x="37420" y="3212"/>
                      <a:pt x="35775" y="2542"/>
                    </a:cubicBezTo>
                    <a:cubicBezTo>
                      <a:pt x="33962" y="1811"/>
                      <a:pt x="31966" y="1201"/>
                      <a:pt x="29848" y="759"/>
                    </a:cubicBezTo>
                    <a:cubicBezTo>
                      <a:pt x="28157" y="424"/>
                      <a:pt x="26374" y="180"/>
                      <a:pt x="24561" y="74"/>
                    </a:cubicBezTo>
                    <a:cubicBezTo>
                      <a:pt x="24180" y="59"/>
                      <a:pt x="23815" y="28"/>
                      <a:pt x="23449" y="28"/>
                    </a:cubicBezTo>
                    <a:cubicBezTo>
                      <a:pt x="23009" y="9"/>
                      <a:pt x="22574" y="1"/>
                      <a:pt x="221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44"/>
              <p:cNvSpPr/>
              <p:nvPr/>
            </p:nvSpPr>
            <p:spPr>
              <a:xfrm>
                <a:off x="1674824" y="3236290"/>
                <a:ext cx="275601" cy="147879"/>
              </a:xfrm>
              <a:custGeom>
                <a:rect b="b" l="l" r="r" t="t"/>
                <a:pathLst>
                  <a:path extrusionOk="0" h="43271" w="80644">
                    <a:moveTo>
                      <a:pt x="13240" y="0"/>
                    </a:moveTo>
                    <a:cubicBezTo>
                      <a:pt x="8593" y="671"/>
                      <a:pt x="4129" y="2469"/>
                      <a:pt x="0" y="5683"/>
                    </a:cubicBezTo>
                    <a:cubicBezTo>
                      <a:pt x="0" y="5683"/>
                      <a:pt x="4388" y="6902"/>
                      <a:pt x="11945" y="9675"/>
                    </a:cubicBezTo>
                    <a:cubicBezTo>
                      <a:pt x="25932" y="14795"/>
                      <a:pt x="50858" y="25262"/>
                      <a:pt x="79349" y="43270"/>
                    </a:cubicBezTo>
                    <a:cubicBezTo>
                      <a:pt x="79684" y="42570"/>
                      <a:pt x="80126" y="41899"/>
                      <a:pt x="80644" y="41275"/>
                    </a:cubicBezTo>
                    <a:cubicBezTo>
                      <a:pt x="65865" y="24195"/>
                      <a:pt x="42006" y="11930"/>
                      <a:pt x="26998" y="5394"/>
                    </a:cubicBezTo>
                    <a:cubicBezTo>
                      <a:pt x="19152" y="1996"/>
                      <a:pt x="13712" y="138"/>
                      <a:pt x="13255"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44"/>
              <p:cNvSpPr/>
              <p:nvPr/>
            </p:nvSpPr>
            <p:spPr>
              <a:xfrm>
                <a:off x="1707991" y="3413214"/>
                <a:ext cx="248059" cy="101336"/>
              </a:xfrm>
              <a:custGeom>
                <a:rect b="b" l="l" r="r" t="t"/>
                <a:pathLst>
                  <a:path extrusionOk="0" h="29652" w="72585">
                    <a:moveTo>
                      <a:pt x="69269" y="0"/>
                    </a:moveTo>
                    <a:cubicBezTo>
                      <a:pt x="50222" y="0"/>
                      <a:pt x="31491" y="5979"/>
                      <a:pt x="19137" y="11002"/>
                    </a:cubicBezTo>
                    <a:lnTo>
                      <a:pt x="19121" y="11002"/>
                    </a:lnTo>
                    <a:cubicBezTo>
                      <a:pt x="10193" y="14613"/>
                      <a:pt x="4586" y="17737"/>
                      <a:pt x="4586" y="17737"/>
                    </a:cubicBezTo>
                    <a:cubicBezTo>
                      <a:pt x="457" y="22445"/>
                      <a:pt x="0" y="26482"/>
                      <a:pt x="2149" y="29651"/>
                    </a:cubicBezTo>
                    <a:cubicBezTo>
                      <a:pt x="2149" y="29651"/>
                      <a:pt x="7100" y="26497"/>
                      <a:pt x="16135" y="22155"/>
                    </a:cubicBezTo>
                    <a:cubicBezTo>
                      <a:pt x="28293" y="16289"/>
                      <a:pt x="47811" y="8290"/>
                      <a:pt x="72584" y="2973"/>
                    </a:cubicBezTo>
                    <a:cubicBezTo>
                      <a:pt x="71442" y="2089"/>
                      <a:pt x="70512" y="1099"/>
                      <a:pt x="69842" y="2"/>
                    </a:cubicBezTo>
                    <a:cubicBezTo>
                      <a:pt x="69651" y="1"/>
                      <a:pt x="69460" y="0"/>
                      <a:pt x="69269" y="0"/>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4"/>
              <p:cNvSpPr/>
              <p:nvPr/>
            </p:nvSpPr>
            <p:spPr>
              <a:xfrm>
                <a:off x="1878986" y="3715376"/>
                <a:ext cx="109657" cy="43375"/>
              </a:xfrm>
              <a:custGeom>
                <a:rect b="b" l="l" r="r" t="t"/>
                <a:pathLst>
                  <a:path extrusionOk="0" h="12692" w="32087">
                    <a:moveTo>
                      <a:pt x="20401" y="0"/>
                    </a:moveTo>
                    <a:cubicBezTo>
                      <a:pt x="15693" y="2225"/>
                      <a:pt x="6978" y="4342"/>
                      <a:pt x="0" y="5805"/>
                    </a:cubicBezTo>
                    <a:cubicBezTo>
                      <a:pt x="6780" y="8517"/>
                      <a:pt x="14017" y="10894"/>
                      <a:pt x="21590" y="12692"/>
                    </a:cubicBezTo>
                    <a:cubicBezTo>
                      <a:pt x="25079" y="12021"/>
                      <a:pt x="28994" y="11016"/>
                      <a:pt x="32087" y="9599"/>
                    </a:cubicBezTo>
                    <a:lnTo>
                      <a:pt x="32072" y="9583"/>
                    </a:lnTo>
                    <a:cubicBezTo>
                      <a:pt x="28324" y="6186"/>
                      <a:pt x="24484" y="2925"/>
                      <a:pt x="2040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4"/>
              <p:cNvSpPr/>
              <p:nvPr/>
            </p:nvSpPr>
            <p:spPr>
              <a:xfrm>
                <a:off x="1952766" y="3748177"/>
                <a:ext cx="53583" cy="20208"/>
              </a:xfrm>
              <a:custGeom>
                <a:rect b="b" l="l" r="r" t="t"/>
                <a:pathLst>
                  <a:path extrusionOk="0" h="5913" w="15679">
                    <a:moveTo>
                      <a:pt x="10498" y="1"/>
                    </a:moveTo>
                    <a:cubicBezTo>
                      <a:pt x="7405" y="1418"/>
                      <a:pt x="3490" y="2423"/>
                      <a:pt x="1" y="3109"/>
                    </a:cubicBezTo>
                    <a:cubicBezTo>
                      <a:pt x="5074" y="4328"/>
                      <a:pt x="10315" y="5272"/>
                      <a:pt x="15678" y="5912"/>
                    </a:cubicBezTo>
                    <a:cubicBezTo>
                      <a:pt x="15633" y="5653"/>
                      <a:pt x="15587" y="5425"/>
                      <a:pt x="15541" y="5181"/>
                    </a:cubicBezTo>
                    <a:cubicBezTo>
                      <a:pt x="14734" y="4282"/>
                      <a:pt x="13911" y="3398"/>
                      <a:pt x="13073" y="2530"/>
                    </a:cubicBezTo>
                    <a:cubicBezTo>
                      <a:pt x="12220" y="1677"/>
                      <a:pt x="11367" y="823"/>
                      <a:pt x="1049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4"/>
              <p:cNvSpPr/>
              <p:nvPr/>
            </p:nvSpPr>
            <p:spPr>
              <a:xfrm>
                <a:off x="1968647" y="3709283"/>
                <a:ext cx="37234" cy="56601"/>
              </a:xfrm>
              <a:custGeom>
                <a:rect b="b" l="l" r="r" t="t"/>
                <a:pathLst>
                  <a:path extrusionOk="0" h="16562" w="10895">
                    <a:moveTo>
                      <a:pt x="0" y="0"/>
                    </a:moveTo>
                    <a:lnTo>
                      <a:pt x="0" y="0"/>
                    </a:lnTo>
                    <a:cubicBezTo>
                      <a:pt x="3139" y="5303"/>
                      <a:pt x="5683" y="11001"/>
                      <a:pt x="5836" y="11366"/>
                    </a:cubicBezTo>
                    <a:cubicBezTo>
                      <a:pt x="5836" y="11382"/>
                      <a:pt x="5851" y="11382"/>
                      <a:pt x="5851" y="11382"/>
                    </a:cubicBezTo>
                    <a:cubicBezTo>
                      <a:pt x="6720" y="12204"/>
                      <a:pt x="7573" y="13042"/>
                      <a:pt x="8426" y="13911"/>
                    </a:cubicBezTo>
                    <a:cubicBezTo>
                      <a:pt x="9264" y="14779"/>
                      <a:pt x="10087" y="15663"/>
                      <a:pt x="10894" y="16562"/>
                    </a:cubicBezTo>
                    <a:cubicBezTo>
                      <a:pt x="10818" y="16105"/>
                      <a:pt x="10757" y="15678"/>
                      <a:pt x="10681" y="15236"/>
                    </a:cubicBezTo>
                    <a:cubicBezTo>
                      <a:pt x="10681" y="15236"/>
                      <a:pt x="7329" y="8365"/>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4"/>
              <p:cNvSpPr/>
              <p:nvPr/>
            </p:nvSpPr>
            <p:spPr>
              <a:xfrm>
                <a:off x="1988643" y="3748177"/>
                <a:ext cx="0" cy="3"/>
              </a:xfrm>
              <a:custGeom>
                <a:rect b="b" l="l" r="r" t="t"/>
                <a:pathLst>
                  <a:path extrusionOk="0" h="1" w="0">
                    <a:moveTo>
                      <a:pt x="0" y="1"/>
                    </a:move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4"/>
              <p:cNvSpPr/>
              <p:nvPr/>
            </p:nvSpPr>
            <p:spPr>
              <a:xfrm>
                <a:off x="1988650" y="3748187"/>
                <a:ext cx="8793" cy="8636"/>
              </a:xfrm>
              <a:custGeom>
                <a:rect b="b" l="l" r="r" t="t"/>
                <a:pathLst>
                  <a:path extrusionOk="0" h="2527" w="2573">
                    <a:moveTo>
                      <a:pt x="1" y="0"/>
                    </a:moveTo>
                    <a:lnTo>
                      <a:pt x="1" y="0"/>
                    </a:lnTo>
                    <a:cubicBezTo>
                      <a:pt x="868" y="822"/>
                      <a:pt x="1721" y="1675"/>
                      <a:pt x="2573" y="2527"/>
                    </a:cubicBezTo>
                    <a:cubicBezTo>
                      <a:pt x="1721" y="1659"/>
                      <a:pt x="868" y="82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44"/>
              <p:cNvSpPr/>
              <p:nvPr/>
            </p:nvSpPr>
            <p:spPr>
              <a:xfrm>
                <a:off x="1921940" y="3665703"/>
                <a:ext cx="66652" cy="82427"/>
              </a:xfrm>
              <a:custGeom>
                <a:rect b="b" l="l" r="r" t="t"/>
                <a:pathLst>
                  <a:path extrusionOk="0" h="24119" w="19503">
                    <a:moveTo>
                      <a:pt x="1" y="0"/>
                    </a:moveTo>
                    <a:lnTo>
                      <a:pt x="1" y="0"/>
                    </a:lnTo>
                    <a:cubicBezTo>
                      <a:pt x="3749" y="5439"/>
                      <a:pt x="7832" y="14535"/>
                      <a:pt x="7832" y="14535"/>
                    </a:cubicBezTo>
                    <a:cubicBezTo>
                      <a:pt x="11915" y="17460"/>
                      <a:pt x="15831" y="20645"/>
                      <a:pt x="19503" y="24118"/>
                    </a:cubicBezTo>
                    <a:cubicBezTo>
                      <a:pt x="19350" y="23753"/>
                      <a:pt x="16806" y="18055"/>
                      <a:pt x="13667" y="12752"/>
                    </a:cubicBezTo>
                    <a:cubicBezTo>
                      <a:pt x="10102" y="8654"/>
                      <a:pt x="5562" y="4190"/>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44"/>
              <p:cNvSpPr/>
              <p:nvPr/>
            </p:nvSpPr>
            <p:spPr>
              <a:xfrm>
                <a:off x="1828947" y="3618944"/>
                <a:ext cx="119763" cy="96435"/>
              </a:xfrm>
              <a:custGeom>
                <a:rect b="b" l="l" r="r" t="t"/>
                <a:pathLst>
                  <a:path extrusionOk="0" h="28218" w="35044">
                    <a:moveTo>
                      <a:pt x="0" y="0"/>
                    </a:moveTo>
                    <a:lnTo>
                      <a:pt x="0" y="0"/>
                    </a:lnTo>
                    <a:cubicBezTo>
                      <a:pt x="6125" y="5561"/>
                      <a:pt x="11092" y="14398"/>
                      <a:pt x="11092" y="14398"/>
                    </a:cubicBezTo>
                    <a:cubicBezTo>
                      <a:pt x="12098" y="14870"/>
                      <a:pt x="13119" y="15358"/>
                      <a:pt x="14139" y="15846"/>
                    </a:cubicBezTo>
                    <a:cubicBezTo>
                      <a:pt x="20234" y="18847"/>
                      <a:pt x="26328" y="22275"/>
                      <a:pt x="32148" y="26206"/>
                    </a:cubicBezTo>
                    <a:cubicBezTo>
                      <a:pt x="33123" y="26861"/>
                      <a:pt x="34083" y="27531"/>
                      <a:pt x="35043" y="28217"/>
                    </a:cubicBezTo>
                    <a:cubicBezTo>
                      <a:pt x="35043" y="28217"/>
                      <a:pt x="30960" y="19121"/>
                      <a:pt x="27212" y="13682"/>
                    </a:cubicBezTo>
                    <a:cubicBezTo>
                      <a:pt x="19944" y="8197"/>
                      <a:pt x="10925" y="316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4"/>
              <p:cNvSpPr/>
              <p:nvPr/>
            </p:nvSpPr>
            <p:spPr>
              <a:xfrm>
                <a:off x="1684978" y="3611498"/>
                <a:ext cx="104244" cy="34421"/>
              </a:xfrm>
              <a:custGeom>
                <a:rect b="b" l="l" r="r" t="t"/>
                <a:pathLst>
                  <a:path extrusionOk="0" h="10072" w="30503">
                    <a:moveTo>
                      <a:pt x="0" y="0"/>
                    </a:moveTo>
                    <a:cubicBezTo>
                      <a:pt x="305" y="518"/>
                      <a:pt x="610" y="1052"/>
                      <a:pt x="929" y="1570"/>
                    </a:cubicBezTo>
                    <a:lnTo>
                      <a:pt x="960" y="1600"/>
                    </a:lnTo>
                    <a:cubicBezTo>
                      <a:pt x="1310" y="1935"/>
                      <a:pt x="4921" y="5318"/>
                      <a:pt x="11168" y="10071"/>
                    </a:cubicBezTo>
                    <a:cubicBezTo>
                      <a:pt x="15602" y="9736"/>
                      <a:pt x="22945" y="9035"/>
                      <a:pt x="30502" y="7664"/>
                    </a:cubicBezTo>
                    <a:cubicBezTo>
                      <a:pt x="22915" y="5181"/>
                      <a:pt x="16120" y="3398"/>
                      <a:pt x="10894" y="2179"/>
                    </a:cubicBezTo>
                    <a:cubicBezTo>
                      <a:pt x="10147" y="2012"/>
                      <a:pt x="9431" y="1844"/>
                      <a:pt x="8746" y="1692"/>
                    </a:cubicBezTo>
                    <a:cubicBezTo>
                      <a:pt x="3292" y="488"/>
                      <a:pt x="1" y="1"/>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4"/>
              <p:cNvSpPr/>
              <p:nvPr/>
            </p:nvSpPr>
            <p:spPr>
              <a:xfrm>
                <a:off x="1723144" y="3637689"/>
                <a:ext cx="143658" cy="50822"/>
              </a:xfrm>
              <a:custGeom>
                <a:rect b="b" l="l" r="r" t="t"/>
                <a:pathLst>
                  <a:path extrusionOk="0" h="14871" w="42036">
                    <a:moveTo>
                      <a:pt x="19319" y="0"/>
                    </a:moveTo>
                    <a:cubicBezTo>
                      <a:pt x="11777" y="1371"/>
                      <a:pt x="4434" y="2072"/>
                      <a:pt x="0" y="2407"/>
                    </a:cubicBezTo>
                    <a:cubicBezTo>
                      <a:pt x="4708" y="6003"/>
                      <a:pt x="10909" y="10391"/>
                      <a:pt x="18314" y="14870"/>
                    </a:cubicBezTo>
                    <a:cubicBezTo>
                      <a:pt x="25718" y="13194"/>
                      <a:pt x="36246" y="10696"/>
                      <a:pt x="42036" y="8913"/>
                    </a:cubicBezTo>
                    <a:cubicBezTo>
                      <a:pt x="38105" y="7070"/>
                      <a:pt x="34189" y="5424"/>
                      <a:pt x="30380" y="3946"/>
                    </a:cubicBezTo>
                    <a:cubicBezTo>
                      <a:pt x="28476" y="3215"/>
                      <a:pt x="26587" y="2514"/>
                      <a:pt x="24743" y="1859"/>
                    </a:cubicBezTo>
                    <a:cubicBezTo>
                      <a:pt x="22900" y="1188"/>
                      <a:pt x="21087" y="579"/>
                      <a:pt x="1931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44"/>
              <p:cNvSpPr/>
              <p:nvPr/>
            </p:nvSpPr>
            <p:spPr>
              <a:xfrm>
                <a:off x="1757145" y="3607280"/>
                <a:ext cx="109712" cy="60873"/>
              </a:xfrm>
              <a:custGeom>
                <a:rect b="b" l="l" r="r" t="t"/>
                <a:pathLst>
                  <a:path extrusionOk="0" h="17812" w="32103">
                    <a:moveTo>
                      <a:pt x="0" y="0"/>
                    </a:moveTo>
                    <a:lnTo>
                      <a:pt x="0" y="0"/>
                    </a:lnTo>
                    <a:cubicBezTo>
                      <a:pt x="4723" y="3383"/>
                      <a:pt x="9401" y="8898"/>
                      <a:pt x="9401" y="8898"/>
                    </a:cubicBezTo>
                    <a:lnTo>
                      <a:pt x="9385" y="8898"/>
                    </a:lnTo>
                    <a:cubicBezTo>
                      <a:pt x="11138" y="9477"/>
                      <a:pt x="12951" y="10102"/>
                      <a:pt x="14794" y="10757"/>
                    </a:cubicBezTo>
                    <a:cubicBezTo>
                      <a:pt x="16638" y="11412"/>
                      <a:pt x="18527" y="12113"/>
                      <a:pt x="20431" y="12844"/>
                    </a:cubicBezTo>
                    <a:cubicBezTo>
                      <a:pt x="24240" y="14322"/>
                      <a:pt x="28156" y="15968"/>
                      <a:pt x="32087" y="17811"/>
                    </a:cubicBezTo>
                    <a:lnTo>
                      <a:pt x="32102" y="17811"/>
                    </a:lnTo>
                    <a:cubicBezTo>
                      <a:pt x="32102" y="17811"/>
                      <a:pt x="27135" y="8990"/>
                      <a:pt x="21010" y="3413"/>
                    </a:cubicBezTo>
                    <a:cubicBezTo>
                      <a:pt x="14657" y="1554"/>
                      <a:pt x="7664" y="336"/>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4"/>
              <p:cNvSpPr/>
              <p:nvPr/>
            </p:nvSpPr>
            <p:spPr>
              <a:xfrm>
                <a:off x="1789218" y="3637689"/>
                <a:ext cx="18489" cy="6353"/>
              </a:xfrm>
              <a:custGeom>
                <a:rect b="b" l="l" r="r" t="t"/>
                <a:pathLst>
                  <a:path extrusionOk="0" h="1859" w="5410">
                    <a:moveTo>
                      <a:pt x="0" y="0"/>
                    </a:moveTo>
                    <a:cubicBezTo>
                      <a:pt x="1753" y="579"/>
                      <a:pt x="3566" y="1204"/>
                      <a:pt x="5409" y="1859"/>
                    </a:cubicBezTo>
                    <a:cubicBezTo>
                      <a:pt x="3566" y="1204"/>
                      <a:pt x="1753" y="579"/>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4"/>
              <p:cNvSpPr/>
              <p:nvPr/>
            </p:nvSpPr>
            <p:spPr>
              <a:xfrm>
                <a:off x="1826968" y="3651175"/>
                <a:ext cx="39834" cy="16978"/>
              </a:xfrm>
              <a:custGeom>
                <a:rect b="b" l="l" r="r" t="t"/>
                <a:pathLst>
                  <a:path extrusionOk="0" h="4968" w="11656">
                    <a:moveTo>
                      <a:pt x="11656" y="4967"/>
                    </a:moveTo>
                    <a:cubicBezTo>
                      <a:pt x="7725" y="3124"/>
                      <a:pt x="3809" y="1478"/>
                      <a:pt x="0" y="0"/>
                    </a:cubicBezTo>
                    <a:cubicBezTo>
                      <a:pt x="3809" y="1478"/>
                      <a:pt x="7725" y="3124"/>
                      <a:pt x="11656" y="4967"/>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4"/>
              <p:cNvSpPr/>
              <p:nvPr/>
            </p:nvSpPr>
            <p:spPr>
              <a:xfrm>
                <a:off x="1684978" y="3606928"/>
                <a:ext cx="104295" cy="30764"/>
              </a:xfrm>
              <a:custGeom>
                <a:rect b="b" l="l" r="r" t="t"/>
                <a:pathLst>
                  <a:path extrusionOk="0" h="9002" w="30518">
                    <a:moveTo>
                      <a:pt x="16687" y="1"/>
                    </a:moveTo>
                    <a:cubicBezTo>
                      <a:pt x="11433" y="1"/>
                      <a:pt x="5878" y="425"/>
                      <a:pt x="0" y="1337"/>
                    </a:cubicBezTo>
                    <a:cubicBezTo>
                      <a:pt x="0" y="1337"/>
                      <a:pt x="3291" y="1825"/>
                      <a:pt x="8746" y="3044"/>
                    </a:cubicBezTo>
                    <a:cubicBezTo>
                      <a:pt x="9431" y="3181"/>
                      <a:pt x="10147" y="3349"/>
                      <a:pt x="10894" y="3516"/>
                    </a:cubicBezTo>
                    <a:cubicBezTo>
                      <a:pt x="16120" y="4735"/>
                      <a:pt x="22915" y="6518"/>
                      <a:pt x="30502" y="9001"/>
                    </a:cubicBezTo>
                    <a:lnTo>
                      <a:pt x="30518" y="9001"/>
                    </a:lnTo>
                    <a:cubicBezTo>
                      <a:pt x="30518" y="9001"/>
                      <a:pt x="25840" y="3486"/>
                      <a:pt x="21117" y="103"/>
                    </a:cubicBezTo>
                    <a:cubicBezTo>
                      <a:pt x="19665" y="36"/>
                      <a:pt x="18188" y="1"/>
                      <a:pt x="1668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4"/>
              <p:cNvSpPr/>
              <p:nvPr/>
            </p:nvSpPr>
            <p:spPr>
              <a:xfrm>
                <a:off x="1722204" y="3618944"/>
                <a:ext cx="67017" cy="18748"/>
              </a:xfrm>
              <a:custGeom>
                <a:rect b="b" l="l" r="r" t="t"/>
                <a:pathLst>
                  <a:path extrusionOk="0" h="5486" w="19610">
                    <a:moveTo>
                      <a:pt x="1" y="0"/>
                    </a:moveTo>
                    <a:cubicBezTo>
                      <a:pt x="5227" y="1219"/>
                      <a:pt x="12022" y="3002"/>
                      <a:pt x="19609" y="5485"/>
                    </a:cubicBezTo>
                    <a:cubicBezTo>
                      <a:pt x="12022" y="3002"/>
                      <a:pt x="5242" y="1219"/>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4"/>
              <p:cNvSpPr/>
              <p:nvPr/>
            </p:nvSpPr>
            <p:spPr>
              <a:xfrm>
                <a:off x="1785729" y="3668150"/>
                <a:ext cx="162981" cy="67065"/>
              </a:xfrm>
              <a:custGeom>
                <a:rect b="b" l="l" r="r" t="t"/>
                <a:pathLst>
                  <a:path extrusionOk="0" h="19624" w="47690">
                    <a:moveTo>
                      <a:pt x="23723" y="0"/>
                    </a:moveTo>
                    <a:cubicBezTo>
                      <a:pt x="17933" y="1783"/>
                      <a:pt x="7405" y="4266"/>
                      <a:pt x="1" y="5957"/>
                    </a:cubicBezTo>
                    <a:cubicBezTo>
                      <a:pt x="7847" y="10696"/>
                      <a:pt x="17050" y="15541"/>
                      <a:pt x="27288" y="19624"/>
                    </a:cubicBezTo>
                    <a:cubicBezTo>
                      <a:pt x="34266" y="18161"/>
                      <a:pt x="42981" y="16044"/>
                      <a:pt x="47689" y="13819"/>
                    </a:cubicBezTo>
                    <a:cubicBezTo>
                      <a:pt x="46729" y="13133"/>
                      <a:pt x="45769" y="12463"/>
                      <a:pt x="44794" y="11808"/>
                    </a:cubicBezTo>
                    <a:cubicBezTo>
                      <a:pt x="38974" y="7877"/>
                      <a:pt x="32880" y="4449"/>
                      <a:pt x="26785" y="1448"/>
                    </a:cubicBezTo>
                    <a:cubicBezTo>
                      <a:pt x="25765" y="960"/>
                      <a:pt x="24744" y="472"/>
                      <a:pt x="2373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44"/>
              <p:cNvSpPr/>
              <p:nvPr/>
            </p:nvSpPr>
            <p:spPr>
              <a:xfrm>
                <a:off x="1877267" y="3673095"/>
                <a:ext cx="61549" cy="35409"/>
              </a:xfrm>
              <a:custGeom>
                <a:rect b="b" l="l" r="r" t="t"/>
                <a:pathLst>
                  <a:path extrusionOk="0" h="10361" w="18010">
                    <a:moveTo>
                      <a:pt x="0" y="1"/>
                    </a:moveTo>
                    <a:cubicBezTo>
                      <a:pt x="6095" y="3002"/>
                      <a:pt x="12189" y="6430"/>
                      <a:pt x="18009" y="10361"/>
                    </a:cubicBezTo>
                    <a:cubicBezTo>
                      <a:pt x="12189" y="6430"/>
                      <a:pt x="6095" y="3002"/>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44"/>
              <p:cNvSpPr/>
              <p:nvPr/>
            </p:nvSpPr>
            <p:spPr>
              <a:xfrm>
                <a:off x="1843215" y="3735211"/>
                <a:ext cx="109555" cy="28071"/>
              </a:xfrm>
              <a:custGeom>
                <a:rect b="b" l="l" r="r" t="t"/>
                <a:pathLst>
                  <a:path extrusionOk="0" h="8214" w="32057">
                    <a:moveTo>
                      <a:pt x="10467" y="1"/>
                    </a:moveTo>
                    <a:cubicBezTo>
                      <a:pt x="4830" y="1189"/>
                      <a:pt x="320" y="1936"/>
                      <a:pt x="0" y="1982"/>
                    </a:cubicBezTo>
                    <a:cubicBezTo>
                      <a:pt x="8136" y="5059"/>
                      <a:pt x="16135" y="7009"/>
                      <a:pt x="23159" y="8213"/>
                    </a:cubicBezTo>
                    <a:cubicBezTo>
                      <a:pt x="23159" y="8213"/>
                      <a:pt x="27211" y="7863"/>
                      <a:pt x="32057" y="6903"/>
                    </a:cubicBezTo>
                    <a:cubicBezTo>
                      <a:pt x="24484" y="5090"/>
                      <a:pt x="17247" y="2713"/>
                      <a:pt x="1046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4"/>
              <p:cNvSpPr/>
              <p:nvPr/>
            </p:nvSpPr>
            <p:spPr>
              <a:xfrm>
                <a:off x="1922357" y="3758747"/>
                <a:ext cx="84303" cy="11343"/>
              </a:xfrm>
              <a:custGeom>
                <a:rect b="b" l="l" r="r" t="t"/>
                <a:pathLst>
                  <a:path extrusionOk="0" h="3319" w="24668">
                    <a:moveTo>
                      <a:pt x="8899" y="1"/>
                    </a:moveTo>
                    <a:cubicBezTo>
                      <a:pt x="4053" y="960"/>
                      <a:pt x="1" y="1326"/>
                      <a:pt x="1" y="1326"/>
                    </a:cubicBezTo>
                    <a:cubicBezTo>
                      <a:pt x="10126" y="3066"/>
                      <a:pt x="18289" y="3319"/>
                      <a:pt x="22180" y="3319"/>
                    </a:cubicBezTo>
                    <a:cubicBezTo>
                      <a:pt x="23775" y="3319"/>
                      <a:pt x="24652" y="3276"/>
                      <a:pt x="24652" y="3276"/>
                    </a:cubicBezTo>
                    <a:lnTo>
                      <a:pt x="24668" y="3276"/>
                    </a:lnTo>
                    <a:lnTo>
                      <a:pt x="24576" y="2819"/>
                    </a:lnTo>
                    <a:cubicBezTo>
                      <a:pt x="19213" y="2179"/>
                      <a:pt x="13972" y="1235"/>
                      <a:pt x="889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4"/>
              <p:cNvSpPr/>
              <p:nvPr/>
            </p:nvSpPr>
            <p:spPr>
              <a:xfrm>
                <a:off x="1688255" y="3616966"/>
                <a:ext cx="34889" cy="29889"/>
              </a:xfrm>
              <a:custGeom>
                <a:rect b="b" l="l" r="r" t="t"/>
                <a:pathLst>
                  <a:path extrusionOk="0" h="8746" w="10209">
                    <a:moveTo>
                      <a:pt x="1" y="0"/>
                    </a:moveTo>
                    <a:lnTo>
                      <a:pt x="1" y="0"/>
                    </a:lnTo>
                    <a:cubicBezTo>
                      <a:pt x="1829" y="3124"/>
                      <a:pt x="3825" y="6034"/>
                      <a:pt x="5958" y="8746"/>
                    </a:cubicBezTo>
                    <a:lnTo>
                      <a:pt x="5973" y="8746"/>
                    </a:lnTo>
                    <a:cubicBezTo>
                      <a:pt x="6095" y="8730"/>
                      <a:pt x="7680" y="8669"/>
                      <a:pt x="10209" y="8471"/>
                    </a:cubicBezTo>
                    <a:cubicBezTo>
                      <a:pt x="3962" y="3718"/>
                      <a:pt x="351" y="335"/>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44"/>
              <p:cNvSpPr/>
              <p:nvPr/>
            </p:nvSpPr>
            <p:spPr>
              <a:xfrm>
                <a:off x="1708668" y="3645915"/>
                <a:ext cx="77065" cy="48949"/>
              </a:xfrm>
              <a:custGeom>
                <a:rect b="b" l="l" r="r" t="t"/>
                <a:pathLst>
                  <a:path extrusionOk="0" h="14323" w="22550">
                    <a:moveTo>
                      <a:pt x="4236" y="0"/>
                    </a:moveTo>
                    <a:cubicBezTo>
                      <a:pt x="1707" y="198"/>
                      <a:pt x="122" y="259"/>
                      <a:pt x="0" y="275"/>
                    </a:cubicBezTo>
                    <a:cubicBezTo>
                      <a:pt x="4282" y="5744"/>
                      <a:pt x="9112" y="10376"/>
                      <a:pt x="14231" y="14322"/>
                    </a:cubicBezTo>
                    <a:cubicBezTo>
                      <a:pt x="14231" y="14322"/>
                      <a:pt x="17720" y="13560"/>
                      <a:pt x="22550" y="12463"/>
                    </a:cubicBezTo>
                    <a:cubicBezTo>
                      <a:pt x="15145" y="7984"/>
                      <a:pt x="8944" y="3596"/>
                      <a:pt x="4236"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44"/>
              <p:cNvSpPr/>
              <p:nvPr/>
            </p:nvSpPr>
            <p:spPr>
              <a:xfrm>
                <a:off x="1757299" y="3688508"/>
                <a:ext cx="121690" cy="53477"/>
              </a:xfrm>
              <a:custGeom>
                <a:rect b="b" l="l" r="r" t="t"/>
                <a:pathLst>
                  <a:path extrusionOk="0" h="15648" w="35608">
                    <a:moveTo>
                      <a:pt x="8320" y="0"/>
                    </a:moveTo>
                    <a:cubicBezTo>
                      <a:pt x="3490" y="1097"/>
                      <a:pt x="1" y="1859"/>
                      <a:pt x="1" y="1859"/>
                    </a:cubicBezTo>
                    <a:cubicBezTo>
                      <a:pt x="7954" y="7999"/>
                      <a:pt x="16638" y="12448"/>
                      <a:pt x="25125" y="15648"/>
                    </a:cubicBezTo>
                    <a:lnTo>
                      <a:pt x="25140" y="15648"/>
                    </a:lnTo>
                    <a:cubicBezTo>
                      <a:pt x="25460" y="15602"/>
                      <a:pt x="29955" y="14855"/>
                      <a:pt x="35607" y="13667"/>
                    </a:cubicBezTo>
                    <a:cubicBezTo>
                      <a:pt x="25369" y="9584"/>
                      <a:pt x="16166" y="4754"/>
                      <a:pt x="832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4"/>
              <p:cNvSpPr/>
              <p:nvPr/>
            </p:nvSpPr>
            <p:spPr>
              <a:xfrm>
                <a:off x="1814210" y="3404107"/>
                <a:ext cx="420" cy="109"/>
              </a:xfrm>
              <a:custGeom>
                <a:rect b="b" l="l" r="r" t="t"/>
                <a:pathLst>
                  <a:path extrusionOk="0" h="32" w="123">
                    <a:moveTo>
                      <a:pt x="1" y="1"/>
                    </a:moveTo>
                    <a:lnTo>
                      <a:pt x="1" y="1"/>
                    </a:lnTo>
                    <a:cubicBezTo>
                      <a:pt x="46" y="16"/>
                      <a:pt x="77" y="16"/>
                      <a:pt x="107" y="31"/>
                    </a:cubicBezTo>
                    <a:lnTo>
                      <a:pt x="123" y="16"/>
                    </a:lnTo>
                    <a:cubicBezTo>
                      <a:pt x="123" y="16"/>
                      <a:pt x="77" y="16"/>
                      <a:pt x="1" y="1"/>
                    </a:cubicBezTo>
                    <a:close/>
                  </a:path>
                </a:pathLst>
              </a:cu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4"/>
              <p:cNvSpPr/>
              <p:nvPr/>
            </p:nvSpPr>
            <p:spPr>
              <a:xfrm>
                <a:off x="1643730" y="3096648"/>
                <a:ext cx="769320" cy="761501"/>
              </a:xfrm>
              <a:custGeom>
                <a:rect b="b" l="l" r="r" t="t"/>
                <a:pathLst>
                  <a:path extrusionOk="0" h="222824" w="225112">
                    <a:moveTo>
                      <a:pt x="88079" y="4280"/>
                    </a:moveTo>
                    <a:lnTo>
                      <a:pt x="88079" y="4280"/>
                    </a:lnTo>
                    <a:cubicBezTo>
                      <a:pt x="99628" y="10451"/>
                      <a:pt x="107977" y="28033"/>
                      <a:pt x="110643" y="52106"/>
                    </a:cubicBezTo>
                    <a:cubicBezTo>
                      <a:pt x="110141" y="55000"/>
                      <a:pt x="109729" y="58017"/>
                      <a:pt x="109379" y="61095"/>
                    </a:cubicBezTo>
                    <a:cubicBezTo>
                      <a:pt x="107840" y="46346"/>
                      <a:pt x="102904" y="32847"/>
                      <a:pt x="98561" y="23386"/>
                    </a:cubicBezTo>
                    <a:cubicBezTo>
                      <a:pt x="94448" y="14381"/>
                      <a:pt x="90227" y="7556"/>
                      <a:pt x="88079" y="4280"/>
                    </a:cubicBezTo>
                    <a:close/>
                    <a:moveTo>
                      <a:pt x="53219" y="17063"/>
                    </a:moveTo>
                    <a:cubicBezTo>
                      <a:pt x="54819" y="22959"/>
                      <a:pt x="61111" y="42964"/>
                      <a:pt x="77353" y="63411"/>
                    </a:cubicBezTo>
                    <a:cubicBezTo>
                      <a:pt x="71761" y="58672"/>
                      <a:pt x="66261" y="54574"/>
                      <a:pt x="60913" y="51176"/>
                    </a:cubicBezTo>
                    <a:cubicBezTo>
                      <a:pt x="50766" y="37464"/>
                      <a:pt x="48191" y="26006"/>
                      <a:pt x="53219" y="17063"/>
                    </a:cubicBezTo>
                    <a:close/>
                    <a:moveTo>
                      <a:pt x="134564" y="10725"/>
                    </a:moveTo>
                    <a:lnTo>
                      <a:pt x="134564" y="10725"/>
                    </a:lnTo>
                    <a:cubicBezTo>
                      <a:pt x="124782" y="24513"/>
                      <a:pt x="119480" y="40709"/>
                      <a:pt x="116723" y="52106"/>
                    </a:cubicBezTo>
                    <a:cubicBezTo>
                      <a:pt x="114163" y="62710"/>
                      <a:pt x="113295" y="71135"/>
                      <a:pt x="113066" y="73847"/>
                    </a:cubicBezTo>
                    <a:cubicBezTo>
                      <a:pt x="112837" y="73832"/>
                      <a:pt x="112609" y="73832"/>
                      <a:pt x="112380" y="73832"/>
                    </a:cubicBezTo>
                    <a:cubicBezTo>
                      <a:pt x="111955" y="73803"/>
                      <a:pt x="111518" y="73792"/>
                      <a:pt x="111057" y="73792"/>
                    </a:cubicBezTo>
                    <a:cubicBezTo>
                      <a:pt x="110791" y="73792"/>
                      <a:pt x="110517" y="73796"/>
                      <a:pt x="110232" y="73801"/>
                    </a:cubicBezTo>
                    <a:cubicBezTo>
                      <a:pt x="110263" y="73253"/>
                      <a:pt x="110293" y="72674"/>
                      <a:pt x="110324" y="72110"/>
                    </a:cubicBezTo>
                    <a:cubicBezTo>
                      <a:pt x="110704" y="65163"/>
                      <a:pt x="111436" y="58489"/>
                      <a:pt x="112487" y="52288"/>
                    </a:cubicBezTo>
                    <a:cubicBezTo>
                      <a:pt x="115184" y="36138"/>
                      <a:pt x="121202" y="16210"/>
                      <a:pt x="134564" y="10725"/>
                    </a:cubicBezTo>
                    <a:close/>
                    <a:moveTo>
                      <a:pt x="142275" y="9234"/>
                    </a:moveTo>
                    <a:cubicBezTo>
                      <a:pt x="144448" y="9234"/>
                      <a:pt x="146723" y="9543"/>
                      <a:pt x="149084" y="10161"/>
                    </a:cubicBezTo>
                    <a:cubicBezTo>
                      <a:pt x="138540" y="21192"/>
                      <a:pt x="130816" y="37982"/>
                      <a:pt x="126154" y="50292"/>
                    </a:cubicBezTo>
                    <a:cubicBezTo>
                      <a:pt x="121796" y="61796"/>
                      <a:pt x="119237" y="71577"/>
                      <a:pt x="118505" y="74487"/>
                    </a:cubicBezTo>
                    <a:cubicBezTo>
                      <a:pt x="116875" y="74167"/>
                      <a:pt x="115397" y="73969"/>
                      <a:pt x="113995" y="73893"/>
                    </a:cubicBezTo>
                    <a:cubicBezTo>
                      <a:pt x="114224" y="71181"/>
                      <a:pt x="115092" y="62816"/>
                      <a:pt x="117637" y="52304"/>
                    </a:cubicBezTo>
                    <a:cubicBezTo>
                      <a:pt x="120440" y="40694"/>
                      <a:pt x="125925" y="24056"/>
                      <a:pt x="136118" y="10161"/>
                    </a:cubicBezTo>
                    <a:cubicBezTo>
                      <a:pt x="136255" y="10115"/>
                      <a:pt x="136392" y="10070"/>
                      <a:pt x="136529" y="10024"/>
                    </a:cubicBezTo>
                    <a:cubicBezTo>
                      <a:pt x="138350" y="9497"/>
                      <a:pt x="140270" y="9234"/>
                      <a:pt x="142275" y="9234"/>
                    </a:cubicBezTo>
                    <a:close/>
                    <a:moveTo>
                      <a:pt x="78624" y="1860"/>
                    </a:moveTo>
                    <a:cubicBezTo>
                      <a:pt x="81133" y="1860"/>
                      <a:pt x="83570" y="2326"/>
                      <a:pt x="85916" y="3259"/>
                    </a:cubicBezTo>
                    <a:cubicBezTo>
                      <a:pt x="86083" y="3335"/>
                      <a:pt x="86266" y="3412"/>
                      <a:pt x="86449" y="3488"/>
                    </a:cubicBezTo>
                    <a:cubicBezTo>
                      <a:pt x="88064" y="5865"/>
                      <a:pt x="92955" y="13361"/>
                      <a:pt x="97723" y="23782"/>
                    </a:cubicBezTo>
                    <a:cubicBezTo>
                      <a:pt x="102538" y="34310"/>
                      <a:pt x="108114" y="49835"/>
                      <a:pt x="108861" y="66473"/>
                    </a:cubicBezTo>
                    <a:cubicBezTo>
                      <a:pt x="108709" y="68301"/>
                      <a:pt x="108587" y="70145"/>
                      <a:pt x="108480" y="72004"/>
                    </a:cubicBezTo>
                    <a:cubicBezTo>
                      <a:pt x="108449" y="72628"/>
                      <a:pt x="108404" y="73268"/>
                      <a:pt x="108373" y="73878"/>
                    </a:cubicBezTo>
                    <a:cubicBezTo>
                      <a:pt x="106667" y="73984"/>
                      <a:pt x="104945" y="74243"/>
                      <a:pt x="103254" y="74594"/>
                    </a:cubicBezTo>
                    <a:cubicBezTo>
                      <a:pt x="99415" y="56448"/>
                      <a:pt x="91248" y="37799"/>
                      <a:pt x="85017" y="25260"/>
                    </a:cubicBezTo>
                    <a:cubicBezTo>
                      <a:pt x="79379" y="13909"/>
                      <a:pt x="74291" y="5423"/>
                      <a:pt x="72630" y="2711"/>
                    </a:cubicBezTo>
                    <a:cubicBezTo>
                      <a:pt x="74666" y="2143"/>
                      <a:pt x="76667" y="1860"/>
                      <a:pt x="78624" y="1860"/>
                    </a:cubicBezTo>
                    <a:close/>
                    <a:moveTo>
                      <a:pt x="71700" y="2985"/>
                    </a:moveTo>
                    <a:cubicBezTo>
                      <a:pt x="73194" y="5423"/>
                      <a:pt x="78404" y="14046"/>
                      <a:pt x="84194" y="25686"/>
                    </a:cubicBezTo>
                    <a:cubicBezTo>
                      <a:pt x="90395" y="38180"/>
                      <a:pt x="98531" y="56753"/>
                      <a:pt x="102355" y="74807"/>
                    </a:cubicBezTo>
                    <a:cubicBezTo>
                      <a:pt x="100847" y="75188"/>
                      <a:pt x="99384" y="75676"/>
                      <a:pt x="97998" y="76254"/>
                    </a:cubicBezTo>
                    <a:cubicBezTo>
                      <a:pt x="84392" y="58489"/>
                      <a:pt x="75616" y="40572"/>
                      <a:pt x="70619" y="28627"/>
                    </a:cubicBezTo>
                    <a:cubicBezTo>
                      <a:pt x="66078" y="17733"/>
                      <a:pt x="63793" y="9704"/>
                      <a:pt x="63123" y="7236"/>
                    </a:cubicBezTo>
                    <a:cubicBezTo>
                      <a:pt x="66048" y="5301"/>
                      <a:pt x="68927" y="3869"/>
                      <a:pt x="71700" y="2985"/>
                    </a:cubicBezTo>
                    <a:close/>
                    <a:moveTo>
                      <a:pt x="150105" y="10451"/>
                    </a:moveTo>
                    <a:cubicBezTo>
                      <a:pt x="152740" y="11228"/>
                      <a:pt x="155589" y="12431"/>
                      <a:pt x="158591" y="14031"/>
                    </a:cubicBezTo>
                    <a:cubicBezTo>
                      <a:pt x="159033" y="14275"/>
                      <a:pt x="159490" y="14534"/>
                      <a:pt x="159947" y="14808"/>
                    </a:cubicBezTo>
                    <a:cubicBezTo>
                      <a:pt x="154965" y="29282"/>
                      <a:pt x="145686" y="45219"/>
                      <a:pt x="138708" y="56143"/>
                    </a:cubicBezTo>
                    <a:cubicBezTo>
                      <a:pt x="132218" y="66305"/>
                      <a:pt x="126489" y="74076"/>
                      <a:pt x="124813" y="76315"/>
                    </a:cubicBezTo>
                    <a:cubicBezTo>
                      <a:pt x="123076" y="75630"/>
                      <a:pt x="121278" y="75081"/>
                      <a:pt x="119419" y="74685"/>
                    </a:cubicBezTo>
                    <a:cubicBezTo>
                      <a:pt x="120151" y="71745"/>
                      <a:pt x="122695" y="62024"/>
                      <a:pt x="127022" y="50612"/>
                    </a:cubicBezTo>
                    <a:cubicBezTo>
                      <a:pt x="131715" y="38256"/>
                      <a:pt x="139485" y="21359"/>
                      <a:pt x="150105" y="10451"/>
                    </a:cubicBezTo>
                    <a:close/>
                    <a:moveTo>
                      <a:pt x="160754" y="15311"/>
                    </a:moveTo>
                    <a:cubicBezTo>
                      <a:pt x="164563" y="17779"/>
                      <a:pt x="167108" y="20613"/>
                      <a:pt x="168510" y="23950"/>
                    </a:cubicBezTo>
                    <a:cubicBezTo>
                      <a:pt x="168540" y="24041"/>
                      <a:pt x="168570" y="24117"/>
                      <a:pt x="168616" y="24209"/>
                    </a:cubicBezTo>
                    <a:cubicBezTo>
                      <a:pt x="163040" y="37510"/>
                      <a:pt x="152710" y="51603"/>
                      <a:pt x="144924" y="61171"/>
                    </a:cubicBezTo>
                    <a:cubicBezTo>
                      <a:pt x="137718" y="70023"/>
                      <a:pt x="131364" y="76696"/>
                      <a:pt x="129445" y="78677"/>
                    </a:cubicBezTo>
                    <a:cubicBezTo>
                      <a:pt x="128241" y="77915"/>
                      <a:pt x="126992" y="77260"/>
                      <a:pt x="125697" y="76681"/>
                    </a:cubicBezTo>
                    <a:cubicBezTo>
                      <a:pt x="127540" y="74213"/>
                      <a:pt x="133147" y="66564"/>
                      <a:pt x="139485" y="56646"/>
                    </a:cubicBezTo>
                    <a:cubicBezTo>
                      <a:pt x="146463" y="45737"/>
                      <a:pt x="155727" y="29815"/>
                      <a:pt x="160754" y="15311"/>
                    </a:cubicBezTo>
                    <a:close/>
                    <a:moveTo>
                      <a:pt x="62315" y="7784"/>
                    </a:moveTo>
                    <a:cubicBezTo>
                      <a:pt x="63077" y="10603"/>
                      <a:pt x="65377" y="18465"/>
                      <a:pt x="69750" y="28962"/>
                    </a:cubicBezTo>
                    <a:cubicBezTo>
                      <a:pt x="74748" y="40938"/>
                      <a:pt x="83523" y="58840"/>
                      <a:pt x="97114" y="76651"/>
                    </a:cubicBezTo>
                    <a:cubicBezTo>
                      <a:pt x="95819" y="77260"/>
                      <a:pt x="94646" y="77946"/>
                      <a:pt x="93579" y="78707"/>
                    </a:cubicBezTo>
                    <a:cubicBezTo>
                      <a:pt x="90959" y="75965"/>
                      <a:pt x="88079" y="73116"/>
                      <a:pt x="85215" y="70404"/>
                    </a:cubicBezTo>
                    <a:cubicBezTo>
                      <a:pt x="84042" y="69322"/>
                      <a:pt x="82868" y="68256"/>
                      <a:pt x="81710" y="67204"/>
                    </a:cubicBezTo>
                    <a:cubicBezTo>
                      <a:pt x="61843" y="44259"/>
                      <a:pt x="55078" y="20643"/>
                      <a:pt x="53890" y="15951"/>
                    </a:cubicBezTo>
                    <a:cubicBezTo>
                      <a:pt x="53920" y="15890"/>
                      <a:pt x="53966" y="15829"/>
                      <a:pt x="54011" y="15753"/>
                    </a:cubicBezTo>
                    <a:cubicBezTo>
                      <a:pt x="55307" y="13818"/>
                      <a:pt x="56998" y="11959"/>
                      <a:pt x="59039" y="10268"/>
                    </a:cubicBezTo>
                    <a:cubicBezTo>
                      <a:pt x="60167" y="9354"/>
                      <a:pt x="61264" y="8531"/>
                      <a:pt x="62315" y="7784"/>
                    </a:cubicBezTo>
                    <a:close/>
                    <a:moveTo>
                      <a:pt x="169073" y="25504"/>
                    </a:moveTo>
                    <a:lnTo>
                      <a:pt x="169073" y="25504"/>
                    </a:lnTo>
                    <a:cubicBezTo>
                      <a:pt x="170338" y="29770"/>
                      <a:pt x="169850" y="34782"/>
                      <a:pt x="167626" y="40435"/>
                    </a:cubicBezTo>
                    <a:cubicBezTo>
                      <a:pt x="165493" y="45813"/>
                      <a:pt x="161775" y="51801"/>
                      <a:pt x="156565" y="58215"/>
                    </a:cubicBezTo>
                    <a:cubicBezTo>
                      <a:pt x="146113" y="65605"/>
                      <a:pt x="137108" y="73984"/>
                      <a:pt x="131227" y="79896"/>
                    </a:cubicBezTo>
                    <a:cubicBezTo>
                      <a:pt x="130907" y="79667"/>
                      <a:pt x="130572" y="79424"/>
                      <a:pt x="130237" y="79195"/>
                    </a:cubicBezTo>
                    <a:cubicBezTo>
                      <a:pt x="132309" y="77047"/>
                      <a:pt x="138571" y="70450"/>
                      <a:pt x="145640" y="61765"/>
                    </a:cubicBezTo>
                    <a:cubicBezTo>
                      <a:pt x="159018" y="45310"/>
                      <a:pt x="165721" y="33183"/>
                      <a:pt x="169073" y="25504"/>
                    </a:cubicBezTo>
                    <a:close/>
                    <a:moveTo>
                      <a:pt x="28486" y="41436"/>
                    </a:moveTo>
                    <a:cubicBezTo>
                      <a:pt x="37563" y="41436"/>
                      <a:pt x="48052" y="45192"/>
                      <a:pt x="59771" y="52639"/>
                    </a:cubicBezTo>
                    <a:cubicBezTo>
                      <a:pt x="67541" y="57590"/>
                      <a:pt x="75677" y="64020"/>
                      <a:pt x="83935" y="71775"/>
                    </a:cubicBezTo>
                    <a:cubicBezTo>
                      <a:pt x="86754" y="74396"/>
                      <a:pt x="89557" y="77184"/>
                      <a:pt x="92117" y="79865"/>
                    </a:cubicBezTo>
                    <a:cubicBezTo>
                      <a:pt x="91690" y="80246"/>
                      <a:pt x="91294" y="80642"/>
                      <a:pt x="90913" y="81069"/>
                    </a:cubicBezTo>
                    <a:cubicBezTo>
                      <a:pt x="79212" y="67905"/>
                      <a:pt x="62163" y="57743"/>
                      <a:pt x="49806" y="51496"/>
                    </a:cubicBezTo>
                    <a:cubicBezTo>
                      <a:pt x="39827" y="46438"/>
                      <a:pt x="31295" y="43071"/>
                      <a:pt x="26983" y="41471"/>
                    </a:cubicBezTo>
                    <a:cubicBezTo>
                      <a:pt x="27480" y="41448"/>
                      <a:pt x="27981" y="41436"/>
                      <a:pt x="28486" y="41436"/>
                    </a:cubicBezTo>
                    <a:close/>
                    <a:moveTo>
                      <a:pt x="196125" y="44114"/>
                    </a:moveTo>
                    <a:cubicBezTo>
                      <a:pt x="198502" y="44114"/>
                      <a:pt x="200777" y="44365"/>
                      <a:pt x="202943" y="44868"/>
                    </a:cubicBezTo>
                    <a:cubicBezTo>
                      <a:pt x="182450" y="50430"/>
                      <a:pt x="164822" y="60059"/>
                      <a:pt x="153487" y="67311"/>
                    </a:cubicBezTo>
                    <a:cubicBezTo>
                      <a:pt x="142852" y="74091"/>
                      <a:pt x="135676" y="80063"/>
                      <a:pt x="133497" y="81937"/>
                    </a:cubicBezTo>
                    <a:cubicBezTo>
                      <a:pt x="133223" y="81648"/>
                      <a:pt x="132949" y="81359"/>
                      <a:pt x="132644" y="81099"/>
                    </a:cubicBezTo>
                    <a:cubicBezTo>
                      <a:pt x="138510" y="75203"/>
                      <a:pt x="147423" y="66945"/>
                      <a:pt x="157738" y="59647"/>
                    </a:cubicBezTo>
                    <a:cubicBezTo>
                      <a:pt x="166255" y="53629"/>
                      <a:pt x="174314" y="49287"/>
                      <a:pt x="181689" y="46758"/>
                    </a:cubicBezTo>
                    <a:cubicBezTo>
                      <a:pt x="186838" y="44998"/>
                      <a:pt x="191662" y="44114"/>
                      <a:pt x="196125" y="44114"/>
                    </a:cubicBezTo>
                    <a:close/>
                    <a:moveTo>
                      <a:pt x="24774" y="41669"/>
                    </a:moveTo>
                    <a:cubicBezTo>
                      <a:pt x="27943" y="42796"/>
                      <a:pt x="37785" y="46453"/>
                      <a:pt x="49395" y="52319"/>
                    </a:cubicBezTo>
                    <a:cubicBezTo>
                      <a:pt x="61706" y="58550"/>
                      <a:pt x="78709" y="68682"/>
                      <a:pt x="90319" y="81800"/>
                    </a:cubicBezTo>
                    <a:cubicBezTo>
                      <a:pt x="89968" y="82242"/>
                      <a:pt x="89648" y="82714"/>
                      <a:pt x="89374" y="83217"/>
                    </a:cubicBezTo>
                    <a:cubicBezTo>
                      <a:pt x="66993" y="69170"/>
                      <a:pt x="46927" y="59861"/>
                      <a:pt x="33976" y="54498"/>
                    </a:cubicBezTo>
                    <a:cubicBezTo>
                      <a:pt x="23067" y="50003"/>
                      <a:pt x="15267" y="47474"/>
                      <a:pt x="12174" y="46529"/>
                    </a:cubicBezTo>
                    <a:cubicBezTo>
                      <a:pt x="15739" y="44000"/>
                      <a:pt x="19700" y="42400"/>
                      <a:pt x="23966" y="41776"/>
                    </a:cubicBezTo>
                    <a:lnTo>
                      <a:pt x="23981" y="41776"/>
                    </a:lnTo>
                    <a:cubicBezTo>
                      <a:pt x="24240" y="41730"/>
                      <a:pt x="24499" y="41699"/>
                      <a:pt x="24774" y="41669"/>
                    </a:cubicBezTo>
                    <a:close/>
                    <a:moveTo>
                      <a:pt x="204741" y="45341"/>
                    </a:moveTo>
                    <a:cubicBezTo>
                      <a:pt x="204923" y="45402"/>
                      <a:pt x="205121" y="45463"/>
                      <a:pt x="205304" y="45524"/>
                    </a:cubicBezTo>
                    <a:cubicBezTo>
                      <a:pt x="205320" y="45524"/>
                      <a:pt x="205335" y="45524"/>
                      <a:pt x="205350" y="45539"/>
                    </a:cubicBezTo>
                    <a:cubicBezTo>
                      <a:pt x="208428" y="46560"/>
                      <a:pt x="211323" y="48144"/>
                      <a:pt x="213928" y="50262"/>
                    </a:cubicBezTo>
                    <a:cubicBezTo>
                      <a:pt x="214476" y="50704"/>
                      <a:pt x="214994" y="51161"/>
                      <a:pt x="215512" y="51633"/>
                    </a:cubicBezTo>
                    <a:cubicBezTo>
                      <a:pt x="194487" y="56433"/>
                      <a:pt x="173918" y="65178"/>
                      <a:pt x="160252" y="71729"/>
                    </a:cubicBezTo>
                    <a:cubicBezTo>
                      <a:pt x="147545" y="77809"/>
                      <a:pt x="138327" y="83172"/>
                      <a:pt x="135630" y="84771"/>
                    </a:cubicBezTo>
                    <a:cubicBezTo>
                      <a:pt x="135219" y="84055"/>
                      <a:pt x="134716" y="83324"/>
                      <a:pt x="134122" y="82623"/>
                    </a:cubicBezTo>
                    <a:cubicBezTo>
                      <a:pt x="136286" y="80764"/>
                      <a:pt x="143431" y="74822"/>
                      <a:pt x="154005" y="68073"/>
                    </a:cubicBezTo>
                    <a:cubicBezTo>
                      <a:pt x="165569" y="60683"/>
                      <a:pt x="183700" y="50795"/>
                      <a:pt x="204741" y="45341"/>
                    </a:cubicBezTo>
                    <a:close/>
                    <a:moveTo>
                      <a:pt x="11244" y="47215"/>
                    </a:moveTo>
                    <a:cubicBezTo>
                      <a:pt x="13697" y="47946"/>
                      <a:pt x="21864" y="50491"/>
                      <a:pt x="33641" y="55366"/>
                    </a:cubicBezTo>
                    <a:cubicBezTo>
                      <a:pt x="46576" y="60714"/>
                      <a:pt x="66596" y="70008"/>
                      <a:pt x="88947" y="84055"/>
                    </a:cubicBezTo>
                    <a:cubicBezTo>
                      <a:pt x="88628" y="84756"/>
                      <a:pt x="88384" y="85442"/>
                      <a:pt x="88231" y="86127"/>
                    </a:cubicBezTo>
                    <a:cubicBezTo>
                      <a:pt x="63823" y="81526"/>
                      <a:pt x="42478" y="72781"/>
                      <a:pt x="28796" y="66214"/>
                    </a:cubicBezTo>
                    <a:cubicBezTo>
                      <a:pt x="16272" y="60196"/>
                      <a:pt x="7755" y="54878"/>
                      <a:pt x="5226" y="53233"/>
                    </a:cubicBezTo>
                    <a:cubicBezTo>
                      <a:pt x="6704" y="51207"/>
                      <a:pt x="8700" y="49195"/>
                      <a:pt x="11168" y="47276"/>
                    </a:cubicBezTo>
                    <a:cubicBezTo>
                      <a:pt x="11199" y="47245"/>
                      <a:pt x="11229" y="47230"/>
                      <a:pt x="11244" y="47215"/>
                    </a:cubicBezTo>
                    <a:close/>
                    <a:moveTo>
                      <a:pt x="216335" y="52395"/>
                    </a:moveTo>
                    <a:cubicBezTo>
                      <a:pt x="216335" y="52410"/>
                      <a:pt x="216350" y="52426"/>
                      <a:pt x="216366" y="52426"/>
                    </a:cubicBezTo>
                    <a:cubicBezTo>
                      <a:pt x="218301" y="54300"/>
                      <a:pt x="219794" y="56174"/>
                      <a:pt x="220815" y="58032"/>
                    </a:cubicBezTo>
                    <a:cubicBezTo>
                      <a:pt x="208778" y="66153"/>
                      <a:pt x="186686" y="73664"/>
                      <a:pt x="170094" y="78586"/>
                    </a:cubicBezTo>
                    <a:cubicBezTo>
                      <a:pt x="154203" y="83278"/>
                      <a:pt x="140277" y="86554"/>
                      <a:pt x="136712" y="87361"/>
                    </a:cubicBezTo>
                    <a:cubicBezTo>
                      <a:pt x="136545" y="86767"/>
                      <a:pt x="136316" y="86188"/>
                      <a:pt x="136042" y="85609"/>
                    </a:cubicBezTo>
                    <a:cubicBezTo>
                      <a:pt x="138662" y="84040"/>
                      <a:pt x="147895" y="78677"/>
                      <a:pt x="160648" y="72567"/>
                    </a:cubicBezTo>
                    <a:cubicBezTo>
                      <a:pt x="174406" y="65970"/>
                      <a:pt x="195172" y="57164"/>
                      <a:pt x="216335" y="52395"/>
                    </a:cubicBezTo>
                    <a:close/>
                    <a:moveTo>
                      <a:pt x="4693" y="54010"/>
                    </a:moveTo>
                    <a:cubicBezTo>
                      <a:pt x="7222" y="55640"/>
                      <a:pt x="15785" y="60988"/>
                      <a:pt x="28369" y="67037"/>
                    </a:cubicBezTo>
                    <a:cubicBezTo>
                      <a:pt x="42112" y="73634"/>
                      <a:pt x="63549" y="82425"/>
                      <a:pt x="88064" y="87041"/>
                    </a:cubicBezTo>
                    <a:cubicBezTo>
                      <a:pt x="88033" y="87285"/>
                      <a:pt x="88018" y="87514"/>
                      <a:pt x="88003" y="87727"/>
                    </a:cubicBezTo>
                    <a:cubicBezTo>
                      <a:pt x="87988" y="87879"/>
                      <a:pt x="87988" y="88047"/>
                      <a:pt x="87988" y="88199"/>
                    </a:cubicBezTo>
                    <a:cubicBezTo>
                      <a:pt x="85291" y="88245"/>
                      <a:pt x="82457" y="88382"/>
                      <a:pt x="79577" y="88596"/>
                    </a:cubicBezTo>
                    <a:lnTo>
                      <a:pt x="79486" y="88596"/>
                    </a:lnTo>
                    <a:cubicBezTo>
                      <a:pt x="77871" y="88702"/>
                      <a:pt x="76241" y="88855"/>
                      <a:pt x="74626" y="89022"/>
                    </a:cubicBezTo>
                    <a:cubicBezTo>
                      <a:pt x="64113" y="88580"/>
                      <a:pt x="49608" y="85838"/>
                      <a:pt x="36658" y="81724"/>
                    </a:cubicBezTo>
                    <a:cubicBezTo>
                      <a:pt x="19075" y="76148"/>
                      <a:pt x="6917" y="69063"/>
                      <a:pt x="2194" y="61704"/>
                    </a:cubicBezTo>
                    <a:cubicBezTo>
                      <a:pt x="2194" y="61521"/>
                      <a:pt x="2194" y="61323"/>
                      <a:pt x="2209" y="61125"/>
                    </a:cubicBezTo>
                    <a:cubicBezTo>
                      <a:pt x="2316" y="58764"/>
                      <a:pt x="3154" y="56372"/>
                      <a:pt x="4693" y="54010"/>
                    </a:cubicBezTo>
                    <a:close/>
                    <a:moveTo>
                      <a:pt x="2362" y="63548"/>
                    </a:moveTo>
                    <a:lnTo>
                      <a:pt x="2362" y="63548"/>
                    </a:lnTo>
                    <a:cubicBezTo>
                      <a:pt x="13088" y="77610"/>
                      <a:pt x="47795" y="87560"/>
                      <a:pt x="69811" y="89616"/>
                    </a:cubicBezTo>
                    <a:cubicBezTo>
                      <a:pt x="68288" y="89830"/>
                      <a:pt x="66779" y="90073"/>
                      <a:pt x="65301" y="90332"/>
                    </a:cubicBezTo>
                    <a:cubicBezTo>
                      <a:pt x="46851" y="89327"/>
                      <a:pt x="30335" y="85686"/>
                      <a:pt x="18801" y="80094"/>
                    </a:cubicBezTo>
                    <a:cubicBezTo>
                      <a:pt x="9081" y="75401"/>
                      <a:pt x="3367" y="69596"/>
                      <a:pt x="2362" y="63548"/>
                    </a:cubicBezTo>
                    <a:close/>
                    <a:moveTo>
                      <a:pt x="221241" y="58870"/>
                    </a:moveTo>
                    <a:cubicBezTo>
                      <a:pt x="222978" y="62466"/>
                      <a:pt x="223100" y="66046"/>
                      <a:pt x="221561" y="69535"/>
                    </a:cubicBezTo>
                    <a:cubicBezTo>
                      <a:pt x="221515" y="69657"/>
                      <a:pt x="221454" y="69779"/>
                      <a:pt x="221393" y="69901"/>
                    </a:cubicBezTo>
                    <a:cubicBezTo>
                      <a:pt x="212663" y="75203"/>
                      <a:pt x="196407" y="82318"/>
                      <a:pt x="167870" y="87072"/>
                    </a:cubicBezTo>
                    <a:cubicBezTo>
                      <a:pt x="154401" y="89312"/>
                      <a:pt x="142989" y="90195"/>
                      <a:pt x="138358" y="90500"/>
                    </a:cubicBezTo>
                    <a:cubicBezTo>
                      <a:pt x="137946" y="90424"/>
                      <a:pt x="137535" y="90363"/>
                      <a:pt x="137124" y="90302"/>
                    </a:cubicBezTo>
                    <a:cubicBezTo>
                      <a:pt x="137139" y="89632"/>
                      <a:pt x="137063" y="88961"/>
                      <a:pt x="136941" y="88260"/>
                    </a:cubicBezTo>
                    <a:cubicBezTo>
                      <a:pt x="140536" y="87438"/>
                      <a:pt x="154462" y="84177"/>
                      <a:pt x="170353" y="79469"/>
                    </a:cubicBezTo>
                    <a:cubicBezTo>
                      <a:pt x="186960" y="74548"/>
                      <a:pt x="209083" y="67022"/>
                      <a:pt x="221241" y="58870"/>
                    </a:cubicBezTo>
                    <a:close/>
                    <a:moveTo>
                      <a:pt x="220525" y="71501"/>
                    </a:moveTo>
                    <a:lnTo>
                      <a:pt x="220525" y="71501"/>
                    </a:lnTo>
                    <a:cubicBezTo>
                      <a:pt x="216929" y="77245"/>
                      <a:pt x="208915" y="82379"/>
                      <a:pt x="197595" y="86097"/>
                    </a:cubicBezTo>
                    <a:cubicBezTo>
                      <a:pt x="184975" y="90261"/>
                      <a:pt x="169214" y="92423"/>
                      <a:pt x="151807" y="92423"/>
                    </a:cubicBezTo>
                    <a:cubicBezTo>
                      <a:pt x="150552" y="92423"/>
                      <a:pt x="149289" y="92412"/>
                      <a:pt x="148017" y="92389"/>
                    </a:cubicBezTo>
                    <a:cubicBezTo>
                      <a:pt x="146082" y="91947"/>
                      <a:pt x="144102" y="91536"/>
                      <a:pt x="142106" y="91155"/>
                    </a:cubicBezTo>
                    <a:cubicBezTo>
                      <a:pt x="147865" y="90698"/>
                      <a:pt x="157281" y="89769"/>
                      <a:pt x="168007" y="87986"/>
                    </a:cubicBezTo>
                    <a:cubicBezTo>
                      <a:pt x="178352" y="86264"/>
                      <a:pt x="187874" y="84101"/>
                      <a:pt x="196285" y="81557"/>
                    </a:cubicBezTo>
                    <a:cubicBezTo>
                      <a:pt x="205807" y="78677"/>
                      <a:pt x="213943" y="75310"/>
                      <a:pt x="220525" y="71501"/>
                    </a:cubicBezTo>
                    <a:close/>
                    <a:moveTo>
                      <a:pt x="110901" y="75656"/>
                    </a:moveTo>
                    <a:cubicBezTo>
                      <a:pt x="111394" y="75656"/>
                      <a:pt x="111855" y="75668"/>
                      <a:pt x="112304" y="75691"/>
                    </a:cubicBezTo>
                    <a:lnTo>
                      <a:pt x="112350" y="75691"/>
                    </a:lnTo>
                    <a:cubicBezTo>
                      <a:pt x="112624" y="75691"/>
                      <a:pt x="112898" y="75706"/>
                      <a:pt x="113173" y="75721"/>
                    </a:cubicBezTo>
                    <a:lnTo>
                      <a:pt x="113416" y="75721"/>
                    </a:lnTo>
                    <a:cubicBezTo>
                      <a:pt x="114970" y="75797"/>
                      <a:pt x="116662" y="76011"/>
                      <a:pt x="118566" y="76407"/>
                    </a:cubicBezTo>
                    <a:cubicBezTo>
                      <a:pt x="120547" y="76803"/>
                      <a:pt x="122482" y="77382"/>
                      <a:pt x="124325" y="78144"/>
                    </a:cubicBezTo>
                    <a:cubicBezTo>
                      <a:pt x="125834" y="78753"/>
                      <a:pt x="127296" y="79515"/>
                      <a:pt x="128683" y="80399"/>
                    </a:cubicBezTo>
                    <a:cubicBezTo>
                      <a:pt x="129399" y="80856"/>
                      <a:pt x="130085" y="81359"/>
                      <a:pt x="130694" y="81877"/>
                    </a:cubicBezTo>
                    <a:lnTo>
                      <a:pt x="130709" y="81877"/>
                    </a:lnTo>
                    <a:cubicBezTo>
                      <a:pt x="131334" y="82379"/>
                      <a:pt x="131913" y="82943"/>
                      <a:pt x="132416" y="83507"/>
                    </a:cubicBezTo>
                    <a:cubicBezTo>
                      <a:pt x="133177" y="84360"/>
                      <a:pt x="133772" y="85228"/>
                      <a:pt x="134213" y="86097"/>
                    </a:cubicBezTo>
                    <a:cubicBezTo>
                      <a:pt x="134579" y="86798"/>
                      <a:pt x="134853" y="87529"/>
                      <a:pt x="135021" y="88245"/>
                    </a:cubicBezTo>
                    <a:cubicBezTo>
                      <a:pt x="135219" y="89068"/>
                      <a:pt x="135310" y="89875"/>
                      <a:pt x="135265" y="90637"/>
                    </a:cubicBezTo>
                    <a:cubicBezTo>
                      <a:pt x="135234" y="90774"/>
                      <a:pt x="135234" y="90896"/>
                      <a:pt x="135219" y="91003"/>
                    </a:cubicBezTo>
                    <a:cubicBezTo>
                      <a:pt x="135158" y="91536"/>
                      <a:pt x="135067" y="92024"/>
                      <a:pt x="134914" y="92465"/>
                    </a:cubicBezTo>
                    <a:cubicBezTo>
                      <a:pt x="134625" y="93395"/>
                      <a:pt x="134153" y="94233"/>
                      <a:pt x="133543" y="94964"/>
                    </a:cubicBezTo>
                    <a:cubicBezTo>
                      <a:pt x="132416" y="96290"/>
                      <a:pt x="130785" y="97417"/>
                      <a:pt x="128668" y="98270"/>
                    </a:cubicBezTo>
                    <a:cubicBezTo>
                      <a:pt x="126870" y="98986"/>
                      <a:pt x="124645" y="99550"/>
                      <a:pt x="122086" y="99916"/>
                    </a:cubicBezTo>
                    <a:cubicBezTo>
                      <a:pt x="120078" y="100196"/>
                      <a:pt x="117944" y="100340"/>
                      <a:pt x="115722" y="100340"/>
                    </a:cubicBezTo>
                    <a:cubicBezTo>
                      <a:pt x="115162" y="100340"/>
                      <a:pt x="114596" y="100330"/>
                      <a:pt x="114026" y="100312"/>
                    </a:cubicBezTo>
                    <a:cubicBezTo>
                      <a:pt x="113508" y="100297"/>
                      <a:pt x="112990" y="100266"/>
                      <a:pt x="112441" y="100236"/>
                    </a:cubicBezTo>
                    <a:lnTo>
                      <a:pt x="111832" y="100205"/>
                    </a:lnTo>
                    <a:cubicBezTo>
                      <a:pt x="111634" y="100205"/>
                      <a:pt x="111436" y="100190"/>
                      <a:pt x="111253" y="100175"/>
                    </a:cubicBezTo>
                    <a:lnTo>
                      <a:pt x="111238" y="100175"/>
                    </a:lnTo>
                    <a:cubicBezTo>
                      <a:pt x="111222" y="100175"/>
                      <a:pt x="111222" y="100160"/>
                      <a:pt x="111222" y="100160"/>
                    </a:cubicBezTo>
                    <a:cubicBezTo>
                      <a:pt x="110476" y="100129"/>
                      <a:pt x="109745" y="100038"/>
                      <a:pt x="109059" y="99962"/>
                    </a:cubicBezTo>
                    <a:lnTo>
                      <a:pt x="108510" y="99885"/>
                    </a:lnTo>
                    <a:cubicBezTo>
                      <a:pt x="107444" y="99748"/>
                      <a:pt x="106454" y="99626"/>
                      <a:pt x="105478" y="99459"/>
                    </a:cubicBezTo>
                    <a:cubicBezTo>
                      <a:pt x="103010" y="99017"/>
                      <a:pt x="100740" y="98423"/>
                      <a:pt x="98759" y="97691"/>
                    </a:cubicBezTo>
                    <a:cubicBezTo>
                      <a:pt x="96596" y="96884"/>
                      <a:pt x="94813" y="95939"/>
                      <a:pt x="93442" y="94873"/>
                    </a:cubicBezTo>
                    <a:cubicBezTo>
                      <a:pt x="92376" y="94050"/>
                      <a:pt x="91538" y="93136"/>
                      <a:pt x="90928" y="92146"/>
                    </a:cubicBezTo>
                    <a:cubicBezTo>
                      <a:pt x="90669" y="91734"/>
                      <a:pt x="90456" y="91308"/>
                      <a:pt x="90288" y="90850"/>
                    </a:cubicBezTo>
                    <a:cubicBezTo>
                      <a:pt x="90060" y="90256"/>
                      <a:pt x="89923" y="89647"/>
                      <a:pt x="89877" y="89037"/>
                    </a:cubicBezTo>
                    <a:lnTo>
                      <a:pt x="89877" y="89022"/>
                    </a:lnTo>
                    <a:cubicBezTo>
                      <a:pt x="89831" y="88611"/>
                      <a:pt x="89816" y="88245"/>
                      <a:pt x="89846" y="87849"/>
                    </a:cubicBezTo>
                    <a:cubicBezTo>
                      <a:pt x="89862" y="87560"/>
                      <a:pt x="89907" y="87240"/>
                      <a:pt x="89968" y="86920"/>
                    </a:cubicBezTo>
                    <a:cubicBezTo>
                      <a:pt x="90090" y="86143"/>
                      <a:pt x="90364" y="85366"/>
                      <a:pt x="90776" y="84543"/>
                    </a:cubicBezTo>
                    <a:cubicBezTo>
                      <a:pt x="91096" y="83888"/>
                      <a:pt x="91492" y="83278"/>
                      <a:pt x="91949" y="82730"/>
                    </a:cubicBezTo>
                    <a:cubicBezTo>
                      <a:pt x="92558" y="81983"/>
                      <a:pt x="93259" y="81298"/>
                      <a:pt x="94036" y="80688"/>
                    </a:cubicBezTo>
                    <a:lnTo>
                      <a:pt x="94052" y="80688"/>
                    </a:lnTo>
                    <a:cubicBezTo>
                      <a:pt x="95316" y="79683"/>
                      <a:pt x="96809" y="78799"/>
                      <a:pt x="98500" y="78068"/>
                    </a:cubicBezTo>
                    <a:cubicBezTo>
                      <a:pt x="99994" y="77412"/>
                      <a:pt x="101578" y="76894"/>
                      <a:pt x="103193" y="76529"/>
                    </a:cubicBezTo>
                    <a:cubicBezTo>
                      <a:pt x="105204" y="76056"/>
                      <a:pt x="107261" y="75782"/>
                      <a:pt x="109303" y="75691"/>
                    </a:cubicBezTo>
                    <a:cubicBezTo>
                      <a:pt x="109882" y="75668"/>
                      <a:pt x="110407" y="75656"/>
                      <a:pt x="110901" y="75656"/>
                    </a:cubicBezTo>
                    <a:close/>
                    <a:moveTo>
                      <a:pt x="88140" y="90058"/>
                    </a:moveTo>
                    <a:cubicBezTo>
                      <a:pt x="88247" y="90531"/>
                      <a:pt x="88384" y="91018"/>
                      <a:pt x="88551" y="91506"/>
                    </a:cubicBezTo>
                    <a:cubicBezTo>
                      <a:pt x="88643" y="91734"/>
                      <a:pt x="88734" y="91947"/>
                      <a:pt x="88841" y="92176"/>
                    </a:cubicBezTo>
                    <a:cubicBezTo>
                      <a:pt x="72157" y="92313"/>
                      <a:pt x="55840" y="97006"/>
                      <a:pt x="44961" y="100982"/>
                    </a:cubicBezTo>
                    <a:cubicBezTo>
                      <a:pt x="37892" y="103572"/>
                      <a:pt x="32178" y="106178"/>
                      <a:pt x="28628" y="107915"/>
                    </a:cubicBezTo>
                    <a:cubicBezTo>
                      <a:pt x="37161" y="100282"/>
                      <a:pt x="49563" y="94995"/>
                      <a:pt x="65515" y="92176"/>
                    </a:cubicBezTo>
                    <a:cubicBezTo>
                      <a:pt x="70085" y="91384"/>
                      <a:pt x="74839" y="90790"/>
                      <a:pt x="79623" y="90439"/>
                    </a:cubicBezTo>
                    <a:lnTo>
                      <a:pt x="79715" y="90439"/>
                    </a:lnTo>
                    <a:cubicBezTo>
                      <a:pt x="82609" y="90226"/>
                      <a:pt x="85443" y="90104"/>
                      <a:pt x="88140" y="90058"/>
                    </a:cubicBezTo>
                    <a:close/>
                    <a:moveTo>
                      <a:pt x="89344" y="93105"/>
                    </a:moveTo>
                    <a:cubicBezTo>
                      <a:pt x="89344" y="93105"/>
                      <a:pt x="89344" y="93105"/>
                      <a:pt x="89344" y="93121"/>
                    </a:cubicBezTo>
                    <a:cubicBezTo>
                      <a:pt x="89862" y="93943"/>
                      <a:pt x="90517" y="94736"/>
                      <a:pt x="91294" y="95467"/>
                    </a:cubicBezTo>
                    <a:cubicBezTo>
                      <a:pt x="69628" y="100266"/>
                      <a:pt x="52183" y="107077"/>
                      <a:pt x="41274" y="112013"/>
                    </a:cubicBezTo>
                    <a:cubicBezTo>
                      <a:pt x="31508" y="116416"/>
                      <a:pt x="25124" y="120119"/>
                      <a:pt x="22991" y="121414"/>
                    </a:cubicBezTo>
                    <a:cubicBezTo>
                      <a:pt x="21254" y="118473"/>
                      <a:pt x="22123" y="114969"/>
                      <a:pt x="25581" y="110977"/>
                    </a:cubicBezTo>
                    <a:cubicBezTo>
                      <a:pt x="25840" y="110672"/>
                      <a:pt x="26099" y="110383"/>
                      <a:pt x="26373" y="110093"/>
                    </a:cubicBezTo>
                    <a:cubicBezTo>
                      <a:pt x="29101" y="108676"/>
                      <a:pt x="36033" y="105233"/>
                      <a:pt x="45297" y="101851"/>
                    </a:cubicBezTo>
                    <a:cubicBezTo>
                      <a:pt x="56205" y="97859"/>
                      <a:pt x="72630" y="93151"/>
                      <a:pt x="89344" y="93105"/>
                    </a:cubicBezTo>
                    <a:close/>
                    <a:moveTo>
                      <a:pt x="136925" y="92146"/>
                    </a:moveTo>
                    <a:cubicBezTo>
                      <a:pt x="140597" y="92724"/>
                      <a:pt x="144223" y="93410"/>
                      <a:pt x="147697" y="94218"/>
                    </a:cubicBezTo>
                    <a:lnTo>
                      <a:pt x="147713" y="94218"/>
                    </a:lnTo>
                    <a:cubicBezTo>
                      <a:pt x="175594" y="100617"/>
                      <a:pt x="189307" y="111708"/>
                      <a:pt x="195919" y="119875"/>
                    </a:cubicBezTo>
                    <a:cubicBezTo>
                      <a:pt x="196452" y="120530"/>
                      <a:pt x="196940" y="121185"/>
                      <a:pt x="197366" y="121840"/>
                    </a:cubicBezTo>
                    <a:lnTo>
                      <a:pt x="197366" y="121840"/>
                    </a:lnTo>
                    <a:cubicBezTo>
                      <a:pt x="183593" y="111480"/>
                      <a:pt x="168068" y="104944"/>
                      <a:pt x="157159" y="101196"/>
                    </a:cubicBezTo>
                    <a:cubicBezTo>
                      <a:pt x="146844" y="97661"/>
                      <a:pt x="138601" y="95909"/>
                      <a:pt x="135585" y="95315"/>
                    </a:cubicBezTo>
                    <a:cubicBezTo>
                      <a:pt x="136057" y="94614"/>
                      <a:pt x="136423" y="93852"/>
                      <a:pt x="136697" y="93029"/>
                    </a:cubicBezTo>
                    <a:cubicBezTo>
                      <a:pt x="136788" y="92755"/>
                      <a:pt x="136865" y="92450"/>
                      <a:pt x="136925" y="92146"/>
                    </a:cubicBezTo>
                    <a:close/>
                    <a:moveTo>
                      <a:pt x="109790" y="106117"/>
                    </a:moveTo>
                    <a:cubicBezTo>
                      <a:pt x="111619" y="110292"/>
                      <a:pt x="114300" y="114238"/>
                      <a:pt x="117789" y="117894"/>
                    </a:cubicBezTo>
                    <a:cubicBezTo>
                      <a:pt x="117347" y="119357"/>
                      <a:pt x="115610" y="123821"/>
                      <a:pt x="110430" y="124537"/>
                    </a:cubicBezTo>
                    <a:cubicBezTo>
                      <a:pt x="109967" y="124578"/>
                      <a:pt x="109432" y="124631"/>
                      <a:pt x="108856" y="124631"/>
                    </a:cubicBezTo>
                    <a:cubicBezTo>
                      <a:pt x="108787" y="124631"/>
                      <a:pt x="108718" y="124630"/>
                      <a:pt x="108648" y="124628"/>
                    </a:cubicBezTo>
                    <a:cubicBezTo>
                      <a:pt x="107642" y="124583"/>
                      <a:pt x="106728" y="124430"/>
                      <a:pt x="105936" y="124156"/>
                    </a:cubicBezTo>
                    <a:cubicBezTo>
                      <a:pt x="101776" y="122678"/>
                      <a:pt x="100862" y="118031"/>
                      <a:pt x="100679" y="116569"/>
                    </a:cubicBezTo>
                    <a:cubicBezTo>
                      <a:pt x="104503" y="113445"/>
                      <a:pt x="107566" y="109956"/>
                      <a:pt x="109790" y="106117"/>
                    </a:cubicBezTo>
                    <a:close/>
                    <a:moveTo>
                      <a:pt x="92178" y="96229"/>
                    </a:moveTo>
                    <a:cubicBezTo>
                      <a:pt x="92223" y="96274"/>
                      <a:pt x="92269" y="96305"/>
                      <a:pt x="92315" y="96335"/>
                    </a:cubicBezTo>
                    <a:cubicBezTo>
                      <a:pt x="93579" y="97326"/>
                      <a:pt x="95149" y="98209"/>
                      <a:pt x="96992" y="98986"/>
                    </a:cubicBezTo>
                    <a:cubicBezTo>
                      <a:pt x="86875" y="105812"/>
                      <a:pt x="70558" y="115228"/>
                      <a:pt x="35393" y="128285"/>
                    </a:cubicBezTo>
                    <a:cubicBezTo>
                      <a:pt x="35210" y="128239"/>
                      <a:pt x="35028" y="128209"/>
                      <a:pt x="34860" y="128163"/>
                    </a:cubicBezTo>
                    <a:cubicBezTo>
                      <a:pt x="34845" y="128163"/>
                      <a:pt x="34829" y="128163"/>
                      <a:pt x="34814" y="128148"/>
                    </a:cubicBezTo>
                    <a:cubicBezTo>
                      <a:pt x="29360" y="126792"/>
                      <a:pt x="25475" y="124735"/>
                      <a:pt x="23509" y="122176"/>
                    </a:cubicBezTo>
                    <a:cubicBezTo>
                      <a:pt x="25657" y="120880"/>
                      <a:pt x="31996" y="117209"/>
                      <a:pt x="41670" y="112851"/>
                    </a:cubicBezTo>
                    <a:cubicBezTo>
                      <a:pt x="52655" y="107899"/>
                      <a:pt x="70283" y="101013"/>
                      <a:pt x="92178" y="96229"/>
                    </a:cubicBezTo>
                    <a:close/>
                    <a:moveTo>
                      <a:pt x="105250" y="101302"/>
                    </a:moveTo>
                    <a:cubicBezTo>
                      <a:pt x="106240" y="101470"/>
                      <a:pt x="107231" y="101592"/>
                      <a:pt x="108267" y="101729"/>
                    </a:cubicBezTo>
                    <a:lnTo>
                      <a:pt x="108830" y="101805"/>
                    </a:lnTo>
                    <a:cubicBezTo>
                      <a:pt x="109150" y="101836"/>
                      <a:pt x="109486" y="101881"/>
                      <a:pt x="109836" y="101912"/>
                    </a:cubicBezTo>
                    <a:cubicBezTo>
                      <a:pt x="109592" y="102475"/>
                      <a:pt x="109348" y="103009"/>
                      <a:pt x="109089" y="103527"/>
                    </a:cubicBezTo>
                    <a:cubicBezTo>
                      <a:pt x="106865" y="107945"/>
                      <a:pt x="103513" y="111937"/>
                      <a:pt x="99125" y="115426"/>
                    </a:cubicBezTo>
                    <a:cubicBezTo>
                      <a:pt x="91370" y="121581"/>
                      <a:pt x="80354" y="126122"/>
                      <a:pt x="67998" y="128361"/>
                    </a:cubicBezTo>
                    <a:cubicBezTo>
                      <a:pt x="70482" y="127508"/>
                      <a:pt x="73315" y="126411"/>
                      <a:pt x="76332" y="125009"/>
                    </a:cubicBezTo>
                    <a:cubicBezTo>
                      <a:pt x="85093" y="120972"/>
                      <a:pt x="97129" y="113582"/>
                      <a:pt x="105250" y="101302"/>
                    </a:cubicBezTo>
                    <a:close/>
                    <a:moveTo>
                      <a:pt x="134960" y="96137"/>
                    </a:moveTo>
                    <a:cubicBezTo>
                      <a:pt x="137504" y="96625"/>
                      <a:pt x="146021" y="98362"/>
                      <a:pt x="156854" y="102079"/>
                    </a:cubicBezTo>
                    <a:cubicBezTo>
                      <a:pt x="177072" y="108996"/>
                      <a:pt x="190647" y="117696"/>
                      <a:pt x="198707" y="124019"/>
                    </a:cubicBezTo>
                    <a:cubicBezTo>
                      <a:pt x="198829" y="124293"/>
                      <a:pt x="198966" y="124552"/>
                      <a:pt x="199088" y="124796"/>
                    </a:cubicBezTo>
                    <a:cubicBezTo>
                      <a:pt x="199758" y="126259"/>
                      <a:pt x="200139" y="127630"/>
                      <a:pt x="200200" y="128879"/>
                    </a:cubicBezTo>
                    <a:cubicBezTo>
                      <a:pt x="186930" y="126731"/>
                      <a:pt x="168677" y="118839"/>
                      <a:pt x="155559" y="112501"/>
                    </a:cubicBezTo>
                    <a:cubicBezTo>
                      <a:pt x="143782" y="106818"/>
                      <a:pt x="133970" y="101378"/>
                      <a:pt x="130557" y="99444"/>
                    </a:cubicBezTo>
                    <a:cubicBezTo>
                      <a:pt x="132385" y="98560"/>
                      <a:pt x="133878" y="97448"/>
                      <a:pt x="134960" y="96137"/>
                    </a:cubicBezTo>
                    <a:close/>
                    <a:moveTo>
                      <a:pt x="98043" y="99398"/>
                    </a:moveTo>
                    <a:cubicBezTo>
                      <a:pt x="98059" y="99413"/>
                      <a:pt x="98089" y="99413"/>
                      <a:pt x="98104" y="99428"/>
                    </a:cubicBezTo>
                    <a:cubicBezTo>
                      <a:pt x="99963" y="100114"/>
                      <a:pt x="102020" y="100678"/>
                      <a:pt x="104260" y="101119"/>
                    </a:cubicBezTo>
                    <a:cubicBezTo>
                      <a:pt x="96276" y="113019"/>
                      <a:pt x="84529" y="120195"/>
                      <a:pt x="75966" y="124156"/>
                    </a:cubicBezTo>
                    <a:cubicBezTo>
                      <a:pt x="70177" y="126838"/>
                      <a:pt x="65042" y="128437"/>
                      <a:pt x="61873" y="129275"/>
                    </a:cubicBezTo>
                    <a:cubicBezTo>
                      <a:pt x="60791" y="129397"/>
                      <a:pt x="59694" y="129519"/>
                      <a:pt x="58598" y="129611"/>
                    </a:cubicBezTo>
                    <a:cubicBezTo>
                      <a:pt x="56048" y="129821"/>
                      <a:pt x="53524" y="129924"/>
                      <a:pt x="51062" y="129924"/>
                    </a:cubicBezTo>
                    <a:cubicBezTo>
                      <a:pt x="46020" y="129924"/>
                      <a:pt x="41241" y="129490"/>
                      <a:pt x="37054" y="128651"/>
                    </a:cubicBezTo>
                    <a:cubicBezTo>
                      <a:pt x="71990" y="115594"/>
                      <a:pt x="88049" y="106208"/>
                      <a:pt x="98043" y="99398"/>
                    </a:cubicBezTo>
                    <a:close/>
                    <a:moveTo>
                      <a:pt x="129506" y="99916"/>
                    </a:moveTo>
                    <a:cubicBezTo>
                      <a:pt x="132233" y="101470"/>
                      <a:pt x="142578" y="107275"/>
                      <a:pt x="155148" y="113339"/>
                    </a:cubicBezTo>
                    <a:cubicBezTo>
                      <a:pt x="168372" y="119723"/>
                      <a:pt x="186793" y="127676"/>
                      <a:pt x="200200" y="129824"/>
                    </a:cubicBezTo>
                    <a:cubicBezTo>
                      <a:pt x="200048" y="131728"/>
                      <a:pt x="199119" y="133404"/>
                      <a:pt x="197427" y="134791"/>
                    </a:cubicBezTo>
                    <a:cubicBezTo>
                      <a:pt x="197351" y="134852"/>
                      <a:pt x="197275" y="134913"/>
                      <a:pt x="197199" y="134974"/>
                    </a:cubicBezTo>
                    <a:cubicBezTo>
                      <a:pt x="188210" y="134227"/>
                      <a:pt x="178779" y="132018"/>
                      <a:pt x="169149" y="128392"/>
                    </a:cubicBezTo>
                    <a:cubicBezTo>
                      <a:pt x="161212" y="125406"/>
                      <a:pt x="153106" y="121459"/>
                      <a:pt x="145092" y="116660"/>
                    </a:cubicBezTo>
                    <a:cubicBezTo>
                      <a:pt x="134320" y="110215"/>
                      <a:pt x="126550" y="103938"/>
                      <a:pt x="123716" y="101531"/>
                    </a:cubicBezTo>
                    <a:cubicBezTo>
                      <a:pt x="125864" y="101150"/>
                      <a:pt x="127769" y="100632"/>
                      <a:pt x="129368" y="99977"/>
                    </a:cubicBezTo>
                    <a:cubicBezTo>
                      <a:pt x="129414" y="99962"/>
                      <a:pt x="129460" y="99946"/>
                      <a:pt x="129506" y="99916"/>
                    </a:cubicBezTo>
                    <a:close/>
                    <a:moveTo>
                      <a:pt x="122512" y="101729"/>
                    </a:moveTo>
                    <a:cubicBezTo>
                      <a:pt x="124737" y="103649"/>
                      <a:pt x="132903" y="110459"/>
                      <a:pt x="144589" y="117452"/>
                    </a:cubicBezTo>
                    <a:cubicBezTo>
                      <a:pt x="152664" y="122282"/>
                      <a:pt x="160815" y="126259"/>
                      <a:pt x="168814" y="129260"/>
                    </a:cubicBezTo>
                    <a:cubicBezTo>
                      <a:pt x="178123" y="132764"/>
                      <a:pt x="187250" y="134958"/>
                      <a:pt x="195980" y="135796"/>
                    </a:cubicBezTo>
                    <a:cubicBezTo>
                      <a:pt x="194258" y="136832"/>
                      <a:pt x="192064" y="137655"/>
                      <a:pt x="189444" y="138234"/>
                    </a:cubicBezTo>
                    <a:cubicBezTo>
                      <a:pt x="188910" y="138356"/>
                      <a:pt x="188362" y="138463"/>
                      <a:pt x="187798" y="138554"/>
                    </a:cubicBezTo>
                    <a:cubicBezTo>
                      <a:pt x="176752" y="137792"/>
                      <a:pt x="166148" y="135461"/>
                      <a:pt x="156229" y="131622"/>
                    </a:cubicBezTo>
                    <a:cubicBezTo>
                      <a:pt x="147865" y="128392"/>
                      <a:pt x="139957" y="124080"/>
                      <a:pt x="132766" y="118808"/>
                    </a:cubicBezTo>
                    <a:cubicBezTo>
                      <a:pt x="123183" y="111785"/>
                      <a:pt x="117393" y="104913"/>
                      <a:pt x="115275" y="102201"/>
                    </a:cubicBezTo>
                    <a:lnTo>
                      <a:pt x="115275" y="102201"/>
                    </a:lnTo>
                    <a:cubicBezTo>
                      <a:pt x="115388" y="102202"/>
                      <a:pt x="115501" y="102202"/>
                      <a:pt x="115613" y="102202"/>
                    </a:cubicBezTo>
                    <a:cubicBezTo>
                      <a:pt x="117973" y="102202"/>
                      <a:pt x="120221" y="102050"/>
                      <a:pt x="122345" y="101744"/>
                    </a:cubicBezTo>
                    <a:cubicBezTo>
                      <a:pt x="122390" y="101744"/>
                      <a:pt x="122451" y="101729"/>
                      <a:pt x="122512" y="101729"/>
                    </a:cubicBezTo>
                    <a:close/>
                    <a:moveTo>
                      <a:pt x="111786" y="102064"/>
                    </a:moveTo>
                    <a:lnTo>
                      <a:pt x="112335" y="102095"/>
                    </a:lnTo>
                    <a:cubicBezTo>
                      <a:pt x="112868" y="102125"/>
                      <a:pt x="113432" y="102156"/>
                      <a:pt x="113965" y="102171"/>
                    </a:cubicBezTo>
                    <a:lnTo>
                      <a:pt x="114102" y="102171"/>
                    </a:lnTo>
                    <a:cubicBezTo>
                      <a:pt x="114757" y="103070"/>
                      <a:pt x="116128" y="104807"/>
                      <a:pt x="118216" y="107092"/>
                    </a:cubicBezTo>
                    <a:cubicBezTo>
                      <a:pt x="121019" y="110139"/>
                      <a:pt x="125712" y="114786"/>
                      <a:pt x="132187" y="119524"/>
                    </a:cubicBezTo>
                    <a:cubicBezTo>
                      <a:pt x="139455" y="124857"/>
                      <a:pt x="147423" y="129215"/>
                      <a:pt x="155879" y="132475"/>
                    </a:cubicBezTo>
                    <a:cubicBezTo>
                      <a:pt x="164594" y="135857"/>
                      <a:pt x="173842" y="138067"/>
                      <a:pt x="183441" y="139103"/>
                    </a:cubicBezTo>
                    <a:cubicBezTo>
                      <a:pt x="181853" y="139232"/>
                      <a:pt x="180193" y="139297"/>
                      <a:pt x="178474" y="139297"/>
                    </a:cubicBezTo>
                    <a:cubicBezTo>
                      <a:pt x="171108" y="139297"/>
                      <a:pt x="162679" y="138115"/>
                      <a:pt x="154340" y="135842"/>
                    </a:cubicBezTo>
                    <a:cubicBezTo>
                      <a:pt x="139866" y="131911"/>
                      <a:pt x="127494" y="125207"/>
                      <a:pt x="119480" y="116980"/>
                    </a:cubicBezTo>
                    <a:cubicBezTo>
                      <a:pt x="115580" y="112973"/>
                      <a:pt x="112700" y="108616"/>
                      <a:pt x="110933" y="103999"/>
                    </a:cubicBezTo>
                    <a:cubicBezTo>
                      <a:pt x="111238" y="103390"/>
                      <a:pt x="111512" y="102750"/>
                      <a:pt x="111786" y="102064"/>
                    </a:cubicBezTo>
                    <a:close/>
                    <a:moveTo>
                      <a:pt x="174680" y="149524"/>
                    </a:moveTo>
                    <a:lnTo>
                      <a:pt x="174680" y="149524"/>
                    </a:lnTo>
                    <a:cubicBezTo>
                      <a:pt x="171602" y="150560"/>
                      <a:pt x="167062" y="152205"/>
                      <a:pt x="161760" y="154476"/>
                    </a:cubicBezTo>
                    <a:cubicBezTo>
                      <a:pt x="162994" y="153181"/>
                      <a:pt x="164868" y="151352"/>
                      <a:pt x="166727" y="150057"/>
                    </a:cubicBezTo>
                    <a:cubicBezTo>
                      <a:pt x="167001" y="150027"/>
                      <a:pt x="167275" y="149996"/>
                      <a:pt x="167550" y="149966"/>
                    </a:cubicBezTo>
                    <a:cubicBezTo>
                      <a:pt x="169881" y="149722"/>
                      <a:pt x="172273" y="149570"/>
                      <a:pt x="174680" y="149524"/>
                    </a:cubicBezTo>
                    <a:close/>
                    <a:moveTo>
                      <a:pt x="177712" y="149509"/>
                    </a:moveTo>
                    <a:lnTo>
                      <a:pt x="177712" y="149509"/>
                    </a:lnTo>
                    <a:cubicBezTo>
                      <a:pt x="177362" y="150316"/>
                      <a:pt x="176981" y="151139"/>
                      <a:pt x="176585" y="151977"/>
                    </a:cubicBezTo>
                    <a:cubicBezTo>
                      <a:pt x="176539" y="152053"/>
                      <a:pt x="176508" y="152114"/>
                      <a:pt x="176478" y="152190"/>
                    </a:cubicBezTo>
                    <a:cubicBezTo>
                      <a:pt x="171359" y="153760"/>
                      <a:pt x="166102" y="154598"/>
                      <a:pt x="162933" y="154994"/>
                    </a:cubicBezTo>
                    <a:cubicBezTo>
                      <a:pt x="169759" y="152099"/>
                      <a:pt x="175198" y="150301"/>
                      <a:pt x="177712" y="149509"/>
                    </a:cubicBezTo>
                    <a:close/>
                    <a:moveTo>
                      <a:pt x="30439" y="150243"/>
                    </a:moveTo>
                    <a:cubicBezTo>
                      <a:pt x="31849" y="150243"/>
                      <a:pt x="33247" y="150273"/>
                      <a:pt x="34631" y="150331"/>
                    </a:cubicBezTo>
                    <a:cubicBezTo>
                      <a:pt x="34814" y="150347"/>
                      <a:pt x="34997" y="150362"/>
                      <a:pt x="35180" y="150362"/>
                    </a:cubicBezTo>
                    <a:cubicBezTo>
                      <a:pt x="38181" y="152663"/>
                      <a:pt x="41076" y="155679"/>
                      <a:pt x="42615" y="157355"/>
                    </a:cubicBezTo>
                    <a:cubicBezTo>
                      <a:pt x="32011" y="153973"/>
                      <a:pt x="23052" y="151977"/>
                      <a:pt x="18009" y="150987"/>
                    </a:cubicBezTo>
                    <a:cubicBezTo>
                      <a:pt x="22217" y="150489"/>
                      <a:pt x="26375" y="150243"/>
                      <a:pt x="30439" y="150243"/>
                    </a:cubicBezTo>
                    <a:close/>
                    <a:moveTo>
                      <a:pt x="15053" y="151368"/>
                    </a:moveTo>
                    <a:lnTo>
                      <a:pt x="15053" y="151368"/>
                    </a:lnTo>
                    <a:cubicBezTo>
                      <a:pt x="18847" y="152038"/>
                      <a:pt x="29238" y="154080"/>
                      <a:pt x="42127" y="158178"/>
                    </a:cubicBezTo>
                    <a:cubicBezTo>
                      <a:pt x="32773" y="159763"/>
                      <a:pt x="24058" y="160341"/>
                      <a:pt x="21269" y="160494"/>
                    </a:cubicBezTo>
                    <a:cubicBezTo>
                      <a:pt x="21254" y="160463"/>
                      <a:pt x="21239" y="160448"/>
                      <a:pt x="21224" y="160418"/>
                    </a:cubicBezTo>
                    <a:cubicBezTo>
                      <a:pt x="21193" y="160387"/>
                      <a:pt x="21178" y="160372"/>
                      <a:pt x="21148" y="160341"/>
                    </a:cubicBezTo>
                    <a:cubicBezTo>
                      <a:pt x="18938" y="157523"/>
                      <a:pt x="16882" y="154506"/>
                      <a:pt x="15053" y="151368"/>
                    </a:cubicBezTo>
                    <a:close/>
                    <a:moveTo>
                      <a:pt x="164853" y="150301"/>
                    </a:moveTo>
                    <a:cubicBezTo>
                      <a:pt x="162324" y="152343"/>
                      <a:pt x="160099" y="154887"/>
                      <a:pt x="159673" y="155390"/>
                    </a:cubicBezTo>
                    <a:cubicBezTo>
                      <a:pt x="154752" y="157584"/>
                      <a:pt x="149998" y="159961"/>
                      <a:pt x="145534" y="162490"/>
                    </a:cubicBezTo>
                    <a:cubicBezTo>
                      <a:pt x="148291" y="158346"/>
                      <a:pt x="150684" y="155085"/>
                      <a:pt x="152314" y="153242"/>
                    </a:cubicBezTo>
                    <a:lnTo>
                      <a:pt x="152999" y="153013"/>
                    </a:lnTo>
                    <a:cubicBezTo>
                      <a:pt x="156747" y="151794"/>
                      <a:pt x="160724" y="150880"/>
                      <a:pt x="164853" y="150301"/>
                    </a:cubicBezTo>
                    <a:close/>
                    <a:moveTo>
                      <a:pt x="175899" y="153333"/>
                    </a:moveTo>
                    <a:cubicBezTo>
                      <a:pt x="174772" y="155496"/>
                      <a:pt x="173492" y="157645"/>
                      <a:pt x="172090" y="159717"/>
                    </a:cubicBezTo>
                    <a:cubicBezTo>
                      <a:pt x="172060" y="159747"/>
                      <a:pt x="172029" y="159763"/>
                      <a:pt x="172014" y="159793"/>
                    </a:cubicBezTo>
                    <a:cubicBezTo>
                      <a:pt x="171907" y="159961"/>
                      <a:pt x="171801" y="160113"/>
                      <a:pt x="171694" y="160265"/>
                    </a:cubicBezTo>
                    <a:cubicBezTo>
                      <a:pt x="167733" y="161804"/>
                      <a:pt x="161912" y="162825"/>
                      <a:pt x="154736" y="163252"/>
                    </a:cubicBezTo>
                    <a:cubicBezTo>
                      <a:pt x="151731" y="163420"/>
                      <a:pt x="149028" y="163455"/>
                      <a:pt x="147094" y="163455"/>
                    </a:cubicBezTo>
                    <a:cubicBezTo>
                      <a:pt x="146577" y="163455"/>
                      <a:pt x="146115" y="163453"/>
                      <a:pt x="145717" y="163450"/>
                    </a:cubicBezTo>
                    <a:cubicBezTo>
                      <a:pt x="150257" y="160875"/>
                      <a:pt x="155071" y="158452"/>
                      <a:pt x="160069" y="156228"/>
                    </a:cubicBezTo>
                    <a:cubicBezTo>
                      <a:pt x="160937" y="156152"/>
                      <a:pt x="168433" y="155496"/>
                      <a:pt x="175899" y="153333"/>
                    </a:cubicBezTo>
                    <a:close/>
                    <a:moveTo>
                      <a:pt x="36795" y="150469"/>
                    </a:moveTo>
                    <a:cubicBezTo>
                      <a:pt x="43240" y="150895"/>
                      <a:pt x="49502" y="151992"/>
                      <a:pt x="55413" y="153714"/>
                    </a:cubicBezTo>
                    <a:cubicBezTo>
                      <a:pt x="55687" y="153790"/>
                      <a:pt x="55946" y="153881"/>
                      <a:pt x="56205" y="153958"/>
                    </a:cubicBezTo>
                    <a:cubicBezTo>
                      <a:pt x="60487" y="158117"/>
                      <a:pt x="64113" y="163709"/>
                      <a:pt x="65621" y="166192"/>
                    </a:cubicBezTo>
                    <a:cubicBezTo>
                      <a:pt x="59009" y="163175"/>
                      <a:pt x="51878" y="160402"/>
                      <a:pt x="44367" y="157934"/>
                    </a:cubicBezTo>
                    <a:cubicBezTo>
                      <a:pt x="43834" y="157325"/>
                      <a:pt x="40512" y="153531"/>
                      <a:pt x="36795" y="150469"/>
                    </a:cubicBezTo>
                    <a:close/>
                    <a:moveTo>
                      <a:pt x="150592" y="153851"/>
                    </a:moveTo>
                    <a:cubicBezTo>
                      <a:pt x="148276" y="156715"/>
                      <a:pt x="145488" y="160844"/>
                      <a:pt x="143812" y="163404"/>
                    </a:cubicBezTo>
                    <a:cubicBezTo>
                      <a:pt x="143766" y="163465"/>
                      <a:pt x="143751" y="163495"/>
                      <a:pt x="143721" y="163541"/>
                    </a:cubicBezTo>
                    <a:cubicBezTo>
                      <a:pt x="139942" y="165735"/>
                      <a:pt x="136331" y="168066"/>
                      <a:pt x="132979" y="170489"/>
                    </a:cubicBezTo>
                    <a:cubicBezTo>
                      <a:pt x="133589" y="168401"/>
                      <a:pt x="135082" y="164105"/>
                      <a:pt x="137687" y="160296"/>
                    </a:cubicBezTo>
                    <a:cubicBezTo>
                      <a:pt x="137992" y="160098"/>
                      <a:pt x="138297" y="159900"/>
                      <a:pt x="138586" y="159717"/>
                    </a:cubicBezTo>
                    <a:cubicBezTo>
                      <a:pt x="138601" y="159702"/>
                      <a:pt x="138617" y="159702"/>
                      <a:pt x="138632" y="159686"/>
                    </a:cubicBezTo>
                    <a:cubicBezTo>
                      <a:pt x="142380" y="157355"/>
                      <a:pt x="146387" y="155405"/>
                      <a:pt x="150592" y="153851"/>
                    </a:cubicBezTo>
                    <a:close/>
                    <a:moveTo>
                      <a:pt x="170734" y="161591"/>
                    </a:moveTo>
                    <a:lnTo>
                      <a:pt x="170734" y="161591"/>
                    </a:lnTo>
                    <a:cubicBezTo>
                      <a:pt x="167946" y="165385"/>
                      <a:pt x="164640" y="168919"/>
                      <a:pt x="160892" y="172134"/>
                    </a:cubicBezTo>
                    <a:cubicBezTo>
                      <a:pt x="160678" y="172302"/>
                      <a:pt x="160480" y="172484"/>
                      <a:pt x="160282" y="172652"/>
                    </a:cubicBezTo>
                    <a:cubicBezTo>
                      <a:pt x="157392" y="173275"/>
                      <a:pt x="154258" y="173511"/>
                      <a:pt x="151168" y="173511"/>
                    </a:cubicBezTo>
                    <a:cubicBezTo>
                      <a:pt x="143379" y="173511"/>
                      <a:pt x="135872" y="172011"/>
                      <a:pt x="133254" y="171433"/>
                    </a:cubicBezTo>
                    <a:cubicBezTo>
                      <a:pt x="136666" y="168965"/>
                      <a:pt x="140338" y="166573"/>
                      <a:pt x="144193" y="164333"/>
                    </a:cubicBezTo>
                    <a:cubicBezTo>
                      <a:pt x="144604" y="164349"/>
                      <a:pt x="145823" y="164394"/>
                      <a:pt x="147575" y="164394"/>
                    </a:cubicBezTo>
                    <a:cubicBezTo>
                      <a:pt x="152969" y="164394"/>
                      <a:pt x="163390" y="164044"/>
                      <a:pt x="170734" y="161591"/>
                    </a:cubicBezTo>
                    <a:close/>
                    <a:moveTo>
                      <a:pt x="44017" y="158787"/>
                    </a:moveTo>
                    <a:cubicBezTo>
                      <a:pt x="51604" y="161286"/>
                      <a:pt x="58796" y="164090"/>
                      <a:pt x="65454" y="167137"/>
                    </a:cubicBezTo>
                    <a:cubicBezTo>
                      <a:pt x="56602" y="169727"/>
                      <a:pt x="39339" y="173551"/>
                      <a:pt x="35424" y="174419"/>
                    </a:cubicBezTo>
                    <a:cubicBezTo>
                      <a:pt x="35378" y="174374"/>
                      <a:pt x="35332" y="174343"/>
                      <a:pt x="35287" y="174313"/>
                    </a:cubicBezTo>
                    <a:cubicBezTo>
                      <a:pt x="30289" y="170458"/>
                      <a:pt x="25825" y="166116"/>
                      <a:pt x="21986" y="161378"/>
                    </a:cubicBezTo>
                    <a:cubicBezTo>
                      <a:pt x="25536" y="161164"/>
                      <a:pt x="34616" y="160494"/>
                      <a:pt x="44017" y="158787"/>
                    </a:cubicBezTo>
                    <a:close/>
                    <a:moveTo>
                      <a:pt x="135783" y="161576"/>
                    </a:moveTo>
                    <a:cubicBezTo>
                      <a:pt x="133223" y="165964"/>
                      <a:pt x="131989" y="170458"/>
                      <a:pt x="131760" y="171372"/>
                    </a:cubicBezTo>
                    <a:cubicBezTo>
                      <a:pt x="128256" y="173962"/>
                      <a:pt x="125026" y="176644"/>
                      <a:pt x="122131" y="179356"/>
                    </a:cubicBezTo>
                    <a:cubicBezTo>
                      <a:pt x="122847" y="177177"/>
                      <a:pt x="124219" y="173338"/>
                      <a:pt x="125895" y="170108"/>
                    </a:cubicBezTo>
                    <a:cubicBezTo>
                      <a:pt x="126276" y="169712"/>
                      <a:pt x="126656" y="169315"/>
                      <a:pt x="127037" y="168935"/>
                    </a:cubicBezTo>
                    <a:cubicBezTo>
                      <a:pt x="129765" y="166207"/>
                      <a:pt x="132690" y="163754"/>
                      <a:pt x="135783" y="161576"/>
                    </a:cubicBezTo>
                    <a:close/>
                    <a:moveTo>
                      <a:pt x="58095" y="154552"/>
                    </a:moveTo>
                    <a:lnTo>
                      <a:pt x="58095" y="154552"/>
                    </a:lnTo>
                    <a:cubicBezTo>
                      <a:pt x="66794" y="157401"/>
                      <a:pt x="74946" y="161667"/>
                      <a:pt x="82350" y="167259"/>
                    </a:cubicBezTo>
                    <a:cubicBezTo>
                      <a:pt x="82670" y="167502"/>
                      <a:pt x="83005" y="167761"/>
                      <a:pt x="83341" y="168020"/>
                    </a:cubicBezTo>
                    <a:cubicBezTo>
                      <a:pt x="85839" y="171951"/>
                      <a:pt x="88369" y="177101"/>
                      <a:pt x="89572" y="179661"/>
                    </a:cubicBezTo>
                    <a:cubicBezTo>
                      <a:pt x="82929" y="175044"/>
                      <a:pt x="75372" y="170732"/>
                      <a:pt x="67114" y="166862"/>
                    </a:cubicBezTo>
                    <a:cubicBezTo>
                      <a:pt x="66551" y="165887"/>
                      <a:pt x="62833" y="159595"/>
                      <a:pt x="58095" y="154552"/>
                    </a:cubicBezTo>
                    <a:close/>
                    <a:moveTo>
                      <a:pt x="132263" y="172165"/>
                    </a:moveTo>
                    <a:cubicBezTo>
                      <a:pt x="133711" y="172500"/>
                      <a:pt x="142228" y="174435"/>
                      <a:pt x="151156" y="174435"/>
                    </a:cubicBezTo>
                    <a:cubicBezTo>
                      <a:pt x="153715" y="174435"/>
                      <a:pt x="156306" y="174267"/>
                      <a:pt x="158774" y="173871"/>
                    </a:cubicBezTo>
                    <a:lnTo>
                      <a:pt x="158774" y="173871"/>
                    </a:lnTo>
                    <a:cubicBezTo>
                      <a:pt x="155452" y="176507"/>
                      <a:pt x="151780" y="178945"/>
                      <a:pt x="147850" y="181123"/>
                    </a:cubicBezTo>
                    <a:cubicBezTo>
                      <a:pt x="147819" y="181123"/>
                      <a:pt x="147804" y="181138"/>
                      <a:pt x="147789" y="181138"/>
                    </a:cubicBezTo>
                    <a:cubicBezTo>
                      <a:pt x="147484" y="181306"/>
                      <a:pt x="147179" y="181474"/>
                      <a:pt x="146875" y="181641"/>
                    </a:cubicBezTo>
                    <a:cubicBezTo>
                      <a:pt x="144659" y="181853"/>
                      <a:pt x="142321" y="181938"/>
                      <a:pt x="139993" y="181938"/>
                    </a:cubicBezTo>
                    <a:cubicBezTo>
                      <a:pt x="132282" y="181938"/>
                      <a:pt x="124691" y="181006"/>
                      <a:pt x="122116" y="180666"/>
                    </a:cubicBezTo>
                    <a:cubicBezTo>
                      <a:pt x="125118" y="177771"/>
                      <a:pt x="128530" y="174907"/>
                      <a:pt x="132263" y="172165"/>
                    </a:cubicBezTo>
                    <a:close/>
                    <a:moveTo>
                      <a:pt x="123746" y="172469"/>
                    </a:moveTo>
                    <a:lnTo>
                      <a:pt x="123746" y="172469"/>
                    </a:lnTo>
                    <a:cubicBezTo>
                      <a:pt x="122086" y="176293"/>
                      <a:pt x="120912" y="180087"/>
                      <a:pt x="120714" y="180742"/>
                    </a:cubicBezTo>
                    <a:cubicBezTo>
                      <a:pt x="118978" y="182449"/>
                      <a:pt x="117302" y="184247"/>
                      <a:pt x="115732" y="186090"/>
                    </a:cubicBezTo>
                    <a:cubicBezTo>
                      <a:pt x="116007" y="184902"/>
                      <a:pt x="116464" y="183241"/>
                      <a:pt x="117195" y="181382"/>
                    </a:cubicBezTo>
                    <a:cubicBezTo>
                      <a:pt x="117698" y="180575"/>
                      <a:pt x="118231" y="179752"/>
                      <a:pt x="118825" y="178899"/>
                    </a:cubicBezTo>
                    <a:cubicBezTo>
                      <a:pt x="118840" y="178853"/>
                      <a:pt x="118856" y="178823"/>
                      <a:pt x="118886" y="178777"/>
                    </a:cubicBezTo>
                    <a:cubicBezTo>
                      <a:pt x="120379" y="176583"/>
                      <a:pt x="122009" y="174480"/>
                      <a:pt x="123746" y="172469"/>
                    </a:cubicBezTo>
                    <a:close/>
                    <a:moveTo>
                      <a:pt x="66733" y="167716"/>
                    </a:moveTo>
                    <a:cubicBezTo>
                      <a:pt x="75266" y="171707"/>
                      <a:pt x="83021" y="176156"/>
                      <a:pt x="89801" y="180956"/>
                    </a:cubicBezTo>
                    <a:cubicBezTo>
                      <a:pt x="81969" y="184369"/>
                      <a:pt x="65149" y="187446"/>
                      <a:pt x="60822" y="188208"/>
                    </a:cubicBezTo>
                    <a:cubicBezTo>
                      <a:pt x="60609" y="188132"/>
                      <a:pt x="60395" y="188056"/>
                      <a:pt x="60182" y="187979"/>
                    </a:cubicBezTo>
                    <a:cubicBezTo>
                      <a:pt x="60167" y="187964"/>
                      <a:pt x="60152" y="187964"/>
                      <a:pt x="60136" y="187964"/>
                    </a:cubicBezTo>
                    <a:cubicBezTo>
                      <a:pt x="51299" y="184612"/>
                      <a:pt x="43316" y="180301"/>
                      <a:pt x="36399" y="175151"/>
                    </a:cubicBezTo>
                    <a:cubicBezTo>
                      <a:pt x="41655" y="173993"/>
                      <a:pt x="58674" y="170184"/>
                      <a:pt x="66733" y="167716"/>
                    </a:cubicBezTo>
                    <a:close/>
                    <a:moveTo>
                      <a:pt x="85474" y="169727"/>
                    </a:moveTo>
                    <a:lnTo>
                      <a:pt x="85474" y="169727"/>
                    </a:lnTo>
                    <a:cubicBezTo>
                      <a:pt x="89176" y="172804"/>
                      <a:pt x="92665" y="176202"/>
                      <a:pt x="95865" y="179874"/>
                    </a:cubicBezTo>
                    <a:cubicBezTo>
                      <a:pt x="96413" y="180499"/>
                      <a:pt x="96946" y="181123"/>
                      <a:pt x="97449" y="181733"/>
                    </a:cubicBezTo>
                    <a:cubicBezTo>
                      <a:pt x="98927" y="184399"/>
                      <a:pt x="100207" y="187004"/>
                      <a:pt x="101014" y="188726"/>
                    </a:cubicBezTo>
                    <a:cubicBezTo>
                      <a:pt x="97952" y="185953"/>
                      <a:pt x="94630" y="183272"/>
                      <a:pt x="91096" y="180742"/>
                    </a:cubicBezTo>
                    <a:cubicBezTo>
                      <a:pt x="90715" y="179889"/>
                      <a:pt x="88231" y="174480"/>
                      <a:pt x="85474" y="169727"/>
                    </a:cubicBezTo>
                    <a:close/>
                    <a:moveTo>
                      <a:pt x="121293" y="181489"/>
                    </a:moveTo>
                    <a:cubicBezTo>
                      <a:pt x="122787" y="181702"/>
                      <a:pt x="131288" y="182860"/>
                      <a:pt x="139988" y="182860"/>
                    </a:cubicBezTo>
                    <a:cubicBezTo>
                      <a:pt x="141588" y="182860"/>
                      <a:pt x="143203" y="182830"/>
                      <a:pt x="144772" y="182723"/>
                    </a:cubicBezTo>
                    <a:lnTo>
                      <a:pt x="144772" y="182723"/>
                    </a:lnTo>
                    <a:cubicBezTo>
                      <a:pt x="140460" y="184887"/>
                      <a:pt x="135859" y="186761"/>
                      <a:pt x="131029" y="188315"/>
                    </a:cubicBezTo>
                    <a:cubicBezTo>
                      <a:pt x="130526" y="188467"/>
                      <a:pt x="130039" y="188635"/>
                      <a:pt x="129551" y="188772"/>
                    </a:cubicBezTo>
                    <a:cubicBezTo>
                      <a:pt x="129112" y="188779"/>
                      <a:pt x="128682" y="188782"/>
                      <a:pt x="128262" y="188782"/>
                    </a:cubicBezTo>
                    <a:cubicBezTo>
                      <a:pt x="121555" y="188782"/>
                      <a:pt x="117280" y="187909"/>
                      <a:pt x="115717" y="187522"/>
                    </a:cubicBezTo>
                    <a:cubicBezTo>
                      <a:pt x="117454" y="185435"/>
                      <a:pt x="119328" y="183409"/>
                      <a:pt x="121293" y="181489"/>
                    </a:cubicBezTo>
                    <a:close/>
                    <a:moveTo>
                      <a:pt x="114970" y="185252"/>
                    </a:moveTo>
                    <a:lnTo>
                      <a:pt x="114970" y="185252"/>
                    </a:lnTo>
                    <a:cubicBezTo>
                      <a:pt x="114681" y="186380"/>
                      <a:pt x="114529" y="187218"/>
                      <a:pt x="114468" y="187599"/>
                    </a:cubicBezTo>
                    <a:cubicBezTo>
                      <a:pt x="113950" y="188238"/>
                      <a:pt x="113416" y="188909"/>
                      <a:pt x="112883" y="189625"/>
                    </a:cubicBezTo>
                    <a:cubicBezTo>
                      <a:pt x="113279" y="188680"/>
                      <a:pt x="113965" y="187157"/>
                      <a:pt x="114970" y="185252"/>
                    </a:cubicBezTo>
                    <a:close/>
                    <a:moveTo>
                      <a:pt x="115077" y="188315"/>
                    </a:moveTo>
                    <a:cubicBezTo>
                      <a:pt x="116144" y="188619"/>
                      <a:pt x="119953" y="189533"/>
                      <a:pt x="126382" y="189686"/>
                    </a:cubicBezTo>
                    <a:cubicBezTo>
                      <a:pt x="119831" y="191468"/>
                      <a:pt x="114772" y="192200"/>
                      <a:pt x="112837" y="192428"/>
                    </a:cubicBezTo>
                    <a:cubicBezTo>
                      <a:pt x="112792" y="192230"/>
                      <a:pt x="112761" y="192017"/>
                      <a:pt x="112731" y="191804"/>
                    </a:cubicBezTo>
                    <a:lnTo>
                      <a:pt x="112716" y="191758"/>
                    </a:lnTo>
                    <a:cubicBezTo>
                      <a:pt x="112700" y="191651"/>
                      <a:pt x="112700" y="191560"/>
                      <a:pt x="112685" y="191468"/>
                    </a:cubicBezTo>
                    <a:cubicBezTo>
                      <a:pt x="113493" y="190326"/>
                      <a:pt x="114285" y="189290"/>
                      <a:pt x="115077" y="188315"/>
                    </a:cubicBezTo>
                    <a:close/>
                    <a:moveTo>
                      <a:pt x="100664" y="185862"/>
                    </a:moveTo>
                    <a:lnTo>
                      <a:pt x="100664" y="185862"/>
                    </a:lnTo>
                    <a:cubicBezTo>
                      <a:pt x="102766" y="188726"/>
                      <a:pt x="104275" y="191148"/>
                      <a:pt x="105219" y="192763"/>
                    </a:cubicBezTo>
                    <a:cubicBezTo>
                      <a:pt x="104427" y="191941"/>
                      <a:pt x="103620" y="191148"/>
                      <a:pt x="102782" y="190356"/>
                    </a:cubicBezTo>
                    <a:cubicBezTo>
                      <a:pt x="102584" y="189884"/>
                      <a:pt x="101807" y="188147"/>
                      <a:pt x="100664" y="185862"/>
                    </a:cubicBezTo>
                    <a:close/>
                    <a:moveTo>
                      <a:pt x="90669" y="181580"/>
                    </a:moveTo>
                    <a:cubicBezTo>
                      <a:pt x="94585" y="184399"/>
                      <a:pt x="98257" y="187400"/>
                      <a:pt x="101578" y="190493"/>
                    </a:cubicBezTo>
                    <a:cubicBezTo>
                      <a:pt x="96063" y="192840"/>
                      <a:pt x="88216" y="193998"/>
                      <a:pt x="84742" y="194409"/>
                    </a:cubicBezTo>
                    <a:cubicBezTo>
                      <a:pt x="84224" y="194333"/>
                      <a:pt x="83706" y="194241"/>
                      <a:pt x="83173" y="194150"/>
                    </a:cubicBezTo>
                    <a:cubicBezTo>
                      <a:pt x="75966" y="192901"/>
                      <a:pt x="69034" y="191118"/>
                      <a:pt x="62559" y="188833"/>
                    </a:cubicBezTo>
                    <a:cubicBezTo>
                      <a:pt x="68638" y="187736"/>
                      <a:pt x="83706" y="184780"/>
                      <a:pt x="90669" y="181580"/>
                    </a:cubicBezTo>
                    <a:close/>
                    <a:moveTo>
                      <a:pt x="102309" y="191194"/>
                    </a:moveTo>
                    <a:cubicBezTo>
                      <a:pt x="103757" y="192565"/>
                      <a:pt x="105143" y="193982"/>
                      <a:pt x="106454" y="195415"/>
                    </a:cubicBezTo>
                    <a:cubicBezTo>
                      <a:pt x="106469" y="195430"/>
                      <a:pt x="106469" y="195460"/>
                      <a:pt x="106469" y="195475"/>
                    </a:cubicBezTo>
                    <a:lnTo>
                      <a:pt x="106545" y="195963"/>
                    </a:lnTo>
                    <a:cubicBezTo>
                      <a:pt x="106560" y="196024"/>
                      <a:pt x="106560" y="196070"/>
                      <a:pt x="106575" y="196115"/>
                    </a:cubicBezTo>
                    <a:cubicBezTo>
                      <a:pt x="106209" y="196122"/>
                      <a:pt x="105751" y="196127"/>
                      <a:pt x="105207" y="196127"/>
                    </a:cubicBezTo>
                    <a:cubicBezTo>
                      <a:pt x="101993" y="196127"/>
                      <a:pt x="95799" y="195952"/>
                      <a:pt x="88033" y="194897"/>
                    </a:cubicBezTo>
                    <a:cubicBezTo>
                      <a:pt x="88673" y="194805"/>
                      <a:pt x="89344" y="194698"/>
                      <a:pt x="90044" y="194577"/>
                    </a:cubicBezTo>
                    <a:cubicBezTo>
                      <a:pt x="93564" y="193952"/>
                      <a:pt x="98516" y="192870"/>
                      <a:pt x="102309" y="191194"/>
                    </a:cubicBezTo>
                    <a:close/>
                    <a:moveTo>
                      <a:pt x="106438" y="126213"/>
                    </a:moveTo>
                    <a:cubicBezTo>
                      <a:pt x="107109" y="126365"/>
                      <a:pt x="107825" y="126457"/>
                      <a:pt x="108571" y="126472"/>
                    </a:cubicBezTo>
                    <a:cubicBezTo>
                      <a:pt x="108739" y="126480"/>
                      <a:pt x="108899" y="126483"/>
                      <a:pt x="109053" y="126483"/>
                    </a:cubicBezTo>
                    <a:cubicBezTo>
                      <a:pt x="109207" y="126483"/>
                      <a:pt x="109356" y="126480"/>
                      <a:pt x="109501" y="126472"/>
                    </a:cubicBezTo>
                    <a:lnTo>
                      <a:pt x="109501" y="126472"/>
                    </a:lnTo>
                    <a:cubicBezTo>
                      <a:pt x="108419" y="136909"/>
                      <a:pt x="106682" y="161850"/>
                      <a:pt x="110659" y="190509"/>
                    </a:cubicBezTo>
                    <a:cubicBezTo>
                      <a:pt x="110735" y="190996"/>
                      <a:pt x="110811" y="191499"/>
                      <a:pt x="110887" y="192002"/>
                    </a:cubicBezTo>
                    <a:lnTo>
                      <a:pt x="110887" y="192047"/>
                    </a:lnTo>
                    <a:cubicBezTo>
                      <a:pt x="110963" y="192565"/>
                      <a:pt x="111055" y="193083"/>
                      <a:pt x="111146" y="193617"/>
                    </a:cubicBezTo>
                    <a:cubicBezTo>
                      <a:pt x="112837" y="203505"/>
                      <a:pt x="114681" y="211565"/>
                      <a:pt x="116982" y="218984"/>
                    </a:cubicBezTo>
                    <a:cubicBezTo>
                      <a:pt x="117225" y="219807"/>
                      <a:pt x="116768" y="220645"/>
                      <a:pt x="115946" y="220904"/>
                    </a:cubicBezTo>
                    <a:cubicBezTo>
                      <a:pt x="115824" y="220950"/>
                      <a:pt x="115687" y="220965"/>
                      <a:pt x="115580" y="220965"/>
                    </a:cubicBezTo>
                    <a:cubicBezTo>
                      <a:pt x="115557" y="220966"/>
                      <a:pt x="115534" y="220967"/>
                      <a:pt x="115512" y="220967"/>
                    </a:cubicBezTo>
                    <a:cubicBezTo>
                      <a:pt x="114839" y="220967"/>
                      <a:pt x="114248" y="220532"/>
                      <a:pt x="114056" y="219899"/>
                    </a:cubicBezTo>
                    <a:cubicBezTo>
                      <a:pt x="111588" y="211626"/>
                      <a:pt x="109851" y="203231"/>
                      <a:pt x="108602" y="196831"/>
                    </a:cubicBezTo>
                    <a:lnTo>
                      <a:pt x="108571" y="196679"/>
                    </a:lnTo>
                    <a:cubicBezTo>
                      <a:pt x="108495" y="196329"/>
                      <a:pt x="108434" y="196009"/>
                      <a:pt x="108389" y="195674"/>
                    </a:cubicBezTo>
                    <a:lnTo>
                      <a:pt x="108297" y="195186"/>
                    </a:lnTo>
                    <a:cubicBezTo>
                      <a:pt x="108251" y="194897"/>
                      <a:pt x="108206" y="194638"/>
                      <a:pt x="108175" y="194363"/>
                    </a:cubicBezTo>
                    <a:cubicBezTo>
                      <a:pt x="103406" y="163053"/>
                      <a:pt x="105478" y="135476"/>
                      <a:pt x="106438" y="126213"/>
                    </a:cubicBezTo>
                    <a:close/>
                    <a:moveTo>
                      <a:pt x="78615" y="1"/>
                    </a:moveTo>
                    <a:cubicBezTo>
                      <a:pt x="76256" y="1"/>
                      <a:pt x="73839" y="380"/>
                      <a:pt x="71380" y="1141"/>
                    </a:cubicBezTo>
                    <a:cubicBezTo>
                      <a:pt x="68318" y="2071"/>
                      <a:pt x="65149" y="3640"/>
                      <a:pt x="61949" y="5788"/>
                    </a:cubicBezTo>
                    <a:cubicBezTo>
                      <a:pt x="60639" y="6657"/>
                      <a:pt x="59268" y="7693"/>
                      <a:pt x="57866" y="8836"/>
                    </a:cubicBezTo>
                    <a:cubicBezTo>
                      <a:pt x="55672" y="10649"/>
                      <a:pt x="53859" y="12629"/>
                      <a:pt x="52457" y="14732"/>
                    </a:cubicBezTo>
                    <a:cubicBezTo>
                      <a:pt x="48907" y="20080"/>
                      <a:pt x="47993" y="26342"/>
                      <a:pt x="49715" y="33350"/>
                    </a:cubicBezTo>
                    <a:cubicBezTo>
                      <a:pt x="50888" y="38119"/>
                      <a:pt x="53326" y="43284"/>
                      <a:pt x="56952" y="48754"/>
                    </a:cubicBezTo>
                    <a:cubicBezTo>
                      <a:pt x="46456" y="42657"/>
                      <a:pt x="36920" y="39582"/>
                      <a:pt x="28497" y="39582"/>
                    </a:cubicBezTo>
                    <a:cubicBezTo>
                      <a:pt x="26858" y="39582"/>
                      <a:pt x="25261" y="39699"/>
                      <a:pt x="23707" y="39932"/>
                    </a:cubicBezTo>
                    <a:lnTo>
                      <a:pt x="23692" y="39932"/>
                    </a:lnTo>
                    <a:cubicBezTo>
                      <a:pt x="18695" y="40663"/>
                      <a:pt x="14093" y="42644"/>
                      <a:pt x="10025" y="45813"/>
                    </a:cubicBezTo>
                    <a:cubicBezTo>
                      <a:pt x="7237" y="47977"/>
                      <a:pt x="5013" y="50247"/>
                      <a:pt x="3413" y="52578"/>
                    </a:cubicBezTo>
                    <a:cubicBezTo>
                      <a:pt x="1508" y="55351"/>
                      <a:pt x="472" y="58200"/>
                      <a:pt x="351" y="61049"/>
                    </a:cubicBezTo>
                    <a:cubicBezTo>
                      <a:pt x="0" y="68743"/>
                      <a:pt x="6277" y="76102"/>
                      <a:pt x="17978" y="81770"/>
                    </a:cubicBezTo>
                    <a:cubicBezTo>
                      <a:pt x="28339" y="86782"/>
                      <a:pt x="42569" y="90241"/>
                      <a:pt x="58567" y="91704"/>
                    </a:cubicBezTo>
                    <a:cubicBezTo>
                      <a:pt x="44596" y="94979"/>
                      <a:pt x="33656" y="100388"/>
                      <a:pt x="26008" y="107823"/>
                    </a:cubicBezTo>
                    <a:cubicBezTo>
                      <a:pt x="25353" y="108448"/>
                      <a:pt x="24728" y="109103"/>
                      <a:pt x="24164" y="109758"/>
                    </a:cubicBezTo>
                    <a:cubicBezTo>
                      <a:pt x="21269" y="113110"/>
                      <a:pt x="18497" y="118092"/>
                      <a:pt x="21666" y="122800"/>
                    </a:cubicBezTo>
                    <a:cubicBezTo>
                      <a:pt x="23783" y="125939"/>
                      <a:pt x="28187" y="128422"/>
                      <a:pt x="34388" y="129961"/>
                    </a:cubicBezTo>
                    <a:cubicBezTo>
                      <a:pt x="34403" y="129961"/>
                      <a:pt x="34433" y="129976"/>
                      <a:pt x="34464" y="129976"/>
                    </a:cubicBezTo>
                    <a:cubicBezTo>
                      <a:pt x="39248" y="131165"/>
                      <a:pt x="44946" y="131774"/>
                      <a:pt x="51010" y="131774"/>
                    </a:cubicBezTo>
                    <a:cubicBezTo>
                      <a:pt x="53539" y="131774"/>
                      <a:pt x="56129" y="131667"/>
                      <a:pt x="58735" y="131454"/>
                    </a:cubicBezTo>
                    <a:cubicBezTo>
                      <a:pt x="74504" y="130159"/>
                      <a:pt x="89054" y="125223"/>
                      <a:pt x="99003" y="117849"/>
                    </a:cubicBezTo>
                    <a:cubicBezTo>
                      <a:pt x="99140" y="118519"/>
                      <a:pt x="99354" y="119326"/>
                      <a:pt x="99689" y="120180"/>
                    </a:cubicBezTo>
                    <a:cubicBezTo>
                      <a:pt x="100710" y="122754"/>
                      <a:pt x="102401" y="124628"/>
                      <a:pt x="104625" y="125619"/>
                    </a:cubicBezTo>
                    <a:cubicBezTo>
                      <a:pt x="103726" y="134075"/>
                      <a:pt x="101685" y="159884"/>
                      <a:pt x="105646" y="189884"/>
                    </a:cubicBezTo>
                    <a:cubicBezTo>
                      <a:pt x="103894" y="187065"/>
                      <a:pt x="101121" y="183073"/>
                      <a:pt x="97251" y="178640"/>
                    </a:cubicBezTo>
                    <a:cubicBezTo>
                      <a:pt x="93076" y="173856"/>
                      <a:pt x="88429" y="169529"/>
                      <a:pt x="83447" y="165765"/>
                    </a:cubicBezTo>
                    <a:cubicBezTo>
                      <a:pt x="75128" y="159473"/>
                      <a:pt x="65865" y="154826"/>
                      <a:pt x="55931" y="151931"/>
                    </a:cubicBezTo>
                    <a:cubicBezTo>
                      <a:pt x="49212" y="149966"/>
                      <a:pt x="42067" y="148808"/>
                      <a:pt x="34708" y="148473"/>
                    </a:cubicBezTo>
                    <a:cubicBezTo>
                      <a:pt x="33273" y="148409"/>
                      <a:pt x="31825" y="148377"/>
                      <a:pt x="30365" y="148377"/>
                    </a:cubicBezTo>
                    <a:cubicBezTo>
                      <a:pt x="24850" y="148377"/>
                      <a:pt x="19170" y="148830"/>
                      <a:pt x="13423" y="149722"/>
                    </a:cubicBezTo>
                    <a:cubicBezTo>
                      <a:pt x="13118" y="149768"/>
                      <a:pt x="12859" y="149966"/>
                      <a:pt x="12722" y="150240"/>
                    </a:cubicBezTo>
                    <a:cubicBezTo>
                      <a:pt x="12585" y="150514"/>
                      <a:pt x="12600" y="150834"/>
                      <a:pt x="12753" y="151093"/>
                    </a:cubicBezTo>
                    <a:cubicBezTo>
                      <a:pt x="14825" y="154780"/>
                      <a:pt x="17171" y="158300"/>
                      <a:pt x="19746" y="161560"/>
                    </a:cubicBezTo>
                    <a:cubicBezTo>
                      <a:pt x="19761" y="161591"/>
                      <a:pt x="19792" y="161621"/>
                      <a:pt x="19822" y="161652"/>
                    </a:cubicBezTo>
                    <a:cubicBezTo>
                      <a:pt x="23905" y="166847"/>
                      <a:pt x="28735" y="171601"/>
                      <a:pt x="34144" y="175775"/>
                    </a:cubicBezTo>
                    <a:cubicBezTo>
                      <a:pt x="41472" y="181428"/>
                      <a:pt x="50004" y="186121"/>
                      <a:pt x="59512" y="189701"/>
                    </a:cubicBezTo>
                    <a:cubicBezTo>
                      <a:pt x="59527" y="189716"/>
                      <a:pt x="59557" y="189716"/>
                      <a:pt x="59573" y="189716"/>
                    </a:cubicBezTo>
                    <a:cubicBezTo>
                      <a:pt x="66825" y="192459"/>
                      <a:pt x="74656" y="194561"/>
                      <a:pt x="82853" y="195978"/>
                    </a:cubicBezTo>
                    <a:cubicBezTo>
                      <a:pt x="93031" y="197730"/>
                      <a:pt x="101319" y="197989"/>
                      <a:pt x="105250" y="197989"/>
                    </a:cubicBezTo>
                    <a:cubicBezTo>
                      <a:pt x="105951" y="197989"/>
                      <a:pt x="106515" y="197974"/>
                      <a:pt x="106926" y="197959"/>
                    </a:cubicBezTo>
                    <a:cubicBezTo>
                      <a:pt x="108160" y="204297"/>
                      <a:pt x="109882" y="212403"/>
                      <a:pt x="112274" y="220432"/>
                    </a:cubicBezTo>
                    <a:cubicBezTo>
                      <a:pt x="112700" y="221864"/>
                      <a:pt x="114011" y="222824"/>
                      <a:pt x="115504" y="222824"/>
                    </a:cubicBezTo>
                    <a:lnTo>
                      <a:pt x="115656" y="222824"/>
                    </a:lnTo>
                    <a:cubicBezTo>
                      <a:pt x="115930" y="222809"/>
                      <a:pt x="116220" y="222763"/>
                      <a:pt x="116509" y="222672"/>
                    </a:cubicBezTo>
                    <a:cubicBezTo>
                      <a:pt x="118322" y="222093"/>
                      <a:pt x="119297" y="220234"/>
                      <a:pt x="118749" y="218436"/>
                    </a:cubicBezTo>
                    <a:cubicBezTo>
                      <a:pt x="116555" y="211336"/>
                      <a:pt x="114772" y="203627"/>
                      <a:pt x="113142" y="194272"/>
                    </a:cubicBezTo>
                    <a:cubicBezTo>
                      <a:pt x="115671" y="193967"/>
                      <a:pt x="122726" y="192931"/>
                      <a:pt x="131593" y="190067"/>
                    </a:cubicBezTo>
                    <a:cubicBezTo>
                      <a:pt x="137642" y="188117"/>
                      <a:pt x="143370" y="185679"/>
                      <a:pt x="148596" y="182814"/>
                    </a:cubicBezTo>
                    <a:cubicBezTo>
                      <a:pt x="148627" y="182799"/>
                      <a:pt x="148657" y="182784"/>
                      <a:pt x="148688" y="182769"/>
                    </a:cubicBezTo>
                    <a:cubicBezTo>
                      <a:pt x="153609" y="180057"/>
                      <a:pt x="158119" y="176949"/>
                      <a:pt x="162095" y="173536"/>
                    </a:cubicBezTo>
                    <a:cubicBezTo>
                      <a:pt x="166529" y="169742"/>
                      <a:pt x="170353" y="165506"/>
                      <a:pt x="173461" y="160951"/>
                    </a:cubicBezTo>
                    <a:cubicBezTo>
                      <a:pt x="173507" y="160920"/>
                      <a:pt x="173537" y="160875"/>
                      <a:pt x="173553" y="160844"/>
                    </a:cubicBezTo>
                    <a:cubicBezTo>
                      <a:pt x="175350" y="158224"/>
                      <a:pt x="176920" y="155527"/>
                      <a:pt x="178245" y="152784"/>
                    </a:cubicBezTo>
                    <a:cubicBezTo>
                      <a:pt x="178885" y="151474"/>
                      <a:pt x="179449" y="150179"/>
                      <a:pt x="179952" y="148960"/>
                    </a:cubicBezTo>
                    <a:cubicBezTo>
                      <a:pt x="180058" y="148671"/>
                      <a:pt x="180028" y="148351"/>
                      <a:pt x="179860" y="148092"/>
                    </a:cubicBezTo>
                    <a:cubicBezTo>
                      <a:pt x="179708" y="147848"/>
                      <a:pt x="179418" y="147680"/>
                      <a:pt x="179114" y="147680"/>
                    </a:cubicBezTo>
                    <a:cubicBezTo>
                      <a:pt x="178221" y="147653"/>
                      <a:pt x="177331" y="147640"/>
                      <a:pt x="176444" y="147640"/>
                    </a:cubicBezTo>
                    <a:cubicBezTo>
                      <a:pt x="173363" y="147640"/>
                      <a:pt x="170321" y="147803"/>
                      <a:pt x="167352" y="148122"/>
                    </a:cubicBezTo>
                    <a:cubicBezTo>
                      <a:pt x="162126" y="148671"/>
                      <a:pt x="157098" y="149722"/>
                      <a:pt x="152420" y="151246"/>
                    </a:cubicBezTo>
                    <a:cubicBezTo>
                      <a:pt x="147194" y="152952"/>
                      <a:pt x="142212" y="155253"/>
                      <a:pt x="137626" y="158117"/>
                    </a:cubicBezTo>
                    <a:cubicBezTo>
                      <a:pt x="137596" y="158132"/>
                      <a:pt x="137596" y="158148"/>
                      <a:pt x="137581" y="158163"/>
                    </a:cubicBezTo>
                    <a:cubicBezTo>
                      <a:pt x="133330" y="160814"/>
                      <a:pt x="129338" y="163998"/>
                      <a:pt x="125727" y="167624"/>
                    </a:cubicBezTo>
                    <a:cubicBezTo>
                      <a:pt x="122634" y="170717"/>
                      <a:pt x="119785" y="174145"/>
                      <a:pt x="117286" y="177802"/>
                    </a:cubicBezTo>
                    <a:cubicBezTo>
                      <a:pt x="117271" y="177848"/>
                      <a:pt x="117241" y="177893"/>
                      <a:pt x="117225" y="177939"/>
                    </a:cubicBezTo>
                    <a:cubicBezTo>
                      <a:pt x="114757" y="181550"/>
                      <a:pt x="113096" y="184704"/>
                      <a:pt x="112060" y="186898"/>
                    </a:cubicBezTo>
                    <a:cubicBezTo>
                      <a:pt x="108632" y="159473"/>
                      <a:pt x="110369" y="135949"/>
                      <a:pt x="111390" y="126244"/>
                    </a:cubicBezTo>
                    <a:cubicBezTo>
                      <a:pt x="114132" y="125680"/>
                      <a:pt x="116418" y="124126"/>
                      <a:pt x="118018" y="121703"/>
                    </a:cubicBezTo>
                    <a:cubicBezTo>
                      <a:pt x="118581" y="120850"/>
                      <a:pt x="118962" y="120027"/>
                      <a:pt x="119237" y="119357"/>
                    </a:cubicBezTo>
                    <a:cubicBezTo>
                      <a:pt x="127479" y="127310"/>
                      <a:pt x="139698" y="133785"/>
                      <a:pt x="153837" y="137640"/>
                    </a:cubicBezTo>
                    <a:cubicBezTo>
                      <a:pt x="162339" y="139956"/>
                      <a:pt x="170947" y="141144"/>
                      <a:pt x="178504" y="141144"/>
                    </a:cubicBezTo>
                    <a:cubicBezTo>
                      <a:pt x="182664" y="141144"/>
                      <a:pt x="186503" y="140779"/>
                      <a:pt x="189840" y="140047"/>
                    </a:cubicBezTo>
                    <a:cubicBezTo>
                      <a:pt x="193557" y="139209"/>
                      <a:pt x="196498" y="137929"/>
                      <a:pt x="198601" y="136223"/>
                    </a:cubicBezTo>
                    <a:cubicBezTo>
                      <a:pt x="200825" y="134395"/>
                      <a:pt x="201998" y="132140"/>
                      <a:pt x="202059" y="129519"/>
                    </a:cubicBezTo>
                    <a:cubicBezTo>
                      <a:pt x="202105" y="127813"/>
                      <a:pt x="201678" y="125954"/>
                      <a:pt x="200764" y="124019"/>
                    </a:cubicBezTo>
                    <a:cubicBezTo>
                      <a:pt x="199957" y="122282"/>
                      <a:pt x="198814" y="120500"/>
                      <a:pt x="197351" y="118702"/>
                    </a:cubicBezTo>
                    <a:cubicBezTo>
                      <a:pt x="191866" y="111907"/>
                      <a:pt x="184126" y="106071"/>
                      <a:pt x="174330" y="101333"/>
                    </a:cubicBezTo>
                    <a:cubicBezTo>
                      <a:pt x="168647" y="98575"/>
                      <a:pt x="162263" y="96198"/>
                      <a:pt x="155315" y="94248"/>
                    </a:cubicBezTo>
                    <a:cubicBezTo>
                      <a:pt x="171526" y="93974"/>
                      <a:pt x="186229" y="91795"/>
                      <a:pt x="198174" y="87864"/>
                    </a:cubicBezTo>
                    <a:cubicBezTo>
                      <a:pt x="211277" y="83552"/>
                      <a:pt x="220175" y="77306"/>
                      <a:pt x="223267" y="70282"/>
                    </a:cubicBezTo>
                    <a:cubicBezTo>
                      <a:pt x="225111" y="66092"/>
                      <a:pt x="224898" y="61780"/>
                      <a:pt x="222643" y="57484"/>
                    </a:cubicBezTo>
                    <a:cubicBezTo>
                      <a:pt x="221515" y="55351"/>
                      <a:pt x="219839" y="53203"/>
                      <a:pt x="217661" y="51100"/>
                    </a:cubicBezTo>
                    <a:cubicBezTo>
                      <a:pt x="216853" y="50323"/>
                      <a:pt x="216000" y="49561"/>
                      <a:pt x="215101" y="48830"/>
                    </a:cubicBezTo>
                    <a:cubicBezTo>
                      <a:pt x="212313" y="46560"/>
                      <a:pt x="209220" y="44853"/>
                      <a:pt x="205899" y="43756"/>
                    </a:cubicBezTo>
                    <a:lnTo>
                      <a:pt x="205853" y="43756"/>
                    </a:lnTo>
                    <a:cubicBezTo>
                      <a:pt x="202820" y="42754"/>
                      <a:pt x="199572" y="42254"/>
                      <a:pt x="196129" y="42254"/>
                    </a:cubicBezTo>
                    <a:cubicBezTo>
                      <a:pt x="191462" y="42254"/>
                      <a:pt x="186434" y="43173"/>
                      <a:pt x="181094" y="45006"/>
                    </a:cubicBezTo>
                    <a:cubicBezTo>
                      <a:pt x="174954" y="47108"/>
                      <a:pt x="168372" y="50430"/>
                      <a:pt x="161471" y="54894"/>
                    </a:cubicBezTo>
                    <a:cubicBezTo>
                      <a:pt x="170749" y="42141"/>
                      <a:pt x="173690" y="31507"/>
                      <a:pt x="170216" y="23233"/>
                    </a:cubicBezTo>
                    <a:cubicBezTo>
                      <a:pt x="168616" y="19409"/>
                      <a:pt x="165569" y="16088"/>
                      <a:pt x="161135" y="13361"/>
                    </a:cubicBezTo>
                    <a:cubicBezTo>
                      <a:pt x="160587" y="13010"/>
                      <a:pt x="160023" y="12690"/>
                      <a:pt x="159459" y="12386"/>
                    </a:cubicBezTo>
                    <a:cubicBezTo>
                      <a:pt x="156351" y="10725"/>
                      <a:pt x="153365" y="9475"/>
                      <a:pt x="150592" y="8653"/>
                    </a:cubicBezTo>
                    <a:cubicBezTo>
                      <a:pt x="147710" y="7800"/>
                      <a:pt x="144932" y="7374"/>
                      <a:pt x="142283" y="7374"/>
                    </a:cubicBezTo>
                    <a:cubicBezTo>
                      <a:pt x="140102" y="7374"/>
                      <a:pt x="138007" y="7663"/>
                      <a:pt x="136011" y="8241"/>
                    </a:cubicBezTo>
                    <a:cubicBezTo>
                      <a:pt x="128972" y="10283"/>
                      <a:pt x="123106" y="15951"/>
                      <a:pt x="118597" y="25108"/>
                    </a:cubicBezTo>
                    <a:cubicBezTo>
                      <a:pt x="115763" y="30836"/>
                      <a:pt x="113462" y="37936"/>
                      <a:pt x="111725" y="46240"/>
                    </a:cubicBezTo>
                    <a:cubicBezTo>
                      <a:pt x="110125" y="35803"/>
                      <a:pt x="107353" y="26524"/>
                      <a:pt x="103620" y="19166"/>
                    </a:cubicBezTo>
                    <a:cubicBezTo>
                      <a:pt x="99125" y="10268"/>
                      <a:pt x="93229" y="4173"/>
                      <a:pt x="86586" y="1538"/>
                    </a:cubicBezTo>
                    <a:cubicBezTo>
                      <a:pt x="84022" y="514"/>
                      <a:pt x="81358" y="1"/>
                      <a:pt x="7861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44"/>
              <p:cNvSpPr/>
              <p:nvPr/>
            </p:nvSpPr>
            <p:spPr>
              <a:xfrm>
                <a:off x="2022903" y="3387962"/>
                <a:ext cx="10676" cy="10526"/>
              </a:xfrm>
              <a:custGeom>
                <a:rect b="b" l="l" r="r" t="t"/>
                <a:pathLst>
                  <a:path extrusionOk="0" h="3080" w="3124">
                    <a:moveTo>
                      <a:pt x="1554" y="931"/>
                    </a:moveTo>
                    <a:cubicBezTo>
                      <a:pt x="1874" y="931"/>
                      <a:pt x="2149" y="1190"/>
                      <a:pt x="2164" y="1510"/>
                    </a:cubicBezTo>
                    <a:cubicBezTo>
                      <a:pt x="2179" y="1860"/>
                      <a:pt x="1920" y="2135"/>
                      <a:pt x="1585" y="2150"/>
                    </a:cubicBezTo>
                    <a:cubicBezTo>
                      <a:pt x="1568" y="2151"/>
                      <a:pt x="1551" y="2152"/>
                      <a:pt x="1534" y="2152"/>
                    </a:cubicBezTo>
                    <a:cubicBezTo>
                      <a:pt x="1386" y="2152"/>
                      <a:pt x="1252" y="2093"/>
                      <a:pt x="1143" y="1998"/>
                    </a:cubicBezTo>
                    <a:cubicBezTo>
                      <a:pt x="1021" y="1891"/>
                      <a:pt x="945" y="1739"/>
                      <a:pt x="945" y="1571"/>
                    </a:cubicBezTo>
                    <a:cubicBezTo>
                      <a:pt x="930" y="1403"/>
                      <a:pt x="991" y="1251"/>
                      <a:pt x="1097" y="1129"/>
                    </a:cubicBezTo>
                    <a:cubicBezTo>
                      <a:pt x="1204" y="1007"/>
                      <a:pt x="1356" y="946"/>
                      <a:pt x="1524" y="931"/>
                    </a:cubicBezTo>
                    <a:close/>
                    <a:moveTo>
                      <a:pt x="1535" y="1"/>
                    </a:moveTo>
                    <a:cubicBezTo>
                      <a:pt x="1516" y="1"/>
                      <a:pt x="1497" y="1"/>
                      <a:pt x="1478" y="2"/>
                    </a:cubicBezTo>
                    <a:cubicBezTo>
                      <a:pt x="1067" y="17"/>
                      <a:pt x="701" y="200"/>
                      <a:pt x="412" y="504"/>
                    </a:cubicBezTo>
                    <a:cubicBezTo>
                      <a:pt x="137" y="809"/>
                      <a:pt x="0" y="1205"/>
                      <a:pt x="16" y="1601"/>
                    </a:cubicBezTo>
                    <a:cubicBezTo>
                      <a:pt x="31" y="2013"/>
                      <a:pt x="214" y="2394"/>
                      <a:pt x="503" y="2683"/>
                    </a:cubicBezTo>
                    <a:cubicBezTo>
                      <a:pt x="793" y="2942"/>
                      <a:pt x="1158" y="3079"/>
                      <a:pt x="1554" y="3079"/>
                    </a:cubicBezTo>
                    <a:lnTo>
                      <a:pt x="1615" y="3079"/>
                    </a:lnTo>
                    <a:cubicBezTo>
                      <a:pt x="2469" y="3049"/>
                      <a:pt x="3124" y="2318"/>
                      <a:pt x="3093" y="1480"/>
                    </a:cubicBezTo>
                    <a:cubicBezTo>
                      <a:pt x="3049" y="645"/>
                      <a:pt x="2363" y="1"/>
                      <a:pt x="1535"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44"/>
            <p:cNvGrpSpPr/>
            <p:nvPr/>
          </p:nvGrpSpPr>
          <p:grpSpPr>
            <a:xfrm flipH="1">
              <a:off x="1208761" y="4115332"/>
              <a:ext cx="1245035" cy="1149201"/>
              <a:chOff x="2380200" y="2580452"/>
              <a:chExt cx="650760" cy="600701"/>
            </a:xfrm>
          </p:grpSpPr>
          <p:sp>
            <p:nvSpPr>
              <p:cNvPr id="7034" name="Google Shape;7034;p44"/>
              <p:cNvSpPr/>
              <p:nvPr/>
            </p:nvSpPr>
            <p:spPr>
              <a:xfrm>
                <a:off x="2579987" y="2583620"/>
                <a:ext cx="233012" cy="259918"/>
              </a:xfrm>
              <a:custGeom>
                <a:rect b="b" l="l" r="r" t="t"/>
                <a:pathLst>
                  <a:path extrusionOk="0" h="76055" w="68182">
                    <a:moveTo>
                      <a:pt x="33908" y="0"/>
                    </a:moveTo>
                    <a:cubicBezTo>
                      <a:pt x="30331" y="0"/>
                      <a:pt x="26367" y="1652"/>
                      <a:pt x="21011" y="6610"/>
                    </a:cubicBezTo>
                    <a:cubicBezTo>
                      <a:pt x="21011" y="6610"/>
                      <a:pt x="21011" y="6640"/>
                      <a:pt x="20996" y="6655"/>
                    </a:cubicBezTo>
                    <a:cubicBezTo>
                      <a:pt x="20264" y="7691"/>
                      <a:pt x="1" y="37447"/>
                      <a:pt x="32590" y="76055"/>
                    </a:cubicBezTo>
                    <a:cubicBezTo>
                      <a:pt x="34739" y="74836"/>
                      <a:pt x="37161" y="74044"/>
                      <a:pt x="39766" y="73800"/>
                    </a:cubicBezTo>
                    <a:cubicBezTo>
                      <a:pt x="40300" y="73754"/>
                      <a:pt x="40818" y="73739"/>
                      <a:pt x="41351" y="73739"/>
                    </a:cubicBezTo>
                    <a:cubicBezTo>
                      <a:pt x="41686" y="73739"/>
                      <a:pt x="42006" y="73754"/>
                      <a:pt x="42356" y="73754"/>
                    </a:cubicBezTo>
                    <a:cubicBezTo>
                      <a:pt x="44596" y="73891"/>
                      <a:pt x="46744" y="74425"/>
                      <a:pt x="48695" y="75339"/>
                    </a:cubicBezTo>
                    <a:cubicBezTo>
                      <a:pt x="49685" y="68635"/>
                      <a:pt x="52001" y="57741"/>
                      <a:pt x="57196" y="48234"/>
                    </a:cubicBezTo>
                    <a:cubicBezTo>
                      <a:pt x="68181" y="27071"/>
                      <a:pt x="57105" y="6549"/>
                      <a:pt x="57105" y="6549"/>
                    </a:cubicBezTo>
                    <a:cubicBezTo>
                      <a:pt x="46140" y="6009"/>
                      <a:pt x="40729" y="0"/>
                      <a:pt x="33908"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44"/>
              <p:cNvSpPr/>
              <p:nvPr/>
            </p:nvSpPr>
            <p:spPr>
              <a:xfrm>
                <a:off x="2726040" y="2914454"/>
                <a:ext cx="20621" cy="20570"/>
              </a:xfrm>
              <a:custGeom>
                <a:rect b="b" l="l" r="r" t="t"/>
                <a:pathLst>
                  <a:path extrusionOk="0" h="6019" w="6034">
                    <a:moveTo>
                      <a:pt x="3017" y="0"/>
                    </a:moveTo>
                    <a:cubicBezTo>
                      <a:pt x="1356" y="0"/>
                      <a:pt x="0" y="1356"/>
                      <a:pt x="0" y="3017"/>
                    </a:cubicBezTo>
                    <a:cubicBezTo>
                      <a:pt x="0" y="4678"/>
                      <a:pt x="1356" y="6018"/>
                      <a:pt x="3017" y="6018"/>
                    </a:cubicBezTo>
                    <a:cubicBezTo>
                      <a:pt x="4693" y="6018"/>
                      <a:pt x="6034" y="4678"/>
                      <a:pt x="6034" y="3017"/>
                    </a:cubicBezTo>
                    <a:cubicBezTo>
                      <a:pt x="6034" y="1356"/>
                      <a:pt x="4693" y="0"/>
                      <a:pt x="3017"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4"/>
              <p:cNvSpPr/>
              <p:nvPr/>
            </p:nvSpPr>
            <p:spPr>
              <a:xfrm>
                <a:off x="2775140" y="2605997"/>
                <a:ext cx="54208" cy="142465"/>
              </a:xfrm>
              <a:custGeom>
                <a:rect b="b" l="l" r="r" t="t"/>
                <a:pathLst>
                  <a:path extrusionOk="0" h="41687" w="15862">
                    <a:moveTo>
                      <a:pt x="1" y="1"/>
                    </a:moveTo>
                    <a:lnTo>
                      <a:pt x="1" y="1"/>
                    </a:lnTo>
                    <a:cubicBezTo>
                      <a:pt x="1" y="1"/>
                      <a:pt x="11077" y="20524"/>
                      <a:pt x="92" y="41686"/>
                    </a:cubicBezTo>
                    <a:cubicBezTo>
                      <a:pt x="3475" y="35546"/>
                      <a:pt x="8061" y="29970"/>
                      <a:pt x="14277" y="26496"/>
                    </a:cubicBezTo>
                    <a:cubicBezTo>
                      <a:pt x="15861" y="11245"/>
                      <a:pt x="10377" y="534"/>
                      <a:pt x="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4"/>
              <p:cNvSpPr/>
              <p:nvPr/>
            </p:nvSpPr>
            <p:spPr>
              <a:xfrm>
                <a:off x="2628204" y="2955379"/>
                <a:ext cx="122832" cy="217756"/>
              </a:xfrm>
              <a:custGeom>
                <a:rect b="b" l="l" r="r" t="t"/>
                <a:pathLst>
                  <a:path extrusionOk="0" h="63718" w="35942">
                    <a:moveTo>
                      <a:pt x="29893" y="1"/>
                    </a:moveTo>
                    <a:cubicBezTo>
                      <a:pt x="29040" y="138"/>
                      <a:pt x="28202" y="214"/>
                      <a:pt x="27333" y="214"/>
                    </a:cubicBezTo>
                    <a:lnTo>
                      <a:pt x="27242" y="214"/>
                    </a:lnTo>
                    <a:cubicBezTo>
                      <a:pt x="26343" y="214"/>
                      <a:pt x="25475" y="138"/>
                      <a:pt x="24621" y="16"/>
                    </a:cubicBezTo>
                    <a:lnTo>
                      <a:pt x="24621" y="16"/>
                    </a:lnTo>
                    <a:cubicBezTo>
                      <a:pt x="24621" y="17"/>
                      <a:pt x="35941" y="46607"/>
                      <a:pt x="0" y="63717"/>
                    </a:cubicBezTo>
                    <a:cubicBezTo>
                      <a:pt x="2803" y="63108"/>
                      <a:pt x="5927" y="62270"/>
                      <a:pt x="9477" y="61219"/>
                    </a:cubicBezTo>
                    <a:cubicBezTo>
                      <a:pt x="26572" y="56130"/>
                      <a:pt x="32300" y="42829"/>
                      <a:pt x="33367" y="29497"/>
                    </a:cubicBezTo>
                    <a:cubicBezTo>
                      <a:pt x="34296" y="17964"/>
                      <a:pt x="31721" y="6354"/>
                      <a:pt x="2989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44"/>
              <p:cNvSpPr/>
              <p:nvPr/>
            </p:nvSpPr>
            <p:spPr>
              <a:xfrm>
                <a:off x="2430967" y="2898935"/>
                <a:ext cx="235510" cy="71918"/>
              </a:xfrm>
              <a:custGeom>
                <a:rect b="b" l="l" r="r" t="t"/>
                <a:pathLst>
                  <a:path extrusionOk="0" h="21044" w="68913">
                    <a:moveTo>
                      <a:pt x="0" y="1"/>
                    </a:moveTo>
                    <a:lnTo>
                      <a:pt x="0" y="1"/>
                    </a:lnTo>
                    <a:cubicBezTo>
                      <a:pt x="1372" y="2241"/>
                      <a:pt x="3017" y="4709"/>
                      <a:pt x="4952" y="7421"/>
                    </a:cubicBezTo>
                    <a:cubicBezTo>
                      <a:pt x="12199" y="17565"/>
                      <a:pt x="21458" y="21044"/>
                      <a:pt x="30761" y="21044"/>
                    </a:cubicBezTo>
                    <a:cubicBezTo>
                      <a:pt x="32078" y="21044"/>
                      <a:pt x="33395" y="20974"/>
                      <a:pt x="34708" y="20844"/>
                    </a:cubicBezTo>
                    <a:cubicBezTo>
                      <a:pt x="42173" y="20097"/>
                      <a:pt x="49502" y="17370"/>
                      <a:pt x="55672" y="14323"/>
                    </a:cubicBezTo>
                    <a:cubicBezTo>
                      <a:pt x="61295" y="11565"/>
                      <a:pt x="65957" y="8518"/>
                      <a:pt x="68912" y="6446"/>
                    </a:cubicBezTo>
                    <a:cubicBezTo>
                      <a:pt x="68577" y="5714"/>
                      <a:pt x="68288" y="4968"/>
                      <a:pt x="68059" y="4191"/>
                    </a:cubicBezTo>
                    <a:cubicBezTo>
                      <a:pt x="67831" y="3383"/>
                      <a:pt x="67648" y="2561"/>
                      <a:pt x="67496" y="1707"/>
                    </a:cubicBezTo>
                    <a:cubicBezTo>
                      <a:pt x="55149" y="8308"/>
                      <a:pt x="43868" y="10566"/>
                      <a:pt x="34210" y="10566"/>
                    </a:cubicBezTo>
                    <a:cubicBezTo>
                      <a:pt x="13929" y="10566"/>
                      <a:pt x="805" y="610"/>
                      <a:pt x="0"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4"/>
              <p:cNvSpPr/>
              <p:nvPr/>
            </p:nvSpPr>
            <p:spPr>
              <a:xfrm>
                <a:off x="2579987" y="2606363"/>
                <a:ext cx="111380" cy="246340"/>
              </a:xfrm>
              <a:custGeom>
                <a:rect b="b" l="l" r="r" t="t"/>
                <a:pathLst>
                  <a:path extrusionOk="0" h="72082" w="32591">
                    <a:moveTo>
                      <a:pt x="20980" y="0"/>
                    </a:moveTo>
                    <a:cubicBezTo>
                      <a:pt x="18070" y="2682"/>
                      <a:pt x="14734" y="6399"/>
                      <a:pt x="10818" y="11336"/>
                    </a:cubicBezTo>
                    <a:cubicBezTo>
                      <a:pt x="640" y="24165"/>
                      <a:pt x="2515" y="37176"/>
                      <a:pt x="8289" y="48070"/>
                    </a:cubicBezTo>
                    <a:cubicBezTo>
                      <a:pt x="10087" y="51467"/>
                      <a:pt x="12250" y="54667"/>
                      <a:pt x="14536" y="57577"/>
                    </a:cubicBezTo>
                    <a:cubicBezTo>
                      <a:pt x="14551" y="57577"/>
                      <a:pt x="14551" y="57607"/>
                      <a:pt x="14566" y="57607"/>
                    </a:cubicBezTo>
                    <a:cubicBezTo>
                      <a:pt x="19655" y="64037"/>
                      <a:pt x="25368" y="69110"/>
                      <a:pt x="29040" y="72081"/>
                    </a:cubicBezTo>
                    <a:cubicBezTo>
                      <a:pt x="29375" y="71731"/>
                      <a:pt x="29772" y="71396"/>
                      <a:pt x="30168" y="71076"/>
                    </a:cubicBezTo>
                    <a:cubicBezTo>
                      <a:pt x="30914" y="70451"/>
                      <a:pt x="31737" y="69888"/>
                      <a:pt x="32590" y="69400"/>
                    </a:cubicBezTo>
                    <a:cubicBezTo>
                      <a:pt x="1" y="30792"/>
                      <a:pt x="20249" y="1036"/>
                      <a:pt x="20980"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4"/>
              <p:cNvSpPr/>
              <p:nvPr/>
            </p:nvSpPr>
            <p:spPr>
              <a:xfrm>
                <a:off x="2380200" y="2753510"/>
                <a:ext cx="299035" cy="181548"/>
              </a:xfrm>
              <a:custGeom>
                <a:rect b="b" l="l" r="r" t="t"/>
                <a:pathLst>
                  <a:path extrusionOk="0" h="53123" w="87501">
                    <a:moveTo>
                      <a:pt x="35630" y="1"/>
                    </a:moveTo>
                    <a:cubicBezTo>
                      <a:pt x="26564" y="1"/>
                      <a:pt x="21642" y="3226"/>
                      <a:pt x="21270" y="3474"/>
                    </a:cubicBezTo>
                    <a:cubicBezTo>
                      <a:pt x="15053" y="19487"/>
                      <a:pt x="0" y="18466"/>
                      <a:pt x="14825" y="42523"/>
                    </a:cubicBezTo>
                    <a:lnTo>
                      <a:pt x="14855" y="42554"/>
                    </a:lnTo>
                    <a:cubicBezTo>
                      <a:pt x="15650" y="43173"/>
                      <a:pt x="28773" y="53123"/>
                      <a:pt x="49051" y="53123"/>
                    </a:cubicBezTo>
                    <a:cubicBezTo>
                      <a:pt x="58713" y="53123"/>
                      <a:pt x="69999" y="50864"/>
                      <a:pt x="82351" y="44260"/>
                    </a:cubicBezTo>
                    <a:cubicBezTo>
                      <a:pt x="82244" y="43407"/>
                      <a:pt x="82168" y="42539"/>
                      <a:pt x="82168" y="41640"/>
                    </a:cubicBezTo>
                    <a:cubicBezTo>
                      <a:pt x="82168" y="40802"/>
                      <a:pt x="82229" y="39979"/>
                      <a:pt x="82351" y="39187"/>
                    </a:cubicBezTo>
                    <a:cubicBezTo>
                      <a:pt x="82457" y="38440"/>
                      <a:pt x="82610" y="37709"/>
                      <a:pt x="82792" y="36993"/>
                    </a:cubicBezTo>
                    <a:cubicBezTo>
                      <a:pt x="83051" y="36063"/>
                      <a:pt x="83387" y="35165"/>
                      <a:pt x="83783" y="34296"/>
                    </a:cubicBezTo>
                    <a:cubicBezTo>
                      <a:pt x="84682" y="32331"/>
                      <a:pt x="85961" y="30533"/>
                      <a:pt x="87500" y="29024"/>
                    </a:cubicBezTo>
                    <a:cubicBezTo>
                      <a:pt x="83828" y="26053"/>
                      <a:pt x="78115" y="20980"/>
                      <a:pt x="73026" y="14550"/>
                    </a:cubicBezTo>
                    <a:cubicBezTo>
                      <a:pt x="73011" y="14550"/>
                      <a:pt x="73011" y="14520"/>
                      <a:pt x="72996" y="14520"/>
                    </a:cubicBezTo>
                    <a:cubicBezTo>
                      <a:pt x="56939" y="2993"/>
                      <a:pt x="44362" y="1"/>
                      <a:pt x="35630"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44"/>
              <p:cNvSpPr/>
              <p:nvPr/>
            </p:nvSpPr>
            <p:spPr>
              <a:xfrm>
                <a:off x="2746398" y="2683855"/>
                <a:ext cx="187139" cy="168848"/>
              </a:xfrm>
              <a:custGeom>
                <a:rect b="b" l="l" r="r" t="t"/>
                <a:pathLst>
                  <a:path extrusionOk="0" h="49407" w="54759">
                    <a:moveTo>
                      <a:pt x="37471" y="0"/>
                    </a:moveTo>
                    <a:cubicBezTo>
                      <a:pt x="31719" y="0"/>
                      <a:pt x="26832" y="1399"/>
                      <a:pt x="22687" y="3714"/>
                    </a:cubicBezTo>
                    <a:cubicBezTo>
                      <a:pt x="16455" y="7188"/>
                      <a:pt x="11885" y="12764"/>
                      <a:pt x="8502" y="18904"/>
                    </a:cubicBezTo>
                    <a:cubicBezTo>
                      <a:pt x="3307" y="28411"/>
                      <a:pt x="991" y="39305"/>
                      <a:pt x="1" y="46009"/>
                    </a:cubicBezTo>
                    <a:cubicBezTo>
                      <a:pt x="1082" y="46496"/>
                      <a:pt x="2088" y="47091"/>
                      <a:pt x="3033" y="47791"/>
                    </a:cubicBezTo>
                    <a:cubicBezTo>
                      <a:pt x="3703" y="48294"/>
                      <a:pt x="4343" y="48828"/>
                      <a:pt x="4937" y="49406"/>
                    </a:cubicBezTo>
                    <a:cubicBezTo>
                      <a:pt x="4937" y="49406"/>
                      <a:pt x="14029" y="2413"/>
                      <a:pt x="52869" y="2413"/>
                    </a:cubicBezTo>
                    <a:cubicBezTo>
                      <a:pt x="53491" y="2413"/>
                      <a:pt x="54121" y="2425"/>
                      <a:pt x="54759" y="2449"/>
                    </a:cubicBezTo>
                    <a:cubicBezTo>
                      <a:pt x="51315" y="1611"/>
                      <a:pt x="47141" y="895"/>
                      <a:pt x="42082" y="286"/>
                    </a:cubicBezTo>
                    <a:cubicBezTo>
                      <a:pt x="40487" y="93"/>
                      <a:pt x="38950" y="0"/>
                      <a:pt x="3747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44"/>
              <p:cNvSpPr/>
              <p:nvPr/>
            </p:nvSpPr>
            <p:spPr>
              <a:xfrm>
                <a:off x="2781284" y="2791103"/>
                <a:ext cx="249676" cy="118980"/>
              </a:xfrm>
              <a:custGeom>
                <a:rect b="b" l="l" r="r" t="t"/>
                <a:pathLst>
                  <a:path extrusionOk="0" h="34815" w="73058">
                    <a:moveTo>
                      <a:pt x="64647" y="0"/>
                    </a:moveTo>
                    <a:cubicBezTo>
                      <a:pt x="61145" y="27944"/>
                      <a:pt x="10260" y="29173"/>
                      <a:pt x="1333" y="29173"/>
                    </a:cubicBezTo>
                    <a:cubicBezTo>
                      <a:pt x="472" y="29173"/>
                      <a:pt x="1" y="29162"/>
                      <a:pt x="1" y="29162"/>
                    </a:cubicBezTo>
                    <a:lnTo>
                      <a:pt x="1" y="29162"/>
                    </a:lnTo>
                    <a:cubicBezTo>
                      <a:pt x="62" y="29649"/>
                      <a:pt x="77" y="30137"/>
                      <a:pt x="77" y="30640"/>
                    </a:cubicBezTo>
                    <a:cubicBezTo>
                      <a:pt x="77" y="30945"/>
                      <a:pt x="77" y="31234"/>
                      <a:pt x="62" y="31508"/>
                    </a:cubicBezTo>
                    <a:cubicBezTo>
                      <a:pt x="302" y="31507"/>
                      <a:pt x="542" y="31506"/>
                      <a:pt x="782" y="31506"/>
                    </a:cubicBezTo>
                    <a:cubicBezTo>
                      <a:pt x="10567" y="31506"/>
                      <a:pt x="19433" y="32718"/>
                      <a:pt x="27151" y="34814"/>
                    </a:cubicBezTo>
                    <a:cubicBezTo>
                      <a:pt x="56282" y="31523"/>
                      <a:pt x="73057" y="15739"/>
                      <a:pt x="65820" y="2408"/>
                    </a:cubicBezTo>
                    <a:cubicBezTo>
                      <a:pt x="65363" y="1585"/>
                      <a:pt x="64982" y="777"/>
                      <a:pt x="64647"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4"/>
              <p:cNvSpPr/>
              <p:nvPr/>
            </p:nvSpPr>
            <p:spPr>
              <a:xfrm>
                <a:off x="2491313" y="2920961"/>
                <a:ext cx="259723" cy="257116"/>
              </a:xfrm>
              <a:custGeom>
                <a:rect b="b" l="l" r="r" t="t"/>
                <a:pathLst>
                  <a:path extrusionOk="0" h="75235" w="75998">
                    <a:moveTo>
                      <a:pt x="51254" y="1"/>
                    </a:moveTo>
                    <a:cubicBezTo>
                      <a:pt x="48299" y="2073"/>
                      <a:pt x="43637" y="5120"/>
                      <a:pt x="38014" y="7878"/>
                    </a:cubicBezTo>
                    <a:cubicBezTo>
                      <a:pt x="1" y="30335"/>
                      <a:pt x="4114" y="53753"/>
                      <a:pt x="4114" y="53753"/>
                    </a:cubicBezTo>
                    <a:cubicBezTo>
                      <a:pt x="16336" y="63241"/>
                      <a:pt x="13604" y="75234"/>
                      <a:pt x="28924" y="75234"/>
                    </a:cubicBezTo>
                    <a:cubicBezTo>
                      <a:pt x="31883" y="75234"/>
                      <a:pt x="35514" y="74787"/>
                      <a:pt x="40056" y="73788"/>
                    </a:cubicBezTo>
                    <a:cubicBezTo>
                      <a:pt x="75998" y="56678"/>
                      <a:pt x="64677" y="10087"/>
                      <a:pt x="64677" y="10087"/>
                    </a:cubicBezTo>
                    <a:cubicBezTo>
                      <a:pt x="62971" y="9843"/>
                      <a:pt x="61325" y="9340"/>
                      <a:pt x="59817" y="8624"/>
                    </a:cubicBezTo>
                    <a:cubicBezTo>
                      <a:pt x="58690" y="8091"/>
                      <a:pt x="57623" y="7451"/>
                      <a:pt x="56633" y="6705"/>
                    </a:cubicBezTo>
                    <a:cubicBezTo>
                      <a:pt x="55810" y="6080"/>
                      <a:pt x="55048" y="5379"/>
                      <a:pt x="54347" y="4617"/>
                    </a:cubicBezTo>
                    <a:cubicBezTo>
                      <a:pt x="53098" y="3261"/>
                      <a:pt x="52032" y="1707"/>
                      <a:pt x="51254"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4"/>
              <p:cNvSpPr/>
              <p:nvPr/>
            </p:nvSpPr>
            <p:spPr>
              <a:xfrm>
                <a:off x="2779152" y="2898775"/>
                <a:ext cx="224625" cy="140073"/>
              </a:xfrm>
              <a:custGeom>
                <a:rect b="b" l="l" r="r" t="t"/>
                <a:pathLst>
                  <a:path extrusionOk="0" h="40987" w="65728">
                    <a:moveTo>
                      <a:pt x="1406" y="0"/>
                    </a:moveTo>
                    <a:cubicBezTo>
                      <a:pt x="1166" y="0"/>
                      <a:pt x="926" y="1"/>
                      <a:pt x="686" y="2"/>
                    </a:cubicBezTo>
                    <a:cubicBezTo>
                      <a:pt x="625" y="962"/>
                      <a:pt x="518" y="1846"/>
                      <a:pt x="335" y="2760"/>
                    </a:cubicBezTo>
                    <a:cubicBezTo>
                      <a:pt x="244" y="3202"/>
                      <a:pt x="137" y="3644"/>
                      <a:pt x="0" y="4070"/>
                    </a:cubicBezTo>
                    <a:cubicBezTo>
                      <a:pt x="0" y="4070"/>
                      <a:pt x="48557" y="7194"/>
                      <a:pt x="55977" y="40987"/>
                    </a:cubicBezTo>
                    <a:cubicBezTo>
                      <a:pt x="56541" y="39844"/>
                      <a:pt x="57196" y="38701"/>
                      <a:pt x="57958" y="37528"/>
                    </a:cubicBezTo>
                    <a:cubicBezTo>
                      <a:pt x="65728" y="25675"/>
                      <a:pt x="52884" y="10012"/>
                      <a:pt x="27775" y="3308"/>
                    </a:cubicBezTo>
                    <a:cubicBezTo>
                      <a:pt x="20057" y="1212"/>
                      <a:pt x="11191" y="0"/>
                      <a:pt x="1406"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4"/>
              <p:cNvSpPr/>
              <p:nvPr/>
            </p:nvSpPr>
            <p:spPr>
              <a:xfrm>
                <a:off x="2763271" y="2692098"/>
                <a:ext cx="246289" cy="198707"/>
              </a:xfrm>
              <a:custGeom>
                <a:rect b="b" l="l" r="r" t="t"/>
                <a:pathLst>
                  <a:path extrusionOk="0" h="58144" w="72067">
                    <a:moveTo>
                      <a:pt x="47932" y="1"/>
                    </a:moveTo>
                    <a:cubicBezTo>
                      <a:pt x="9092" y="1"/>
                      <a:pt x="0" y="46994"/>
                      <a:pt x="0" y="46994"/>
                    </a:cubicBezTo>
                    <a:cubicBezTo>
                      <a:pt x="762" y="47711"/>
                      <a:pt x="1447" y="48518"/>
                      <a:pt x="2072" y="49387"/>
                    </a:cubicBezTo>
                    <a:cubicBezTo>
                      <a:pt x="2544" y="50072"/>
                      <a:pt x="3002" y="50773"/>
                      <a:pt x="3382" y="51520"/>
                    </a:cubicBezTo>
                    <a:cubicBezTo>
                      <a:pt x="3794" y="52327"/>
                      <a:pt x="4129" y="53150"/>
                      <a:pt x="4419" y="54003"/>
                    </a:cubicBezTo>
                    <a:cubicBezTo>
                      <a:pt x="4860" y="55329"/>
                      <a:pt x="5165" y="56715"/>
                      <a:pt x="5272" y="58132"/>
                    </a:cubicBezTo>
                    <a:cubicBezTo>
                      <a:pt x="5272" y="58132"/>
                      <a:pt x="5742" y="58143"/>
                      <a:pt x="6604" y="58143"/>
                    </a:cubicBezTo>
                    <a:cubicBezTo>
                      <a:pt x="15531" y="58143"/>
                      <a:pt x="66416" y="56914"/>
                      <a:pt x="69918" y="28970"/>
                    </a:cubicBezTo>
                    <a:cubicBezTo>
                      <a:pt x="63823" y="15030"/>
                      <a:pt x="72066" y="5324"/>
                      <a:pt x="49822" y="37"/>
                    </a:cubicBezTo>
                    <a:cubicBezTo>
                      <a:pt x="49184" y="13"/>
                      <a:pt x="48554" y="1"/>
                      <a:pt x="47932"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4"/>
              <p:cNvSpPr/>
              <p:nvPr/>
            </p:nvSpPr>
            <p:spPr>
              <a:xfrm>
                <a:off x="2751241" y="2899352"/>
                <a:ext cx="12033" cy="11927"/>
              </a:xfrm>
              <a:custGeom>
                <a:rect b="b" l="l" r="r" t="t"/>
                <a:pathLst>
                  <a:path extrusionOk="0" h="3490" w="3521">
                    <a:moveTo>
                      <a:pt x="1768" y="1"/>
                    </a:moveTo>
                    <a:cubicBezTo>
                      <a:pt x="793" y="1"/>
                      <a:pt x="1" y="793"/>
                      <a:pt x="1" y="1753"/>
                    </a:cubicBezTo>
                    <a:cubicBezTo>
                      <a:pt x="1" y="2713"/>
                      <a:pt x="793" y="3490"/>
                      <a:pt x="1768" y="3490"/>
                    </a:cubicBezTo>
                    <a:cubicBezTo>
                      <a:pt x="2728" y="3490"/>
                      <a:pt x="3520" y="2713"/>
                      <a:pt x="3520" y="1753"/>
                    </a:cubicBezTo>
                    <a:cubicBezTo>
                      <a:pt x="3520" y="793"/>
                      <a:pt x="2728" y="1"/>
                      <a:pt x="1768" y="1"/>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44"/>
              <p:cNvSpPr/>
              <p:nvPr/>
            </p:nvSpPr>
            <p:spPr>
              <a:xfrm>
                <a:off x="2677044" y="2879151"/>
                <a:ext cx="33430" cy="33430"/>
              </a:xfrm>
              <a:custGeom>
                <a:rect b="b" l="l" r="r" t="t"/>
                <a:pathLst>
                  <a:path extrusionOk="0" h="9782" w="9782">
                    <a:moveTo>
                      <a:pt x="4876" y="0"/>
                    </a:moveTo>
                    <a:cubicBezTo>
                      <a:pt x="2194" y="0"/>
                      <a:pt x="0" y="2194"/>
                      <a:pt x="0" y="4876"/>
                    </a:cubicBezTo>
                    <a:cubicBezTo>
                      <a:pt x="0" y="7588"/>
                      <a:pt x="2194" y="9782"/>
                      <a:pt x="4876" y="9782"/>
                    </a:cubicBezTo>
                    <a:cubicBezTo>
                      <a:pt x="7588" y="9782"/>
                      <a:pt x="9782" y="7588"/>
                      <a:pt x="9782" y="4876"/>
                    </a:cubicBezTo>
                    <a:cubicBezTo>
                      <a:pt x="9782" y="2194"/>
                      <a:pt x="7588" y="0"/>
                      <a:pt x="4876" y="0"/>
                    </a:cubicBezTo>
                    <a:close/>
                  </a:path>
                </a:pathLst>
              </a:custGeom>
              <a:solidFill>
                <a:srgbClr val="F2C45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4"/>
              <p:cNvSpPr/>
              <p:nvPr/>
            </p:nvSpPr>
            <p:spPr>
              <a:xfrm>
                <a:off x="2452886" y="2729198"/>
                <a:ext cx="176777" cy="73934"/>
              </a:xfrm>
              <a:custGeom>
                <a:rect b="b" l="l" r="r" t="t"/>
                <a:pathLst>
                  <a:path extrusionOk="0" h="21634" w="51727">
                    <a:moveTo>
                      <a:pt x="15711" y="0"/>
                    </a:moveTo>
                    <a:cubicBezTo>
                      <a:pt x="8253" y="0"/>
                      <a:pt x="2644" y="3191"/>
                      <a:pt x="427" y="9445"/>
                    </a:cubicBezTo>
                    <a:cubicBezTo>
                      <a:pt x="290" y="9841"/>
                      <a:pt x="168" y="10222"/>
                      <a:pt x="1" y="10588"/>
                    </a:cubicBezTo>
                    <a:cubicBezTo>
                      <a:pt x="373" y="10340"/>
                      <a:pt x="5295" y="7115"/>
                      <a:pt x="14361" y="7115"/>
                    </a:cubicBezTo>
                    <a:cubicBezTo>
                      <a:pt x="23093" y="7115"/>
                      <a:pt x="35670" y="10107"/>
                      <a:pt x="51727" y="21634"/>
                    </a:cubicBezTo>
                    <a:cubicBezTo>
                      <a:pt x="49441" y="18724"/>
                      <a:pt x="47278" y="15524"/>
                      <a:pt x="45480" y="12127"/>
                    </a:cubicBezTo>
                    <a:cubicBezTo>
                      <a:pt x="34683" y="3983"/>
                      <a:pt x="24043" y="0"/>
                      <a:pt x="15711"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4"/>
              <p:cNvSpPr/>
              <p:nvPr/>
            </p:nvSpPr>
            <p:spPr>
              <a:xfrm>
                <a:off x="2745930" y="2912684"/>
                <a:ext cx="227127" cy="217004"/>
              </a:xfrm>
              <a:custGeom>
                <a:rect b="b" l="l" r="r" t="t"/>
                <a:pathLst>
                  <a:path extrusionOk="0" h="63498" w="66460">
                    <a:moveTo>
                      <a:pt x="9721" y="0"/>
                    </a:moveTo>
                    <a:cubicBezTo>
                      <a:pt x="9294" y="1539"/>
                      <a:pt x="8639" y="2956"/>
                      <a:pt x="7817" y="4282"/>
                    </a:cubicBezTo>
                    <a:cubicBezTo>
                      <a:pt x="7238" y="5211"/>
                      <a:pt x="6582" y="6110"/>
                      <a:pt x="5851" y="6917"/>
                    </a:cubicBezTo>
                    <a:cubicBezTo>
                      <a:pt x="5272" y="7572"/>
                      <a:pt x="4632" y="8182"/>
                      <a:pt x="3947" y="8730"/>
                    </a:cubicBezTo>
                    <a:cubicBezTo>
                      <a:pt x="2758" y="9706"/>
                      <a:pt x="1433" y="10528"/>
                      <a:pt x="1" y="11153"/>
                    </a:cubicBezTo>
                    <a:cubicBezTo>
                      <a:pt x="1" y="11153"/>
                      <a:pt x="6170" y="63497"/>
                      <a:pt x="37528" y="63497"/>
                    </a:cubicBezTo>
                    <a:cubicBezTo>
                      <a:pt x="38523" y="63497"/>
                      <a:pt x="39543" y="63445"/>
                      <a:pt x="40589" y="63336"/>
                    </a:cubicBezTo>
                    <a:lnTo>
                      <a:pt x="40620" y="63336"/>
                    </a:lnTo>
                    <a:cubicBezTo>
                      <a:pt x="66460" y="60517"/>
                      <a:pt x="59177" y="50294"/>
                      <a:pt x="65698" y="36917"/>
                    </a:cubicBezTo>
                    <a:cubicBezTo>
                      <a:pt x="58278" y="3124"/>
                      <a:pt x="9721" y="0"/>
                      <a:pt x="9721"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4"/>
              <p:cNvSpPr/>
              <p:nvPr/>
            </p:nvSpPr>
            <p:spPr>
              <a:xfrm>
                <a:off x="2730415" y="2950796"/>
                <a:ext cx="154232" cy="180721"/>
              </a:xfrm>
              <a:custGeom>
                <a:rect b="b" l="l" r="r" t="t"/>
                <a:pathLst>
                  <a:path extrusionOk="0" h="52881" w="45130">
                    <a:moveTo>
                      <a:pt x="4541" y="1"/>
                    </a:moveTo>
                    <a:cubicBezTo>
                      <a:pt x="3108" y="641"/>
                      <a:pt x="1600" y="1113"/>
                      <a:pt x="0" y="1342"/>
                    </a:cubicBezTo>
                    <a:cubicBezTo>
                      <a:pt x="1813" y="7695"/>
                      <a:pt x="4388" y="19305"/>
                      <a:pt x="3474" y="30838"/>
                    </a:cubicBezTo>
                    <a:cubicBezTo>
                      <a:pt x="8493" y="42579"/>
                      <a:pt x="17598" y="52881"/>
                      <a:pt x="34143" y="52881"/>
                    </a:cubicBezTo>
                    <a:cubicBezTo>
                      <a:pt x="34625" y="52881"/>
                      <a:pt x="35112" y="52872"/>
                      <a:pt x="35607" y="52854"/>
                    </a:cubicBezTo>
                    <a:cubicBezTo>
                      <a:pt x="39202" y="52732"/>
                      <a:pt x="42356" y="52504"/>
                      <a:pt x="45129" y="52184"/>
                    </a:cubicBezTo>
                    <a:lnTo>
                      <a:pt x="45129" y="52184"/>
                    </a:lnTo>
                    <a:cubicBezTo>
                      <a:pt x="44083" y="52293"/>
                      <a:pt x="43063" y="52345"/>
                      <a:pt x="42068" y="52345"/>
                    </a:cubicBezTo>
                    <a:cubicBezTo>
                      <a:pt x="10710" y="52345"/>
                      <a:pt x="4541" y="1"/>
                      <a:pt x="4541"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4"/>
              <p:cNvSpPr/>
              <p:nvPr/>
            </p:nvSpPr>
            <p:spPr>
              <a:xfrm>
                <a:off x="2661005" y="2835623"/>
                <a:ext cx="120542" cy="120487"/>
              </a:xfrm>
              <a:custGeom>
                <a:rect b="b" l="l" r="r" t="t"/>
                <a:pathLst>
                  <a:path extrusionOk="0" h="35256" w="35272">
                    <a:moveTo>
                      <a:pt x="22047" y="6491"/>
                    </a:moveTo>
                    <a:cubicBezTo>
                      <a:pt x="23022" y="6491"/>
                      <a:pt x="23814" y="7283"/>
                      <a:pt x="23814" y="8243"/>
                    </a:cubicBezTo>
                    <a:cubicBezTo>
                      <a:pt x="23814" y="9203"/>
                      <a:pt x="23022" y="9995"/>
                      <a:pt x="22047" y="9995"/>
                    </a:cubicBezTo>
                    <a:cubicBezTo>
                      <a:pt x="21087" y="9995"/>
                      <a:pt x="20295" y="9203"/>
                      <a:pt x="20295" y="8243"/>
                    </a:cubicBezTo>
                    <a:cubicBezTo>
                      <a:pt x="20295" y="7283"/>
                      <a:pt x="21087" y="6491"/>
                      <a:pt x="22047" y="6491"/>
                    </a:cubicBezTo>
                    <a:close/>
                    <a:moveTo>
                      <a:pt x="28172" y="18649"/>
                    </a:moveTo>
                    <a:cubicBezTo>
                      <a:pt x="29132" y="18649"/>
                      <a:pt x="29924" y="19441"/>
                      <a:pt x="29924" y="20401"/>
                    </a:cubicBezTo>
                    <a:cubicBezTo>
                      <a:pt x="29924" y="21361"/>
                      <a:pt x="29132" y="22138"/>
                      <a:pt x="28172" y="22138"/>
                    </a:cubicBezTo>
                    <a:cubicBezTo>
                      <a:pt x="27197" y="22138"/>
                      <a:pt x="26405" y="21361"/>
                      <a:pt x="26405" y="20401"/>
                    </a:cubicBezTo>
                    <a:cubicBezTo>
                      <a:pt x="26405" y="19441"/>
                      <a:pt x="27197" y="18649"/>
                      <a:pt x="28172" y="18649"/>
                    </a:cubicBezTo>
                    <a:close/>
                    <a:moveTo>
                      <a:pt x="9569" y="12737"/>
                    </a:moveTo>
                    <a:cubicBezTo>
                      <a:pt x="12281" y="12737"/>
                      <a:pt x="14475" y="14931"/>
                      <a:pt x="14475" y="17613"/>
                    </a:cubicBezTo>
                    <a:cubicBezTo>
                      <a:pt x="14475" y="20325"/>
                      <a:pt x="12281" y="22519"/>
                      <a:pt x="9569" y="22519"/>
                    </a:cubicBezTo>
                    <a:cubicBezTo>
                      <a:pt x="6887" y="22519"/>
                      <a:pt x="4693" y="20325"/>
                      <a:pt x="4693" y="17613"/>
                    </a:cubicBezTo>
                    <a:cubicBezTo>
                      <a:pt x="4693" y="14931"/>
                      <a:pt x="6887" y="12737"/>
                      <a:pt x="9569" y="12737"/>
                    </a:cubicBezTo>
                    <a:close/>
                    <a:moveTo>
                      <a:pt x="22047" y="23067"/>
                    </a:moveTo>
                    <a:cubicBezTo>
                      <a:pt x="23723" y="23067"/>
                      <a:pt x="25064" y="24423"/>
                      <a:pt x="25064" y="26084"/>
                    </a:cubicBezTo>
                    <a:cubicBezTo>
                      <a:pt x="25064" y="27745"/>
                      <a:pt x="23723" y="29085"/>
                      <a:pt x="22047" y="29085"/>
                    </a:cubicBezTo>
                    <a:cubicBezTo>
                      <a:pt x="20386" y="29085"/>
                      <a:pt x="19030" y="27745"/>
                      <a:pt x="19030" y="26084"/>
                    </a:cubicBezTo>
                    <a:cubicBezTo>
                      <a:pt x="19030" y="24423"/>
                      <a:pt x="20386" y="23067"/>
                      <a:pt x="22047" y="23067"/>
                    </a:cubicBezTo>
                    <a:close/>
                    <a:moveTo>
                      <a:pt x="17644" y="0"/>
                    </a:moveTo>
                    <a:cubicBezTo>
                      <a:pt x="17111" y="0"/>
                      <a:pt x="16593" y="15"/>
                      <a:pt x="16059" y="61"/>
                    </a:cubicBezTo>
                    <a:cubicBezTo>
                      <a:pt x="13454" y="320"/>
                      <a:pt x="11032" y="1082"/>
                      <a:pt x="8883" y="2316"/>
                    </a:cubicBezTo>
                    <a:cubicBezTo>
                      <a:pt x="8015" y="2804"/>
                      <a:pt x="7207" y="3367"/>
                      <a:pt x="6461" y="3992"/>
                    </a:cubicBezTo>
                    <a:cubicBezTo>
                      <a:pt x="6065" y="4312"/>
                      <a:pt x="5684" y="4647"/>
                      <a:pt x="5333" y="4997"/>
                    </a:cubicBezTo>
                    <a:cubicBezTo>
                      <a:pt x="3825" y="6521"/>
                      <a:pt x="2515" y="8304"/>
                      <a:pt x="1616" y="10269"/>
                    </a:cubicBezTo>
                    <a:cubicBezTo>
                      <a:pt x="1220" y="11138"/>
                      <a:pt x="884" y="12036"/>
                      <a:pt x="625" y="12966"/>
                    </a:cubicBezTo>
                    <a:cubicBezTo>
                      <a:pt x="443" y="13682"/>
                      <a:pt x="290" y="14413"/>
                      <a:pt x="184" y="15160"/>
                    </a:cubicBezTo>
                    <a:cubicBezTo>
                      <a:pt x="62" y="15967"/>
                      <a:pt x="1" y="16775"/>
                      <a:pt x="1" y="17613"/>
                    </a:cubicBezTo>
                    <a:cubicBezTo>
                      <a:pt x="1" y="18512"/>
                      <a:pt x="62" y="19380"/>
                      <a:pt x="184" y="20233"/>
                    </a:cubicBezTo>
                    <a:cubicBezTo>
                      <a:pt x="305" y="21102"/>
                      <a:pt x="519" y="21909"/>
                      <a:pt x="747" y="22717"/>
                    </a:cubicBezTo>
                    <a:cubicBezTo>
                      <a:pt x="976" y="23494"/>
                      <a:pt x="1265" y="24256"/>
                      <a:pt x="1585" y="24972"/>
                    </a:cubicBezTo>
                    <a:cubicBezTo>
                      <a:pt x="2362" y="26693"/>
                      <a:pt x="3429" y="28232"/>
                      <a:pt x="4693" y="29588"/>
                    </a:cubicBezTo>
                    <a:cubicBezTo>
                      <a:pt x="5394" y="30350"/>
                      <a:pt x="6156" y="31051"/>
                      <a:pt x="6964" y="31676"/>
                    </a:cubicBezTo>
                    <a:cubicBezTo>
                      <a:pt x="7969" y="32422"/>
                      <a:pt x="9036" y="33062"/>
                      <a:pt x="10163" y="33595"/>
                    </a:cubicBezTo>
                    <a:cubicBezTo>
                      <a:pt x="11671" y="34311"/>
                      <a:pt x="13317" y="34814"/>
                      <a:pt x="15023" y="35058"/>
                    </a:cubicBezTo>
                    <a:cubicBezTo>
                      <a:pt x="15877" y="35180"/>
                      <a:pt x="16745" y="35256"/>
                      <a:pt x="17644" y="35256"/>
                    </a:cubicBezTo>
                    <a:lnTo>
                      <a:pt x="17735" y="35256"/>
                    </a:lnTo>
                    <a:cubicBezTo>
                      <a:pt x="18604" y="35256"/>
                      <a:pt x="19442" y="35180"/>
                      <a:pt x="20295" y="35043"/>
                    </a:cubicBezTo>
                    <a:cubicBezTo>
                      <a:pt x="21895" y="34799"/>
                      <a:pt x="23418" y="34342"/>
                      <a:pt x="24835" y="33702"/>
                    </a:cubicBezTo>
                    <a:cubicBezTo>
                      <a:pt x="26283" y="33077"/>
                      <a:pt x="27608" y="32270"/>
                      <a:pt x="28797" y="31279"/>
                    </a:cubicBezTo>
                    <a:cubicBezTo>
                      <a:pt x="29467" y="30731"/>
                      <a:pt x="30107" y="30121"/>
                      <a:pt x="30701" y="29466"/>
                    </a:cubicBezTo>
                    <a:cubicBezTo>
                      <a:pt x="31432" y="28659"/>
                      <a:pt x="32088" y="27760"/>
                      <a:pt x="32667" y="26831"/>
                    </a:cubicBezTo>
                    <a:cubicBezTo>
                      <a:pt x="33489" y="25505"/>
                      <a:pt x="34099" y="24073"/>
                      <a:pt x="34571" y="22549"/>
                    </a:cubicBezTo>
                    <a:cubicBezTo>
                      <a:pt x="34708" y="22123"/>
                      <a:pt x="34815" y="21681"/>
                      <a:pt x="34906" y="21239"/>
                    </a:cubicBezTo>
                    <a:cubicBezTo>
                      <a:pt x="35089" y="20325"/>
                      <a:pt x="35196" y="19441"/>
                      <a:pt x="35241" y="18496"/>
                    </a:cubicBezTo>
                    <a:cubicBezTo>
                      <a:pt x="35272" y="18207"/>
                      <a:pt x="35272" y="17918"/>
                      <a:pt x="35272" y="17613"/>
                    </a:cubicBezTo>
                    <a:cubicBezTo>
                      <a:pt x="35272" y="17125"/>
                      <a:pt x="35241" y="16622"/>
                      <a:pt x="35196" y="16135"/>
                    </a:cubicBezTo>
                    <a:cubicBezTo>
                      <a:pt x="35059" y="14718"/>
                      <a:pt x="34784" y="13332"/>
                      <a:pt x="34343" y="12006"/>
                    </a:cubicBezTo>
                    <a:cubicBezTo>
                      <a:pt x="34053" y="11153"/>
                      <a:pt x="33718" y="10330"/>
                      <a:pt x="33306" y="9538"/>
                    </a:cubicBezTo>
                    <a:cubicBezTo>
                      <a:pt x="32910" y="8776"/>
                      <a:pt x="32468" y="8060"/>
                      <a:pt x="31981" y="7390"/>
                    </a:cubicBezTo>
                    <a:cubicBezTo>
                      <a:pt x="31371" y="6521"/>
                      <a:pt x="30671" y="5729"/>
                      <a:pt x="29924" y="4997"/>
                    </a:cubicBezTo>
                    <a:cubicBezTo>
                      <a:pt x="29330" y="4419"/>
                      <a:pt x="28690" y="3885"/>
                      <a:pt x="28020" y="3382"/>
                    </a:cubicBezTo>
                    <a:cubicBezTo>
                      <a:pt x="27060" y="2666"/>
                      <a:pt x="26069" y="2087"/>
                      <a:pt x="24988" y="1600"/>
                    </a:cubicBezTo>
                    <a:cubicBezTo>
                      <a:pt x="23037" y="716"/>
                      <a:pt x="20889" y="152"/>
                      <a:pt x="18649" y="15"/>
                    </a:cubicBezTo>
                    <a:cubicBezTo>
                      <a:pt x="18299" y="15"/>
                      <a:pt x="17979" y="0"/>
                      <a:pt x="1764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4"/>
              <p:cNvSpPr/>
              <p:nvPr/>
            </p:nvSpPr>
            <p:spPr>
              <a:xfrm>
                <a:off x="2730360" y="2857853"/>
                <a:ext cx="12033" cy="11927"/>
              </a:xfrm>
              <a:custGeom>
                <a:rect b="b" l="l" r="r" t="t"/>
                <a:pathLst>
                  <a:path extrusionOk="0" h="3490" w="3521">
                    <a:moveTo>
                      <a:pt x="1753" y="1"/>
                    </a:moveTo>
                    <a:cubicBezTo>
                      <a:pt x="793" y="1"/>
                      <a:pt x="1" y="778"/>
                      <a:pt x="1" y="1738"/>
                    </a:cubicBezTo>
                    <a:cubicBezTo>
                      <a:pt x="1" y="2698"/>
                      <a:pt x="793" y="3490"/>
                      <a:pt x="1753" y="3490"/>
                    </a:cubicBezTo>
                    <a:cubicBezTo>
                      <a:pt x="2728" y="3490"/>
                      <a:pt x="3520" y="2698"/>
                      <a:pt x="3520" y="1738"/>
                    </a:cubicBezTo>
                    <a:cubicBezTo>
                      <a:pt x="3520" y="778"/>
                      <a:pt x="2728" y="1"/>
                      <a:pt x="17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4"/>
              <p:cNvSpPr/>
              <p:nvPr/>
            </p:nvSpPr>
            <p:spPr>
              <a:xfrm>
                <a:off x="2469444" y="2947881"/>
                <a:ext cx="151785" cy="156785"/>
              </a:xfrm>
              <a:custGeom>
                <a:rect b="b" l="l" r="r" t="t"/>
                <a:pathLst>
                  <a:path extrusionOk="0" h="45877" w="44414">
                    <a:moveTo>
                      <a:pt x="44413" y="1"/>
                    </a:moveTo>
                    <a:lnTo>
                      <a:pt x="44413" y="1"/>
                    </a:lnTo>
                    <a:cubicBezTo>
                      <a:pt x="38243" y="3048"/>
                      <a:pt x="30914" y="5775"/>
                      <a:pt x="23449" y="6522"/>
                    </a:cubicBezTo>
                    <a:cubicBezTo>
                      <a:pt x="5349" y="20630"/>
                      <a:pt x="1" y="37725"/>
                      <a:pt x="10513" y="45876"/>
                    </a:cubicBezTo>
                    <a:cubicBezTo>
                      <a:pt x="10513" y="45876"/>
                      <a:pt x="6400" y="22458"/>
                      <a:pt x="44413" y="1"/>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4"/>
              <p:cNvSpPr/>
              <p:nvPr/>
            </p:nvSpPr>
            <p:spPr>
              <a:xfrm>
                <a:off x="2399672" y="2580452"/>
                <a:ext cx="617590" cy="600701"/>
              </a:xfrm>
              <a:custGeom>
                <a:rect b="b" l="l" r="r" t="t"/>
                <a:pathLst>
                  <a:path extrusionOk="0" h="175772" w="180714">
                    <a:moveTo>
                      <a:pt x="110872" y="8497"/>
                    </a:moveTo>
                    <a:cubicBezTo>
                      <a:pt x="113996" y="8893"/>
                      <a:pt x="116632" y="10310"/>
                      <a:pt x="118719" y="12732"/>
                    </a:cubicBezTo>
                    <a:cubicBezTo>
                      <a:pt x="122497" y="17151"/>
                      <a:pt x="124112" y="24479"/>
                      <a:pt x="123259" y="33392"/>
                    </a:cubicBezTo>
                    <a:cubicBezTo>
                      <a:pt x="119542" y="35556"/>
                      <a:pt x="116205" y="38557"/>
                      <a:pt x="113249" y="42381"/>
                    </a:cubicBezTo>
                    <a:cubicBezTo>
                      <a:pt x="115916" y="33880"/>
                      <a:pt x="115504" y="25942"/>
                      <a:pt x="114483" y="20304"/>
                    </a:cubicBezTo>
                    <a:cubicBezTo>
                      <a:pt x="113493" y="14743"/>
                      <a:pt x="111787" y="10492"/>
                      <a:pt x="110872" y="8497"/>
                    </a:cubicBezTo>
                    <a:close/>
                    <a:moveTo>
                      <a:pt x="31282" y="44453"/>
                    </a:moveTo>
                    <a:cubicBezTo>
                      <a:pt x="34267" y="44453"/>
                      <a:pt x="37555" y="44983"/>
                      <a:pt x="41031" y="46038"/>
                    </a:cubicBezTo>
                    <a:cubicBezTo>
                      <a:pt x="47247" y="47927"/>
                      <a:pt x="53921" y="51462"/>
                      <a:pt x="60320" y="56261"/>
                    </a:cubicBezTo>
                    <a:cubicBezTo>
                      <a:pt x="61401" y="58272"/>
                      <a:pt x="62666" y="60329"/>
                      <a:pt x="64098" y="62386"/>
                    </a:cubicBezTo>
                    <a:cubicBezTo>
                      <a:pt x="49604" y="52772"/>
                      <a:pt x="38111" y="50180"/>
                      <a:pt x="29928" y="50180"/>
                    </a:cubicBezTo>
                    <a:cubicBezTo>
                      <a:pt x="23651" y="50180"/>
                      <a:pt x="19322" y="51705"/>
                      <a:pt x="17080" y="52757"/>
                    </a:cubicBezTo>
                    <a:cubicBezTo>
                      <a:pt x="18558" y="49055"/>
                      <a:pt x="21437" y="46464"/>
                      <a:pt x="25460" y="45246"/>
                    </a:cubicBezTo>
                    <a:cubicBezTo>
                      <a:pt x="27224" y="44716"/>
                      <a:pt x="29177" y="44453"/>
                      <a:pt x="31282" y="44453"/>
                    </a:cubicBezTo>
                    <a:close/>
                    <a:moveTo>
                      <a:pt x="86675" y="1849"/>
                    </a:moveTo>
                    <a:cubicBezTo>
                      <a:pt x="89592" y="1849"/>
                      <a:pt x="92302" y="3053"/>
                      <a:pt x="95408" y="4429"/>
                    </a:cubicBezTo>
                    <a:cubicBezTo>
                      <a:pt x="99293" y="6150"/>
                      <a:pt x="103681" y="8085"/>
                      <a:pt x="109806" y="8405"/>
                    </a:cubicBezTo>
                    <a:cubicBezTo>
                      <a:pt x="110598" y="10051"/>
                      <a:pt x="112503" y="14499"/>
                      <a:pt x="113584" y="20502"/>
                    </a:cubicBezTo>
                    <a:cubicBezTo>
                      <a:pt x="114697" y="26688"/>
                      <a:pt x="115062" y="35693"/>
                      <a:pt x="111284" y="45154"/>
                    </a:cubicBezTo>
                    <a:cubicBezTo>
                      <a:pt x="110537" y="46282"/>
                      <a:pt x="109821" y="47470"/>
                      <a:pt x="109136" y="48719"/>
                    </a:cubicBezTo>
                    <a:cubicBezTo>
                      <a:pt x="104275" y="57587"/>
                      <a:pt x="101883" y="67673"/>
                      <a:pt x="100725" y="74956"/>
                    </a:cubicBezTo>
                    <a:cubicBezTo>
                      <a:pt x="99110" y="74346"/>
                      <a:pt x="97434" y="73950"/>
                      <a:pt x="95713" y="73798"/>
                    </a:cubicBezTo>
                    <a:lnTo>
                      <a:pt x="98333" y="56231"/>
                    </a:lnTo>
                    <a:cubicBezTo>
                      <a:pt x="98379" y="55987"/>
                      <a:pt x="98196" y="55743"/>
                      <a:pt x="97937" y="55713"/>
                    </a:cubicBezTo>
                    <a:cubicBezTo>
                      <a:pt x="97912" y="55708"/>
                      <a:pt x="97886" y="55706"/>
                      <a:pt x="97861" y="55706"/>
                    </a:cubicBezTo>
                    <a:cubicBezTo>
                      <a:pt x="97645" y="55706"/>
                      <a:pt x="97446" y="55875"/>
                      <a:pt x="97419" y="56094"/>
                    </a:cubicBezTo>
                    <a:lnTo>
                      <a:pt x="94783" y="73737"/>
                    </a:lnTo>
                    <a:lnTo>
                      <a:pt x="94113" y="73737"/>
                    </a:lnTo>
                    <a:cubicBezTo>
                      <a:pt x="93717" y="73737"/>
                      <a:pt x="93336" y="73737"/>
                      <a:pt x="92970" y="73767"/>
                    </a:cubicBezTo>
                    <a:lnTo>
                      <a:pt x="92132" y="46282"/>
                    </a:lnTo>
                    <a:cubicBezTo>
                      <a:pt x="92132" y="46032"/>
                      <a:pt x="91934" y="45839"/>
                      <a:pt x="91688" y="45839"/>
                    </a:cubicBezTo>
                    <a:cubicBezTo>
                      <a:pt x="91679" y="45839"/>
                      <a:pt x="91669" y="45839"/>
                      <a:pt x="91660" y="45840"/>
                    </a:cubicBezTo>
                    <a:cubicBezTo>
                      <a:pt x="91401" y="45840"/>
                      <a:pt x="91203" y="46053"/>
                      <a:pt x="91218" y="46312"/>
                    </a:cubicBezTo>
                    <a:lnTo>
                      <a:pt x="92041" y="73859"/>
                    </a:lnTo>
                    <a:cubicBezTo>
                      <a:pt x="91462" y="73920"/>
                      <a:pt x="90898" y="74011"/>
                      <a:pt x="90334" y="74118"/>
                    </a:cubicBezTo>
                    <a:lnTo>
                      <a:pt x="85794" y="59659"/>
                    </a:lnTo>
                    <a:cubicBezTo>
                      <a:pt x="85732" y="59461"/>
                      <a:pt x="85550" y="59333"/>
                      <a:pt x="85352" y="59333"/>
                    </a:cubicBezTo>
                    <a:cubicBezTo>
                      <a:pt x="85307" y="59333"/>
                      <a:pt x="85261" y="59340"/>
                      <a:pt x="85215" y="59354"/>
                    </a:cubicBezTo>
                    <a:cubicBezTo>
                      <a:pt x="84971" y="59430"/>
                      <a:pt x="84834" y="59689"/>
                      <a:pt x="84910" y="59948"/>
                    </a:cubicBezTo>
                    <a:lnTo>
                      <a:pt x="89435" y="74331"/>
                    </a:lnTo>
                    <a:cubicBezTo>
                      <a:pt x="87927" y="74712"/>
                      <a:pt x="86495" y="75276"/>
                      <a:pt x="85154" y="76022"/>
                    </a:cubicBezTo>
                    <a:cubicBezTo>
                      <a:pt x="78039" y="67460"/>
                      <a:pt x="72981" y="58653"/>
                      <a:pt x="70132" y="49847"/>
                    </a:cubicBezTo>
                    <a:cubicBezTo>
                      <a:pt x="67785" y="42594"/>
                      <a:pt x="66902" y="35327"/>
                      <a:pt x="67526" y="28227"/>
                    </a:cubicBezTo>
                    <a:cubicBezTo>
                      <a:pt x="68334" y="18918"/>
                      <a:pt x="71503" y="12321"/>
                      <a:pt x="73148" y="9441"/>
                    </a:cubicBezTo>
                    <a:cubicBezTo>
                      <a:pt x="73560" y="9030"/>
                      <a:pt x="73971" y="8634"/>
                      <a:pt x="74382" y="8268"/>
                    </a:cubicBezTo>
                    <a:cubicBezTo>
                      <a:pt x="74413" y="8238"/>
                      <a:pt x="74443" y="8192"/>
                      <a:pt x="74474" y="8161"/>
                    </a:cubicBezTo>
                    <a:cubicBezTo>
                      <a:pt x="78877" y="4093"/>
                      <a:pt x="82564" y="2082"/>
                      <a:pt x="86023" y="1869"/>
                    </a:cubicBezTo>
                    <a:cubicBezTo>
                      <a:pt x="86242" y="1855"/>
                      <a:pt x="86459" y="1849"/>
                      <a:pt x="86675" y="1849"/>
                    </a:cubicBezTo>
                    <a:close/>
                    <a:moveTo>
                      <a:pt x="138949" y="31194"/>
                    </a:moveTo>
                    <a:cubicBezTo>
                      <a:pt x="140410" y="31194"/>
                      <a:pt x="141905" y="31287"/>
                      <a:pt x="143432" y="31472"/>
                    </a:cubicBezTo>
                    <a:cubicBezTo>
                      <a:pt x="145778" y="31747"/>
                      <a:pt x="147972" y="32066"/>
                      <a:pt x="149998" y="32402"/>
                    </a:cubicBezTo>
                    <a:cubicBezTo>
                      <a:pt x="143112" y="33042"/>
                      <a:pt x="136789" y="35251"/>
                      <a:pt x="131106" y="38999"/>
                    </a:cubicBezTo>
                    <a:cubicBezTo>
                      <a:pt x="125240" y="42869"/>
                      <a:pt x="120075" y="48369"/>
                      <a:pt x="115748" y="55362"/>
                    </a:cubicBezTo>
                    <a:cubicBezTo>
                      <a:pt x="109791" y="64961"/>
                      <a:pt x="107063" y="74788"/>
                      <a:pt x="106225" y="78262"/>
                    </a:cubicBezTo>
                    <a:cubicBezTo>
                      <a:pt x="105845" y="77927"/>
                      <a:pt x="105448" y="77607"/>
                      <a:pt x="105037" y="77302"/>
                    </a:cubicBezTo>
                    <a:cubicBezTo>
                      <a:pt x="104230" y="76708"/>
                      <a:pt x="103392" y="76190"/>
                      <a:pt x="102477" y="75717"/>
                    </a:cubicBezTo>
                    <a:cubicBezTo>
                      <a:pt x="103590" y="68556"/>
                      <a:pt x="105921" y="58440"/>
                      <a:pt x="110766" y="49603"/>
                    </a:cubicBezTo>
                    <a:cubicBezTo>
                      <a:pt x="114499" y="42808"/>
                      <a:pt x="119146" y="37810"/>
                      <a:pt x="124585" y="34778"/>
                    </a:cubicBezTo>
                    <a:cubicBezTo>
                      <a:pt x="128877" y="32394"/>
                      <a:pt x="133692" y="31194"/>
                      <a:pt x="138949" y="31194"/>
                    </a:cubicBezTo>
                    <a:close/>
                    <a:moveTo>
                      <a:pt x="70924" y="11711"/>
                    </a:moveTo>
                    <a:lnTo>
                      <a:pt x="70924" y="11711"/>
                    </a:lnTo>
                    <a:cubicBezTo>
                      <a:pt x="69248" y="15292"/>
                      <a:pt x="67221" y="20929"/>
                      <a:pt x="66597" y="28151"/>
                    </a:cubicBezTo>
                    <a:cubicBezTo>
                      <a:pt x="65957" y="35373"/>
                      <a:pt x="66856" y="42762"/>
                      <a:pt x="69248" y="50136"/>
                    </a:cubicBezTo>
                    <a:cubicBezTo>
                      <a:pt x="72127" y="59004"/>
                      <a:pt x="77201" y="67871"/>
                      <a:pt x="84347" y="76494"/>
                    </a:cubicBezTo>
                    <a:cubicBezTo>
                      <a:pt x="83646" y="76936"/>
                      <a:pt x="82960" y="77409"/>
                      <a:pt x="82336" y="77942"/>
                    </a:cubicBezTo>
                    <a:cubicBezTo>
                      <a:pt x="82122" y="78109"/>
                      <a:pt x="81939" y="78277"/>
                      <a:pt x="81757" y="78429"/>
                    </a:cubicBezTo>
                    <a:cubicBezTo>
                      <a:pt x="77978" y="75321"/>
                      <a:pt x="72737" y="70537"/>
                      <a:pt x="68059" y="64610"/>
                    </a:cubicBezTo>
                    <a:cubicBezTo>
                      <a:pt x="68029" y="64565"/>
                      <a:pt x="67999" y="64534"/>
                      <a:pt x="67953" y="64489"/>
                    </a:cubicBezTo>
                    <a:cubicBezTo>
                      <a:pt x="65515" y="61350"/>
                      <a:pt x="63458" y="58227"/>
                      <a:pt x="61874" y="55210"/>
                    </a:cubicBezTo>
                    <a:cubicBezTo>
                      <a:pt x="54987" y="42229"/>
                      <a:pt x="55795" y="30208"/>
                      <a:pt x="64296" y="19482"/>
                    </a:cubicBezTo>
                    <a:cubicBezTo>
                      <a:pt x="66719" y="16434"/>
                      <a:pt x="68913" y="13860"/>
                      <a:pt x="70924" y="11711"/>
                    </a:cubicBezTo>
                    <a:close/>
                    <a:moveTo>
                      <a:pt x="153899" y="33133"/>
                    </a:moveTo>
                    <a:cubicBezTo>
                      <a:pt x="154630" y="33285"/>
                      <a:pt x="155316" y="33438"/>
                      <a:pt x="156001" y="33605"/>
                    </a:cubicBezTo>
                    <a:cubicBezTo>
                      <a:pt x="162888" y="35266"/>
                      <a:pt x="167184" y="37414"/>
                      <a:pt x="169500" y="40385"/>
                    </a:cubicBezTo>
                    <a:cubicBezTo>
                      <a:pt x="171603" y="43082"/>
                      <a:pt x="172029" y="46358"/>
                      <a:pt x="172548" y="50167"/>
                    </a:cubicBezTo>
                    <a:cubicBezTo>
                      <a:pt x="173020" y="53656"/>
                      <a:pt x="173553" y="57617"/>
                      <a:pt x="175458" y="62005"/>
                    </a:cubicBezTo>
                    <a:cubicBezTo>
                      <a:pt x="175534" y="62188"/>
                      <a:pt x="175610" y="62371"/>
                      <a:pt x="175701" y="62554"/>
                    </a:cubicBezTo>
                    <a:cubicBezTo>
                      <a:pt x="174604" y="68968"/>
                      <a:pt x="170795" y="74407"/>
                      <a:pt x="164335" y="78734"/>
                    </a:cubicBezTo>
                    <a:cubicBezTo>
                      <a:pt x="158866" y="82391"/>
                      <a:pt x="151507" y="85255"/>
                      <a:pt x="142472" y="87251"/>
                    </a:cubicBezTo>
                    <a:cubicBezTo>
                      <a:pt x="129589" y="90093"/>
                      <a:pt x="116891" y="90345"/>
                      <a:pt x="112930" y="90345"/>
                    </a:cubicBezTo>
                    <a:cubicBezTo>
                      <a:pt x="112792" y="90345"/>
                      <a:pt x="112665" y="90344"/>
                      <a:pt x="112548" y="90344"/>
                    </a:cubicBezTo>
                    <a:cubicBezTo>
                      <a:pt x="112411" y="89155"/>
                      <a:pt x="112183" y="87982"/>
                      <a:pt x="111848" y="86870"/>
                    </a:cubicBezTo>
                    <a:lnTo>
                      <a:pt x="134138" y="81035"/>
                    </a:lnTo>
                    <a:cubicBezTo>
                      <a:pt x="134397" y="80974"/>
                      <a:pt x="134534" y="80730"/>
                      <a:pt x="134473" y="80471"/>
                    </a:cubicBezTo>
                    <a:cubicBezTo>
                      <a:pt x="134421" y="80264"/>
                      <a:pt x="134226" y="80122"/>
                      <a:pt x="134019" y="80122"/>
                    </a:cubicBezTo>
                    <a:cubicBezTo>
                      <a:pt x="133982" y="80122"/>
                      <a:pt x="133946" y="80127"/>
                      <a:pt x="133909" y="80136"/>
                    </a:cubicBezTo>
                    <a:lnTo>
                      <a:pt x="111558" y="85986"/>
                    </a:lnTo>
                    <a:cubicBezTo>
                      <a:pt x="111314" y="85316"/>
                      <a:pt x="111055" y="84691"/>
                      <a:pt x="110766" y="84097"/>
                    </a:cubicBezTo>
                    <a:lnTo>
                      <a:pt x="135189" y="67840"/>
                    </a:lnTo>
                    <a:cubicBezTo>
                      <a:pt x="135402" y="67703"/>
                      <a:pt x="135463" y="67414"/>
                      <a:pt x="135326" y="67200"/>
                    </a:cubicBezTo>
                    <a:cubicBezTo>
                      <a:pt x="135231" y="67068"/>
                      <a:pt x="135083" y="66994"/>
                      <a:pt x="134934" y="66994"/>
                    </a:cubicBezTo>
                    <a:cubicBezTo>
                      <a:pt x="134843" y="66994"/>
                      <a:pt x="134752" y="67021"/>
                      <a:pt x="134671" y="67079"/>
                    </a:cubicBezTo>
                    <a:lnTo>
                      <a:pt x="110324" y="83259"/>
                    </a:lnTo>
                    <a:cubicBezTo>
                      <a:pt x="110050" y="82756"/>
                      <a:pt x="109730" y="82254"/>
                      <a:pt x="109364" y="81736"/>
                    </a:cubicBezTo>
                    <a:lnTo>
                      <a:pt x="121081" y="68922"/>
                    </a:lnTo>
                    <a:cubicBezTo>
                      <a:pt x="121248" y="68739"/>
                      <a:pt x="121233" y="68450"/>
                      <a:pt x="121050" y="68267"/>
                    </a:cubicBezTo>
                    <a:cubicBezTo>
                      <a:pt x="120957" y="68189"/>
                      <a:pt x="120845" y="68150"/>
                      <a:pt x="120734" y="68150"/>
                    </a:cubicBezTo>
                    <a:cubicBezTo>
                      <a:pt x="120608" y="68150"/>
                      <a:pt x="120484" y="68200"/>
                      <a:pt x="120395" y="68297"/>
                    </a:cubicBezTo>
                    <a:lnTo>
                      <a:pt x="108816" y="80974"/>
                    </a:lnTo>
                    <a:cubicBezTo>
                      <a:pt x="108282" y="80288"/>
                      <a:pt x="107688" y="79633"/>
                      <a:pt x="107033" y="78993"/>
                    </a:cubicBezTo>
                    <a:cubicBezTo>
                      <a:pt x="107033" y="78993"/>
                      <a:pt x="107018" y="78978"/>
                      <a:pt x="107018" y="78978"/>
                    </a:cubicBezTo>
                    <a:cubicBezTo>
                      <a:pt x="107673" y="76129"/>
                      <a:pt x="110324" y="65845"/>
                      <a:pt x="116555" y="55819"/>
                    </a:cubicBezTo>
                    <a:cubicBezTo>
                      <a:pt x="120806" y="48948"/>
                      <a:pt x="125880" y="43554"/>
                      <a:pt x="131639" y="39761"/>
                    </a:cubicBezTo>
                    <a:cubicBezTo>
                      <a:pt x="138206" y="35434"/>
                      <a:pt x="145687" y="33209"/>
                      <a:pt x="153899" y="33133"/>
                    </a:cubicBezTo>
                    <a:close/>
                    <a:moveTo>
                      <a:pt x="176372" y="63940"/>
                    </a:moveTo>
                    <a:cubicBezTo>
                      <a:pt x="176463" y="64123"/>
                      <a:pt x="176570" y="64306"/>
                      <a:pt x="176661" y="64489"/>
                    </a:cubicBezTo>
                    <a:cubicBezTo>
                      <a:pt x="178764" y="68358"/>
                      <a:pt x="178749" y="72579"/>
                      <a:pt x="176600" y="76692"/>
                    </a:cubicBezTo>
                    <a:cubicBezTo>
                      <a:pt x="174300" y="81141"/>
                      <a:pt x="169714" y="85240"/>
                      <a:pt x="163345" y="88531"/>
                    </a:cubicBezTo>
                    <a:cubicBezTo>
                      <a:pt x="156595" y="92035"/>
                      <a:pt x="148140" y="94442"/>
                      <a:pt x="138876" y="95509"/>
                    </a:cubicBezTo>
                    <a:cubicBezTo>
                      <a:pt x="130725" y="93345"/>
                      <a:pt x="121919" y="92233"/>
                      <a:pt x="112670" y="92233"/>
                    </a:cubicBezTo>
                    <a:cubicBezTo>
                      <a:pt x="112655" y="91913"/>
                      <a:pt x="112655" y="91608"/>
                      <a:pt x="112625" y="91273"/>
                    </a:cubicBezTo>
                    <a:lnTo>
                      <a:pt x="112884" y="91273"/>
                    </a:lnTo>
                    <a:cubicBezTo>
                      <a:pt x="116830" y="91273"/>
                      <a:pt x="129643" y="91029"/>
                      <a:pt x="142655" y="88165"/>
                    </a:cubicBezTo>
                    <a:cubicBezTo>
                      <a:pt x="151811" y="86139"/>
                      <a:pt x="159277" y="83229"/>
                      <a:pt x="164853" y="79511"/>
                    </a:cubicBezTo>
                    <a:cubicBezTo>
                      <a:pt x="171115" y="75321"/>
                      <a:pt x="174985" y="70080"/>
                      <a:pt x="176372" y="63940"/>
                    </a:cubicBezTo>
                    <a:close/>
                    <a:moveTo>
                      <a:pt x="29927" y="51088"/>
                    </a:moveTo>
                    <a:cubicBezTo>
                      <a:pt x="38319" y="51088"/>
                      <a:pt x="50344" y="53895"/>
                      <a:pt x="65698" y="64595"/>
                    </a:cubicBezTo>
                    <a:cubicBezTo>
                      <a:pt x="65987" y="64976"/>
                      <a:pt x="66277" y="65357"/>
                      <a:pt x="66566" y="65738"/>
                    </a:cubicBezTo>
                    <a:cubicBezTo>
                      <a:pt x="66612" y="65784"/>
                      <a:pt x="66643" y="65829"/>
                      <a:pt x="66703" y="65875"/>
                    </a:cubicBezTo>
                    <a:cubicBezTo>
                      <a:pt x="71396" y="71802"/>
                      <a:pt x="76637" y="76601"/>
                      <a:pt x="80446" y="79755"/>
                    </a:cubicBezTo>
                    <a:cubicBezTo>
                      <a:pt x="79197" y="81141"/>
                      <a:pt x="78176" y="82619"/>
                      <a:pt x="77430" y="84158"/>
                    </a:cubicBezTo>
                    <a:lnTo>
                      <a:pt x="57973" y="75809"/>
                    </a:lnTo>
                    <a:cubicBezTo>
                      <a:pt x="57909" y="75781"/>
                      <a:pt x="57843" y="75768"/>
                      <a:pt x="57779" y="75768"/>
                    </a:cubicBezTo>
                    <a:cubicBezTo>
                      <a:pt x="57598" y="75768"/>
                      <a:pt x="57431" y="75873"/>
                      <a:pt x="57364" y="76053"/>
                    </a:cubicBezTo>
                    <a:cubicBezTo>
                      <a:pt x="57257" y="76281"/>
                      <a:pt x="57364" y="76555"/>
                      <a:pt x="57608" y="76662"/>
                    </a:cubicBezTo>
                    <a:lnTo>
                      <a:pt x="77049" y="84996"/>
                    </a:lnTo>
                    <a:cubicBezTo>
                      <a:pt x="76759" y="85651"/>
                      <a:pt x="76515" y="86322"/>
                      <a:pt x="76317" y="86992"/>
                    </a:cubicBezTo>
                    <a:lnTo>
                      <a:pt x="48786" y="81248"/>
                    </a:lnTo>
                    <a:cubicBezTo>
                      <a:pt x="48750" y="81239"/>
                      <a:pt x="48714" y="81235"/>
                      <a:pt x="48679" y="81235"/>
                    </a:cubicBezTo>
                    <a:cubicBezTo>
                      <a:pt x="48463" y="81235"/>
                      <a:pt x="48277" y="81389"/>
                      <a:pt x="48238" y="81598"/>
                    </a:cubicBezTo>
                    <a:cubicBezTo>
                      <a:pt x="48177" y="81857"/>
                      <a:pt x="48344" y="82101"/>
                      <a:pt x="48588" y="82147"/>
                    </a:cubicBezTo>
                    <a:lnTo>
                      <a:pt x="76074" y="87891"/>
                    </a:lnTo>
                    <a:cubicBezTo>
                      <a:pt x="75967" y="88378"/>
                      <a:pt x="75860" y="88896"/>
                      <a:pt x="75784" y="89460"/>
                    </a:cubicBezTo>
                    <a:lnTo>
                      <a:pt x="61584" y="91014"/>
                    </a:lnTo>
                    <a:cubicBezTo>
                      <a:pt x="61325" y="91045"/>
                      <a:pt x="61142" y="91273"/>
                      <a:pt x="61173" y="91532"/>
                    </a:cubicBezTo>
                    <a:cubicBezTo>
                      <a:pt x="61203" y="91776"/>
                      <a:pt x="61401" y="91944"/>
                      <a:pt x="61630" y="91944"/>
                    </a:cubicBezTo>
                    <a:lnTo>
                      <a:pt x="61691" y="91944"/>
                    </a:lnTo>
                    <a:lnTo>
                      <a:pt x="75647" y="90405"/>
                    </a:lnTo>
                    <a:lnTo>
                      <a:pt x="75647" y="90405"/>
                    </a:lnTo>
                    <a:cubicBezTo>
                      <a:pt x="75586" y="91014"/>
                      <a:pt x="75556" y="91654"/>
                      <a:pt x="75556" y="92279"/>
                    </a:cubicBezTo>
                    <a:cubicBezTo>
                      <a:pt x="75556" y="93193"/>
                      <a:pt x="75601" y="94061"/>
                      <a:pt x="75723" y="94869"/>
                    </a:cubicBezTo>
                    <a:cubicBezTo>
                      <a:pt x="67252" y="99287"/>
                      <a:pt x="58628" y="101999"/>
                      <a:pt x="50081" y="102929"/>
                    </a:cubicBezTo>
                    <a:cubicBezTo>
                      <a:pt x="47844" y="103170"/>
                      <a:pt x="45608" y="103290"/>
                      <a:pt x="43380" y="103290"/>
                    </a:cubicBezTo>
                    <a:cubicBezTo>
                      <a:pt x="38568" y="103290"/>
                      <a:pt x="33792" y="102728"/>
                      <a:pt x="29116" y="101603"/>
                    </a:cubicBezTo>
                    <a:cubicBezTo>
                      <a:pt x="19533" y="99303"/>
                      <a:pt x="12982" y="95296"/>
                      <a:pt x="10498" y="93589"/>
                    </a:cubicBezTo>
                    <a:cubicBezTo>
                      <a:pt x="10315" y="93284"/>
                      <a:pt x="10132" y="92995"/>
                      <a:pt x="9965" y="92705"/>
                    </a:cubicBezTo>
                    <a:cubicBezTo>
                      <a:pt x="9934" y="92675"/>
                      <a:pt x="9919" y="92644"/>
                      <a:pt x="9889" y="92614"/>
                    </a:cubicBezTo>
                    <a:cubicBezTo>
                      <a:pt x="1" y="76571"/>
                      <a:pt x="3611" y="72289"/>
                      <a:pt x="9051" y="65814"/>
                    </a:cubicBezTo>
                    <a:cubicBezTo>
                      <a:pt x="11549" y="62843"/>
                      <a:pt x="14383" y="59491"/>
                      <a:pt x="16440" y="54463"/>
                    </a:cubicBezTo>
                    <a:cubicBezTo>
                      <a:pt x="16501" y="54326"/>
                      <a:pt x="16547" y="54189"/>
                      <a:pt x="16608" y="54037"/>
                    </a:cubicBezTo>
                    <a:cubicBezTo>
                      <a:pt x="18319" y="53101"/>
                      <a:pt x="22821" y="51088"/>
                      <a:pt x="29927" y="51088"/>
                    </a:cubicBezTo>
                    <a:close/>
                    <a:moveTo>
                      <a:pt x="94585" y="75595"/>
                    </a:moveTo>
                    <a:cubicBezTo>
                      <a:pt x="94753" y="75595"/>
                      <a:pt x="94905" y="75611"/>
                      <a:pt x="95073" y="75611"/>
                    </a:cubicBezTo>
                    <a:cubicBezTo>
                      <a:pt x="97160" y="75748"/>
                      <a:pt x="99171" y="76251"/>
                      <a:pt x="101076" y="77104"/>
                    </a:cubicBezTo>
                    <a:cubicBezTo>
                      <a:pt x="102112" y="77591"/>
                      <a:pt x="103041" y="78140"/>
                      <a:pt x="103925" y="78795"/>
                    </a:cubicBezTo>
                    <a:cubicBezTo>
                      <a:pt x="104550" y="79267"/>
                      <a:pt x="105174" y="79785"/>
                      <a:pt x="105738" y="80334"/>
                    </a:cubicBezTo>
                    <a:cubicBezTo>
                      <a:pt x="106484" y="81050"/>
                      <a:pt x="107124" y="81797"/>
                      <a:pt x="107703" y="82589"/>
                    </a:cubicBezTo>
                    <a:cubicBezTo>
                      <a:pt x="108191" y="83290"/>
                      <a:pt x="108602" y="83960"/>
                      <a:pt x="108953" y="84615"/>
                    </a:cubicBezTo>
                    <a:cubicBezTo>
                      <a:pt x="109318" y="85346"/>
                      <a:pt x="109638" y="86108"/>
                      <a:pt x="109928" y="86961"/>
                    </a:cubicBezTo>
                    <a:cubicBezTo>
                      <a:pt x="110339" y="88211"/>
                      <a:pt x="110613" y="89521"/>
                      <a:pt x="110735" y="90892"/>
                    </a:cubicBezTo>
                    <a:cubicBezTo>
                      <a:pt x="110781" y="91380"/>
                      <a:pt x="110812" y="91837"/>
                      <a:pt x="110812" y="92279"/>
                    </a:cubicBezTo>
                    <a:cubicBezTo>
                      <a:pt x="110812" y="92599"/>
                      <a:pt x="110796" y="92843"/>
                      <a:pt x="110781" y="93102"/>
                    </a:cubicBezTo>
                    <a:cubicBezTo>
                      <a:pt x="110735" y="94061"/>
                      <a:pt x="110629" y="94899"/>
                      <a:pt x="110461" y="95722"/>
                    </a:cubicBezTo>
                    <a:cubicBezTo>
                      <a:pt x="110385" y="96088"/>
                      <a:pt x="110293" y="96499"/>
                      <a:pt x="110156" y="96941"/>
                    </a:cubicBezTo>
                    <a:cubicBezTo>
                      <a:pt x="109684" y="98465"/>
                      <a:pt x="109105" y="99790"/>
                      <a:pt x="108343" y="101009"/>
                    </a:cubicBezTo>
                    <a:cubicBezTo>
                      <a:pt x="107764" y="101938"/>
                      <a:pt x="107140" y="102776"/>
                      <a:pt x="106484" y="103508"/>
                    </a:cubicBezTo>
                    <a:cubicBezTo>
                      <a:pt x="105936" y="104117"/>
                      <a:pt x="105327" y="104696"/>
                      <a:pt x="104687" y="105229"/>
                    </a:cubicBezTo>
                    <a:cubicBezTo>
                      <a:pt x="103544" y="106143"/>
                      <a:pt x="102295" y="106921"/>
                      <a:pt x="100939" y="107515"/>
                    </a:cubicBezTo>
                    <a:cubicBezTo>
                      <a:pt x="99552" y="108139"/>
                      <a:pt x="98089" y="108566"/>
                      <a:pt x="96627" y="108795"/>
                    </a:cubicBezTo>
                    <a:cubicBezTo>
                      <a:pt x="95743" y="108932"/>
                      <a:pt x="94966" y="108993"/>
                      <a:pt x="94204" y="108993"/>
                    </a:cubicBezTo>
                    <a:lnTo>
                      <a:pt x="94113" y="108993"/>
                    </a:lnTo>
                    <a:cubicBezTo>
                      <a:pt x="93305" y="108993"/>
                      <a:pt x="92483" y="108932"/>
                      <a:pt x="91629" y="108810"/>
                    </a:cubicBezTo>
                    <a:cubicBezTo>
                      <a:pt x="90014" y="108566"/>
                      <a:pt x="88460" y="108109"/>
                      <a:pt x="87028" y="107423"/>
                    </a:cubicBezTo>
                    <a:cubicBezTo>
                      <a:pt x="85946" y="106905"/>
                      <a:pt x="84926" y="106296"/>
                      <a:pt x="83996" y="105595"/>
                    </a:cubicBezTo>
                    <a:cubicBezTo>
                      <a:pt x="83265" y="105031"/>
                      <a:pt x="82534" y="104376"/>
                      <a:pt x="81848" y="103630"/>
                    </a:cubicBezTo>
                    <a:cubicBezTo>
                      <a:pt x="80583" y="102243"/>
                      <a:pt x="79593" y="100780"/>
                      <a:pt x="78907" y="99257"/>
                    </a:cubicBezTo>
                    <a:cubicBezTo>
                      <a:pt x="78587" y="98556"/>
                      <a:pt x="78328" y="97825"/>
                      <a:pt x="78115" y="97124"/>
                    </a:cubicBezTo>
                    <a:cubicBezTo>
                      <a:pt x="77917" y="96438"/>
                      <a:pt x="77689" y="95631"/>
                      <a:pt x="77567" y="94762"/>
                    </a:cubicBezTo>
                    <a:cubicBezTo>
                      <a:pt x="77460" y="94000"/>
                      <a:pt x="77399" y="93162"/>
                      <a:pt x="77399" y="92279"/>
                    </a:cubicBezTo>
                    <a:cubicBezTo>
                      <a:pt x="77399" y="91487"/>
                      <a:pt x="77460" y="90710"/>
                      <a:pt x="77567" y="89963"/>
                    </a:cubicBezTo>
                    <a:cubicBezTo>
                      <a:pt x="77689" y="89171"/>
                      <a:pt x="77826" y="88485"/>
                      <a:pt x="77993" y="87876"/>
                    </a:cubicBezTo>
                    <a:cubicBezTo>
                      <a:pt x="78222" y="87022"/>
                      <a:pt x="78542" y="86169"/>
                      <a:pt x="78923" y="85331"/>
                    </a:cubicBezTo>
                    <a:cubicBezTo>
                      <a:pt x="79730" y="83564"/>
                      <a:pt x="80919" y="81888"/>
                      <a:pt x="82457" y="80319"/>
                    </a:cubicBezTo>
                    <a:cubicBezTo>
                      <a:pt x="82747" y="80029"/>
                      <a:pt x="83097" y="79709"/>
                      <a:pt x="83509" y="79374"/>
                    </a:cubicBezTo>
                    <a:cubicBezTo>
                      <a:pt x="84225" y="78780"/>
                      <a:pt x="85002" y="78247"/>
                      <a:pt x="85809" y="77789"/>
                    </a:cubicBezTo>
                    <a:cubicBezTo>
                      <a:pt x="87866" y="76601"/>
                      <a:pt x="90152" y="75885"/>
                      <a:pt x="92620" y="75656"/>
                    </a:cubicBezTo>
                    <a:cubicBezTo>
                      <a:pt x="93092" y="75611"/>
                      <a:pt x="93580" y="75595"/>
                      <a:pt x="94113" y="75595"/>
                    </a:cubicBezTo>
                    <a:close/>
                    <a:moveTo>
                      <a:pt x="11717" y="95478"/>
                    </a:moveTo>
                    <a:cubicBezTo>
                      <a:pt x="14993" y="97489"/>
                      <a:pt x="20904" y="100582"/>
                      <a:pt x="28888" y="102502"/>
                    </a:cubicBezTo>
                    <a:cubicBezTo>
                      <a:pt x="33641" y="103645"/>
                      <a:pt x="38487" y="104224"/>
                      <a:pt x="43362" y="104224"/>
                    </a:cubicBezTo>
                    <a:cubicBezTo>
                      <a:pt x="45632" y="104224"/>
                      <a:pt x="47902" y="104102"/>
                      <a:pt x="50172" y="103858"/>
                    </a:cubicBezTo>
                    <a:cubicBezTo>
                      <a:pt x="58750" y="102929"/>
                      <a:pt x="67404" y="100232"/>
                      <a:pt x="75876" y="95829"/>
                    </a:cubicBezTo>
                    <a:cubicBezTo>
                      <a:pt x="76013" y="96499"/>
                      <a:pt x="76180" y="97109"/>
                      <a:pt x="76333" y="97642"/>
                    </a:cubicBezTo>
                    <a:cubicBezTo>
                      <a:pt x="76500" y="98190"/>
                      <a:pt x="76698" y="98754"/>
                      <a:pt x="76912" y="99303"/>
                    </a:cubicBezTo>
                    <a:cubicBezTo>
                      <a:pt x="73986" y="101329"/>
                      <a:pt x="69598" y="104132"/>
                      <a:pt x="64418" y="106677"/>
                    </a:cubicBezTo>
                    <a:cubicBezTo>
                      <a:pt x="57029" y="110318"/>
                      <a:pt x="50096" y="112482"/>
                      <a:pt x="43773" y="113106"/>
                    </a:cubicBezTo>
                    <a:cubicBezTo>
                      <a:pt x="42462" y="113236"/>
                      <a:pt x="41178" y="113301"/>
                      <a:pt x="39923" y="113301"/>
                    </a:cubicBezTo>
                    <a:cubicBezTo>
                      <a:pt x="29562" y="113301"/>
                      <a:pt x="21149" y="108872"/>
                      <a:pt x="14871" y="100080"/>
                    </a:cubicBezTo>
                    <a:cubicBezTo>
                      <a:pt x="13698" y="98449"/>
                      <a:pt x="12662" y="96926"/>
                      <a:pt x="11717" y="95478"/>
                    </a:cubicBezTo>
                    <a:close/>
                    <a:moveTo>
                      <a:pt x="112579" y="94092"/>
                    </a:moveTo>
                    <a:cubicBezTo>
                      <a:pt x="121766" y="94092"/>
                      <a:pt x="130512" y="95189"/>
                      <a:pt x="138587" y="97352"/>
                    </a:cubicBezTo>
                    <a:cubicBezTo>
                      <a:pt x="154219" y="101542"/>
                      <a:pt x="166011" y="109648"/>
                      <a:pt x="169378" y="118485"/>
                    </a:cubicBezTo>
                    <a:cubicBezTo>
                      <a:pt x="170948" y="122583"/>
                      <a:pt x="170552" y="126621"/>
                      <a:pt x="168221" y="130171"/>
                    </a:cubicBezTo>
                    <a:cubicBezTo>
                      <a:pt x="167779" y="130841"/>
                      <a:pt x="167383" y="131511"/>
                      <a:pt x="167017" y="132166"/>
                    </a:cubicBezTo>
                    <a:cubicBezTo>
                      <a:pt x="165097" y="125127"/>
                      <a:pt x="161212" y="118957"/>
                      <a:pt x="155453" y="113761"/>
                    </a:cubicBezTo>
                    <a:cubicBezTo>
                      <a:pt x="150455" y="109267"/>
                      <a:pt x="144056" y="105488"/>
                      <a:pt x="136408" y="102563"/>
                    </a:cubicBezTo>
                    <a:cubicBezTo>
                      <a:pt x="125621" y="98434"/>
                      <a:pt x="115337" y="97170"/>
                      <a:pt x="112107" y="96850"/>
                    </a:cubicBezTo>
                    <a:cubicBezTo>
                      <a:pt x="112183" y="96575"/>
                      <a:pt x="112244" y="96332"/>
                      <a:pt x="112289" y="96088"/>
                    </a:cubicBezTo>
                    <a:cubicBezTo>
                      <a:pt x="112427" y="95433"/>
                      <a:pt x="112518" y="94793"/>
                      <a:pt x="112579" y="94092"/>
                    </a:cubicBezTo>
                    <a:close/>
                    <a:moveTo>
                      <a:pt x="57364" y="111735"/>
                    </a:moveTo>
                    <a:lnTo>
                      <a:pt x="57364" y="111735"/>
                    </a:lnTo>
                    <a:cubicBezTo>
                      <a:pt x="51818" y="115575"/>
                      <a:pt x="47064" y="119627"/>
                      <a:pt x="43149" y="123832"/>
                    </a:cubicBezTo>
                    <a:cubicBezTo>
                      <a:pt x="38730" y="128616"/>
                      <a:pt x="35378" y="133614"/>
                      <a:pt x="33200" y="138687"/>
                    </a:cubicBezTo>
                    <a:cubicBezTo>
                      <a:pt x="30655" y="144629"/>
                      <a:pt x="30290" y="149246"/>
                      <a:pt x="30335" y="151653"/>
                    </a:cubicBezTo>
                    <a:cubicBezTo>
                      <a:pt x="27837" y="149215"/>
                      <a:pt x="26526" y="146031"/>
                      <a:pt x="26511" y="142344"/>
                    </a:cubicBezTo>
                    <a:cubicBezTo>
                      <a:pt x="26511" y="133888"/>
                      <a:pt x="33123" y="123650"/>
                      <a:pt x="44230" y="114935"/>
                    </a:cubicBezTo>
                    <a:cubicBezTo>
                      <a:pt x="48375" y="114493"/>
                      <a:pt x="52763" y="113411"/>
                      <a:pt x="57364" y="111735"/>
                    </a:cubicBezTo>
                    <a:close/>
                    <a:moveTo>
                      <a:pt x="111848" y="97749"/>
                    </a:moveTo>
                    <a:cubicBezTo>
                      <a:pt x="114803" y="98023"/>
                      <a:pt x="125164" y="99257"/>
                      <a:pt x="136088" y="103431"/>
                    </a:cubicBezTo>
                    <a:cubicBezTo>
                      <a:pt x="143614" y="106311"/>
                      <a:pt x="149922" y="110029"/>
                      <a:pt x="154828" y="114447"/>
                    </a:cubicBezTo>
                    <a:cubicBezTo>
                      <a:pt x="160709" y="119749"/>
                      <a:pt x="164594" y="126118"/>
                      <a:pt x="166377" y="133370"/>
                    </a:cubicBezTo>
                    <a:cubicBezTo>
                      <a:pt x="166316" y="133477"/>
                      <a:pt x="166255" y="133599"/>
                      <a:pt x="166194" y="133720"/>
                    </a:cubicBezTo>
                    <a:cubicBezTo>
                      <a:pt x="164366" y="137484"/>
                      <a:pt x="163589" y="141018"/>
                      <a:pt x="162903" y="144111"/>
                    </a:cubicBezTo>
                    <a:cubicBezTo>
                      <a:pt x="161121" y="152263"/>
                      <a:pt x="159947" y="157641"/>
                      <a:pt x="141832" y="159637"/>
                    </a:cubicBezTo>
                    <a:lnTo>
                      <a:pt x="141786" y="159637"/>
                    </a:lnTo>
                    <a:cubicBezTo>
                      <a:pt x="140080" y="159835"/>
                      <a:pt x="138221" y="159987"/>
                      <a:pt x="136149" y="160109"/>
                    </a:cubicBezTo>
                    <a:cubicBezTo>
                      <a:pt x="130786" y="159561"/>
                      <a:pt x="125880" y="157367"/>
                      <a:pt x="121522" y="153542"/>
                    </a:cubicBezTo>
                    <a:cubicBezTo>
                      <a:pt x="116799" y="149413"/>
                      <a:pt x="112686" y="143380"/>
                      <a:pt x="109288" y="135610"/>
                    </a:cubicBezTo>
                    <a:cubicBezTo>
                      <a:pt x="104291" y="124183"/>
                      <a:pt x="102340" y="112299"/>
                      <a:pt x="101883" y="109130"/>
                    </a:cubicBezTo>
                    <a:cubicBezTo>
                      <a:pt x="103163" y="108551"/>
                      <a:pt x="104351" y="107835"/>
                      <a:pt x="105448" y="106981"/>
                    </a:cubicBezTo>
                    <a:lnTo>
                      <a:pt x="114438" y="119490"/>
                    </a:lnTo>
                    <a:cubicBezTo>
                      <a:pt x="114529" y="119612"/>
                      <a:pt x="114681" y="119688"/>
                      <a:pt x="114819" y="119688"/>
                    </a:cubicBezTo>
                    <a:cubicBezTo>
                      <a:pt x="114910" y="119688"/>
                      <a:pt x="115017" y="119658"/>
                      <a:pt x="115093" y="119597"/>
                    </a:cubicBezTo>
                    <a:cubicBezTo>
                      <a:pt x="115291" y="119444"/>
                      <a:pt x="115352" y="119155"/>
                      <a:pt x="115199" y="118942"/>
                    </a:cubicBezTo>
                    <a:lnTo>
                      <a:pt x="106165" y="106403"/>
                    </a:lnTo>
                    <a:cubicBezTo>
                      <a:pt x="106667" y="105976"/>
                      <a:pt x="107155" y="105519"/>
                      <a:pt x="107597" y="105031"/>
                    </a:cubicBezTo>
                    <a:lnTo>
                      <a:pt x="131014" y="122842"/>
                    </a:lnTo>
                    <a:cubicBezTo>
                      <a:pt x="131106" y="122918"/>
                      <a:pt x="131197" y="122949"/>
                      <a:pt x="131304" y="122949"/>
                    </a:cubicBezTo>
                    <a:cubicBezTo>
                      <a:pt x="131441" y="122949"/>
                      <a:pt x="131578" y="122888"/>
                      <a:pt x="131670" y="122766"/>
                    </a:cubicBezTo>
                    <a:cubicBezTo>
                      <a:pt x="131822" y="122553"/>
                      <a:pt x="131791" y="122263"/>
                      <a:pt x="131578" y="122111"/>
                    </a:cubicBezTo>
                    <a:lnTo>
                      <a:pt x="108221" y="104346"/>
                    </a:lnTo>
                    <a:cubicBezTo>
                      <a:pt x="108755" y="103706"/>
                      <a:pt x="109273" y="102990"/>
                      <a:pt x="109760" y="102243"/>
                    </a:cubicBezTo>
                    <a:lnTo>
                      <a:pt x="124234" y="107941"/>
                    </a:lnTo>
                    <a:cubicBezTo>
                      <a:pt x="124295" y="107972"/>
                      <a:pt x="124341" y="107972"/>
                      <a:pt x="124402" y="107972"/>
                    </a:cubicBezTo>
                    <a:cubicBezTo>
                      <a:pt x="124585" y="107972"/>
                      <a:pt x="124768" y="107865"/>
                      <a:pt x="124829" y="107682"/>
                    </a:cubicBezTo>
                    <a:cubicBezTo>
                      <a:pt x="124935" y="107439"/>
                      <a:pt x="124813" y="107180"/>
                      <a:pt x="124570" y="107088"/>
                    </a:cubicBezTo>
                    <a:lnTo>
                      <a:pt x="110248" y="101436"/>
                    </a:lnTo>
                    <a:cubicBezTo>
                      <a:pt x="110888" y="100308"/>
                      <a:pt x="111421" y="99089"/>
                      <a:pt x="111848" y="97749"/>
                    </a:cubicBezTo>
                    <a:close/>
                    <a:moveTo>
                      <a:pt x="101000" y="109511"/>
                    </a:moveTo>
                    <a:cubicBezTo>
                      <a:pt x="101518" y="113045"/>
                      <a:pt x="103513" y="124731"/>
                      <a:pt x="108419" y="135975"/>
                    </a:cubicBezTo>
                    <a:cubicBezTo>
                      <a:pt x="111878" y="143868"/>
                      <a:pt x="116068" y="150008"/>
                      <a:pt x="120898" y="154243"/>
                    </a:cubicBezTo>
                    <a:cubicBezTo>
                      <a:pt x="124295" y="157214"/>
                      <a:pt x="128013" y="159241"/>
                      <a:pt x="132005" y="160292"/>
                    </a:cubicBezTo>
                    <a:cubicBezTo>
                      <a:pt x="131632" y="160302"/>
                      <a:pt x="131262" y="160308"/>
                      <a:pt x="130895" y="160308"/>
                    </a:cubicBezTo>
                    <a:cubicBezTo>
                      <a:pt x="117278" y="160308"/>
                      <a:pt x="107280" y="153162"/>
                      <a:pt x="101182" y="139053"/>
                    </a:cubicBezTo>
                    <a:cubicBezTo>
                      <a:pt x="102036" y="127809"/>
                      <a:pt x="99644" y="116656"/>
                      <a:pt x="97937" y="110425"/>
                    </a:cubicBezTo>
                    <a:cubicBezTo>
                      <a:pt x="98973" y="110211"/>
                      <a:pt x="99994" y="109907"/>
                      <a:pt x="101000" y="109511"/>
                    </a:cubicBezTo>
                    <a:close/>
                    <a:moveTo>
                      <a:pt x="96094" y="110730"/>
                    </a:moveTo>
                    <a:cubicBezTo>
                      <a:pt x="97785" y="116839"/>
                      <a:pt x="100207" y="127992"/>
                      <a:pt x="99324" y="139129"/>
                    </a:cubicBezTo>
                    <a:cubicBezTo>
                      <a:pt x="98013" y="155432"/>
                      <a:pt x="90197" y="165823"/>
                      <a:pt x="76089" y="170043"/>
                    </a:cubicBezTo>
                    <a:cubicBezTo>
                      <a:pt x="74565" y="170485"/>
                      <a:pt x="73148" y="170881"/>
                      <a:pt x="71823" y="171247"/>
                    </a:cubicBezTo>
                    <a:cubicBezTo>
                      <a:pt x="77856" y="167499"/>
                      <a:pt x="82701" y="162547"/>
                      <a:pt x="86282" y="156483"/>
                    </a:cubicBezTo>
                    <a:cubicBezTo>
                      <a:pt x="89847" y="150434"/>
                      <a:pt x="92147" y="143289"/>
                      <a:pt x="93123" y="135214"/>
                    </a:cubicBezTo>
                    <a:cubicBezTo>
                      <a:pt x="94479" y="123954"/>
                      <a:pt x="92833" y="114005"/>
                      <a:pt x="92193" y="110745"/>
                    </a:cubicBezTo>
                    <a:lnTo>
                      <a:pt x="92193" y="110745"/>
                    </a:lnTo>
                    <a:cubicBezTo>
                      <a:pt x="92833" y="110806"/>
                      <a:pt x="93488" y="110851"/>
                      <a:pt x="94113" y="110851"/>
                    </a:cubicBezTo>
                    <a:lnTo>
                      <a:pt x="94204" y="110851"/>
                    </a:lnTo>
                    <a:cubicBezTo>
                      <a:pt x="94814" y="110851"/>
                      <a:pt x="95438" y="110806"/>
                      <a:pt x="96094" y="110730"/>
                    </a:cubicBezTo>
                    <a:close/>
                    <a:moveTo>
                      <a:pt x="77704" y="101009"/>
                    </a:moveTo>
                    <a:cubicBezTo>
                      <a:pt x="78359" y="102243"/>
                      <a:pt x="79182" y="103416"/>
                      <a:pt x="80172" y="104544"/>
                    </a:cubicBezTo>
                    <a:lnTo>
                      <a:pt x="68836" y="115026"/>
                    </a:lnTo>
                    <a:cubicBezTo>
                      <a:pt x="68654" y="115209"/>
                      <a:pt x="68638" y="115498"/>
                      <a:pt x="68821" y="115696"/>
                    </a:cubicBezTo>
                    <a:cubicBezTo>
                      <a:pt x="68913" y="115788"/>
                      <a:pt x="69035" y="115834"/>
                      <a:pt x="69156" y="115834"/>
                    </a:cubicBezTo>
                    <a:cubicBezTo>
                      <a:pt x="69263" y="115834"/>
                      <a:pt x="69385" y="115803"/>
                      <a:pt x="69476" y="115712"/>
                    </a:cubicBezTo>
                    <a:lnTo>
                      <a:pt x="80812" y="105214"/>
                    </a:lnTo>
                    <a:cubicBezTo>
                      <a:pt x="81391" y="105824"/>
                      <a:pt x="82000" y="106372"/>
                      <a:pt x="82625" y="106875"/>
                    </a:cubicBezTo>
                    <a:lnTo>
                      <a:pt x="68745" y="131892"/>
                    </a:lnTo>
                    <a:cubicBezTo>
                      <a:pt x="68623" y="132121"/>
                      <a:pt x="68699" y="132395"/>
                      <a:pt x="68928" y="132532"/>
                    </a:cubicBezTo>
                    <a:cubicBezTo>
                      <a:pt x="69004" y="132563"/>
                      <a:pt x="69080" y="132578"/>
                      <a:pt x="69156" y="132578"/>
                    </a:cubicBezTo>
                    <a:cubicBezTo>
                      <a:pt x="69324" y="132578"/>
                      <a:pt x="69476" y="132502"/>
                      <a:pt x="69568" y="132349"/>
                    </a:cubicBezTo>
                    <a:lnTo>
                      <a:pt x="83372" y="107423"/>
                    </a:lnTo>
                    <a:cubicBezTo>
                      <a:pt x="84194" y="108002"/>
                      <a:pt x="85078" y="108520"/>
                      <a:pt x="85992" y="108977"/>
                    </a:cubicBezTo>
                    <a:lnTo>
                      <a:pt x="82991" y="122385"/>
                    </a:lnTo>
                    <a:cubicBezTo>
                      <a:pt x="82930" y="122629"/>
                      <a:pt x="83097" y="122873"/>
                      <a:pt x="83341" y="122933"/>
                    </a:cubicBezTo>
                    <a:cubicBezTo>
                      <a:pt x="83372" y="122933"/>
                      <a:pt x="83417" y="122949"/>
                      <a:pt x="83448" y="122949"/>
                    </a:cubicBezTo>
                    <a:cubicBezTo>
                      <a:pt x="83661" y="122949"/>
                      <a:pt x="83844" y="122796"/>
                      <a:pt x="83905" y="122583"/>
                    </a:cubicBezTo>
                    <a:lnTo>
                      <a:pt x="86861" y="109374"/>
                    </a:lnTo>
                    <a:cubicBezTo>
                      <a:pt x="88247" y="109968"/>
                      <a:pt x="89710" y="110379"/>
                      <a:pt x="91218" y="110623"/>
                    </a:cubicBezTo>
                    <a:cubicBezTo>
                      <a:pt x="91797" y="113457"/>
                      <a:pt x="93595" y="123589"/>
                      <a:pt x="92208" y="135122"/>
                    </a:cubicBezTo>
                    <a:cubicBezTo>
                      <a:pt x="91249" y="143060"/>
                      <a:pt x="88978" y="150099"/>
                      <a:pt x="85474" y="156026"/>
                    </a:cubicBezTo>
                    <a:cubicBezTo>
                      <a:pt x="81437" y="162882"/>
                      <a:pt x="75723" y="168276"/>
                      <a:pt x="68471" y="172100"/>
                    </a:cubicBezTo>
                    <a:cubicBezTo>
                      <a:pt x="67846" y="172252"/>
                      <a:pt x="67252" y="172389"/>
                      <a:pt x="66673" y="172511"/>
                    </a:cubicBezTo>
                    <a:cubicBezTo>
                      <a:pt x="62163" y="173501"/>
                      <a:pt x="58598" y="173943"/>
                      <a:pt x="55718" y="173943"/>
                    </a:cubicBezTo>
                    <a:cubicBezTo>
                      <a:pt x="47003" y="173943"/>
                      <a:pt x="44535" y="169875"/>
                      <a:pt x="41229" y="164406"/>
                    </a:cubicBezTo>
                    <a:cubicBezTo>
                      <a:pt x="38989" y="160703"/>
                      <a:pt x="36460" y="156498"/>
                      <a:pt x="31508" y="152659"/>
                    </a:cubicBezTo>
                    <a:cubicBezTo>
                      <a:pt x="31432" y="152613"/>
                      <a:pt x="31371" y="152552"/>
                      <a:pt x="31310" y="152506"/>
                    </a:cubicBezTo>
                    <a:cubicBezTo>
                      <a:pt x="31188" y="150617"/>
                      <a:pt x="31219" y="145620"/>
                      <a:pt x="34083" y="138977"/>
                    </a:cubicBezTo>
                    <a:cubicBezTo>
                      <a:pt x="36232" y="134010"/>
                      <a:pt x="39523" y="129104"/>
                      <a:pt x="43880" y="124427"/>
                    </a:cubicBezTo>
                    <a:cubicBezTo>
                      <a:pt x="48588" y="119353"/>
                      <a:pt x="54545" y="114523"/>
                      <a:pt x="61630" y="110029"/>
                    </a:cubicBezTo>
                    <a:cubicBezTo>
                      <a:pt x="62818" y="109495"/>
                      <a:pt x="64022" y="108947"/>
                      <a:pt x="65241" y="108353"/>
                    </a:cubicBezTo>
                    <a:cubicBezTo>
                      <a:pt x="70375" y="105824"/>
                      <a:pt x="74733" y="103066"/>
                      <a:pt x="77704" y="101009"/>
                    </a:cubicBezTo>
                    <a:close/>
                    <a:moveTo>
                      <a:pt x="86702" y="0"/>
                    </a:moveTo>
                    <a:cubicBezTo>
                      <a:pt x="86438" y="0"/>
                      <a:pt x="86171" y="8"/>
                      <a:pt x="85901" y="25"/>
                    </a:cubicBezTo>
                    <a:cubicBezTo>
                      <a:pt x="81970" y="269"/>
                      <a:pt x="77917" y="2433"/>
                      <a:pt x="73133" y="6866"/>
                    </a:cubicBezTo>
                    <a:cubicBezTo>
                      <a:pt x="73103" y="6897"/>
                      <a:pt x="73072" y="6927"/>
                      <a:pt x="73042" y="6973"/>
                    </a:cubicBezTo>
                    <a:cubicBezTo>
                      <a:pt x="70086" y="9700"/>
                      <a:pt x="66749" y="13418"/>
                      <a:pt x="62849" y="18339"/>
                    </a:cubicBezTo>
                    <a:cubicBezTo>
                      <a:pt x="58004" y="24449"/>
                      <a:pt x="55490" y="31061"/>
                      <a:pt x="55398" y="37993"/>
                    </a:cubicBezTo>
                    <a:cubicBezTo>
                      <a:pt x="55337" y="42777"/>
                      <a:pt x="56419" y="47729"/>
                      <a:pt x="58628" y="52772"/>
                    </a:cubicBezTo>
                    <a:cubicBezTo>
                      <a:pt x="52915" y="48856"/>
                      <a:pt x="47080" y="45931"/>
                      <a:pt x="41564" y="44255"/>
                    </a:cubicBezTo>
                    <a:cubicBezTo>
                      <a:pt x="37917" y="43149"/>
                      <a:pt x="34445" y="42593"/>
                      <a:pt x="31274" y="42593"/>
                    </a:cubicBezTo>
                    <a:cubicBezTo>
                      <a:pt x="28986" y="42593"/>
                      <a:pt x="26855" y="42882"/>
                      <a:pt x="24927" y="43463"/>
                    </a:cubicBezTo>
                    <a:cubicBezTo>
                      <a:pt x="20127" y="44910"/>
                      <a:pt x="16745" y="48095"/>
                      <a:pt x="15130" y="52665"/>
                    </a:cubicBezTo>
                    <a:cubicBezTo>
                      <a:pt x="15008" y="53016"/>
                      <a:pt x="14871" y="53397"/>
                      <a:pt x="14718" y="53762"/>
                    </a:cubicBezTo>
                    <a:cubicBezTo>
                      <a:pt x="12783" y="58516"/>
                      <a:pt x="10041" y="61761"/>
                      <a:pt x="7634" y="64626"/>
                    </a:cubicBezTo>
                    <a:cubicBezTo>
                      <a:pt x="4769" y="68023"/>
                      <a:pt x="2301" y="70949"/>
                      <a:pt x="1875" y="75321"/>
                    </a:cubicBezTo>
                    <a:cubicBezTo>
                      <a:pt x="1417" y="80014"/>
                      <a:pt x="3413" y="85666"/>
                      <a:pt x="8335" y="93650"/>
                    </a:cubicBezTo>
                    <a:cubicBezTo>
                      <a:pt x="8365" y="93681"/>
                      <a:pt x="8396" y="93726"/>
                      <a:pt x="8426" y="93757"/>
                    </a:cubicBezTo>
                    <a:cubicBezTo>
                      <a:pt x="9797" y="96012"/>
                      <a:pt x="11412" y="98434"/>
                      <a:pt x="13362" y="101161"/>
                    </a:cubicBezTo>
                    <a:cubicBezTo>
                      <a:pt x="20005" y="110470"/>
                      <a:pt x="28918" y="115163"/>
                      <a:pt x="39888" y="115163"/>
                    </a:cubicBezTo>
                    <a:cubicBezTo>
                      <a:pt x="40269" y="115163"/>
                      <a:pt x="40650" y="115163"/>
                      <a:pt x="41031" y="115148"/>
                    </a:cubicBezTo>
                    <a:lnTo>
                      <a:pt x="41031" y="115148"/>
                    </a:lnTo>
                    <a:cubicBezTo>
                      <a:pt x="30716" y="123848"/>
                      <a:pt x="24652" y="133873"/>
                      <a:pt x="24652" y="142344"/>
                    </a:cubicBezTo>
                    <a:cubicBezTo>
                      <a:pt x="24668" y="147159"/>
                      <a:pt x="26633" y="151242"/>
                      <a:pt x="30366" y="154137"/>
                    </a:cubicBezTo>
                    <a:cubicBezTo>
                      <a:pt x="35043" y="157763"/>
                      <a:pt x="37481" y="161800"/>
                      <a:pt x="39629" y="165365"/>
                    </a:cubicBezTo>
                    <a:cubicBezTo>
                      <a:pt x="41930" y="169159"/>
                      <a:pt x="43911" y="172435"/>
                      <a:pt x="47872" y="174294"/>
                    </a:cubicBezTo>
                    <a:cubicBezTo>
                      <a:pt x="49990" y="175284"/>
                      <a:pt x="52595" y="175772"/>
                      <a:pt x="55779" y="175772"/>
                    </a:cubicBezTo>
                    <a:cubicBezTo>
                      <a:pt x="58933" y="175772"/>
                      <a:pt x="62666" y="175299"/>
                      <a:pt x="67069" y="174324"/>
                    </a:cubicBezTo>
                    <a:cubicBezTo>
                      <a:pt x="69812" y="173730"/>
                      <a:pt x="72935" y="172907"/>
                      <a:pt x="76607" y="171810"/>
                    </a:cubicBezTo>
                    <a:cubicBezTo>
                      <a:pt x="84712" y="169403"/>
                      <a:pt x="90929" y="164985"/>
                      <a:pt x="95073" y="158662"/>
                    </a:cubicBezTo>
                    <a:cubicBezTo>
                      <a:pt x="97998" y="154228"/>
                      <a:pt x="99918" y="148835"/>
                      <a:pt x="100801" y="142603"/>
                    </a:cubicBezTo>
                    <a:cubicBezTo>
                      <a:pt x="103559" y="148103"/>
                      <a:pt x="107033" y="152506"/>
                      <a:pt x="111116" y="155706"/>
                    </a:cubicBezTo>
                    <a:cubicBezTo>
                      <a:pt x="116616" y="160002"/>
                      <a:pt x="123275" y="162166"/>
                      <a:pt x="130938" y="162166"/>
                    </a:cubicBezTo>
                    <a:cubicBezTo>
                      <a:pt x="131426" y="162166"/>
                      <a:pt x="131913" y="162166"/>
                      <a:pt x="132416" y="162151"/>
                    </a:cubicBezTo>
                    <a:cubicBezTo>
                      <a:pt x="136103" y="162014"/>
                      <a:pt x="139227" y="161800"/>
                      <a:pt x="141969" y="161480"/>
                    </a:cubicBezTo>
                    <a:lnTo>
                      <a:pt x="142030" y="161480"/>
                    </a:lnTo>
                    <a:cubicBezTo>
                      <a:pt x="150912" y="160505"/>
                      <a:pt x="156580" y="158586"/>
                      <a:pt x="159871" y="155416"/>
                    </a:cubicBezTo>
                    <a:cubicBezTo>
                      <a:pt x="162979" y="152461"/>
                      <a:pt x="163787" y="148774"/>
                      <a:pt x="164716" y="144508"/>
                    </a:cubicBezTo>
                    <a:cubicBezTo>
                      <a:pt x="165371" y="141506"/>
                      <a:pt x="166118" y="138108"/>
                      <a:pt x="167855" y="134543"/>
                    </a:cubicBezTo>
                    <a:cubicBezTo>
                      <a:pt x="168388" y="133431"/>
                      <a:pt x="169028" y="132334"/>
                      <a:pt x="169775" y="131191"/>
                    </a:cubicBezTo>
                    <a:cubicBezTo>
                      <a:pt x="172441" y="127123"/>
                      <a:pt x="172898" y="122507"/>
                      <a:pt x="171115" y="117814"/>
                    </a:cubicBezTo>
                    <a:cubicBezTo>
                      <a:pt x="169378" y="113274"/>
                      <a:pt x="165585" y="108825"/>
                      <a:pt x="160130" y="104970"/>
                    </a:cubicBezTo>
                    <a:cubicBezTo>
                      <a:pt x="155468" y="101695"/>
                      <a:pt x="149678" y="98891"/>
                      <a:pt x="143188" y="96789"/>
                    </a:cubicBezTo>
                    <a:cubicBezTo>
                      <a:pt x="151065" y="95509"/>
                      <a:pt x="158256" y="93254"/>
                      <a:pt x="164198" y="90176"/>
                    </a:cubicBezTo>
                    <a:cubicBezTo>
                      <a:pt x="170902" y="86702"/>
                      <a:pt x="175762" y="82330"/>
                      <a:pt x="178246" y="77561"/>
                    </a:cubicBezTo>
                    <a:cubicBezTo>
                      <a:pt x="180699" y="72868"/>
                      <a:pt x="180714" y="68038"/>
                      <a:pt x="178291" y="63605"/>
                    </a:cubicBezTo>
                    <a:cubicBezTo>
                      <a:pt x="177880" y="62828"/>
                      <a:pt x="177499" y="62036"/>
                      <a:pt x="177164" y="61274"/>
                    </a:cubicBezTo>
                    <a:cubicBezTo>
                      <a:pt x="175351" y="57114"/>
                      <a:pt x="174833" y="53290"/>
                      <a:pt x="174391" y="49923"/>
                    </a:cubicBezTo>
                    <a:cubicBezTo>
                      <a:pt x="173325" y="41955"/>
                      <a:pt x="172471" y="35662"/>
                      <a:pt x="156428" y="31807"/>
                    </a:cubicBezTo>
                    <a:cubicBezTo>
                      <a:pt x="152832" y="30939"/>
                      <a:pt x="148658" y="30223"/>
                      <a:pt x="143660" y="29629"/>
                    </a:cubicBezTo>
                    <a:cubicBezTo>
                      <a:pt x="142060" y="29435"/>
                      <a:pt x="140493" y="29338"/>
                      <a:pt x="138962" y="29338"/>
                    </a:cubicBezTo>
                    <a:cubicBezTo>
                      <a:pt x="133991" y="29338"/>
                      <a:pt x="129391" y="30356"/>
                      <a:pt x="125209" y="32371"/>
                    </a:cubicBezTo>
                    <a:cubicBezTo>
                      <a:pt x="125849" y="23473"/>
                      <a:pt x="124067" y="16130"/>
                      <a:pt x="120121" y="11528"/>
                    </a:cubicBezTo>
                    <a:cubicBezTo>
                      <a:pt x="117500" y="8466"/>
                      <a:pt x="113981" y="6744"/>
                      <a:pt x="109913" y="6546"/>
                    </a:cubicBezTo>
                    <a:cubicBezTo>
                      <a:pt x="104123" y="6257"/>
                      <a:pt x="99887" y="4383"/>
                      <a:pt x="96155" y="2737"/>
                    </a:cubicBezTo>
                    <a:cubicBezTo>
                      <a:pt x="92869" y="1271"/>
                      <a:pt x="89988" y="0"/>
                      <a:pt x="867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4"/>
              <p:cNvSpPr/>
              <p:nvPr/>
            </p:nvSpPr>
            <p:spPr>
              <a:xfrm>
                <a:off x="2728798" y="2856240"/>
                <a:ext cx="15157" cy="15102"/>
              </a:xfrm>
              <a:custGeom>
                <a:rect b="b" l="l" r="r" t="t"/>
                <a:pathLst>
                  <a:path extrusionOk="0" h="4419" w="4435">
                    <a:moveTo>
                      <a:pt x="2210" y="930"/>
                    </a:moveTo>
                    <a:cubicBezTo>
                      <a:pt x="2926" y="930"/>
                      <a:pt x="3505" y="1509"/>
                      <a:pt x="3505" y="2210"/>
                    </a:cubicBezTo>
                    <a:cubicBezTo>
                      <a:pt x="3505" y="2911"/>
                      <a:pt x="2926" y="3490"/>
                      <a:pt x="2210" y="3490"/>
                    </a:cubicBezTo>
                    <a:cubicBezTo>
                      <a:pt x="1509" y="3490"/>
                      <a:pt x="930" y="2911"/>
                      <a:pt x="930" y="2210"/>
                    </a:cubicBezTo>
                    <a:cubicBezTo>
                      <a:pt x="930" y="1509"/>
                      <a:pt x="1509" y="930"/>
                      <a:pt x="2210" y="930"/>
                    </a:cubicBezTo>
                    <a:close/>
                    <a:moveTo>
                      <a:pt x="2210" y="1"/>
                    </a:moveTo>
                    <a:cubicBezTo>
                      <a:pt x="991" y="1"/>
                      <a:pt x="1" y="991"/>
                      <a:pt x="1" y="2210"/>
                    </a:cubicBezTo>
                    <a:cubicBezTo>
                      <a:pt x="1" y="3429"/>
                      <a:pt x="991" y="4419"/>
                      <a:pt x="2210" y="4419"/>
                    </a:cubicBezTo>
                    <a:cubicBezTo>
                      <a:pt x="3444" y="4419"/>
                      <a:pt x="4435" y="3429"/>
                      <a:pt x="4435" y="2210"/>
                    </a:cubicBezTo>
                    <a:cubicBezTo>
                      <a:pt x="4435" y="991"/>
                      <a:pt x="3444" y="1"/>
                      <a:pt x="221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44"/>
              <p:cNvSpPr/>
              <p:nvPr/>
            </p:nvSpPr>
            <p:spPr>
              <a:xfrm>
                <a:off x="2749679" y="2897790"/>
                <a:ext cx="15157" cy="15105"/>
              </a:xfrm>
              <a:custGeom>
                <a:rect b="b" l="l" r="r" t="t"/>
                <a:pathLst>
                  <a:path extrusionOk="0" h="4420" w="4435">
                    <a:moveTo>
                      <a:pt x="2225" y="915"/>
                    </a:moveTo>
                    <a:cubicBezTo>
                      <a:pt x="2941" y="915"/>
                      <a:pt x="3505" y="1494"/>
                      <a:pt x="3505" y="2210"/>
                    </a:cubicBezTo>
                    <a:cubicBezTo>
                      <a:pt x="3505" y="2911"/>
                      <a:pt x="2941" y="3490"/>
                      <a:pt x="2225" y="3490"/>
                    </a:cubicBezTo>
                    <a:cubicBezTo>
                      <a:pt x="1509" y="3490"/>
                      <a:pt x="930" y="2911"/>
                      <a:pt x="930" y="2210"/>
                    </a:cubicBezTo>
                    <a:cubicBezTo>
                      <a:pt x="930" y="1494"/>
                      <a:pt x="1509" y="915"/>
                      <a:pt x="2225" y="915"/>
                    </a:cubicBezTo>
                    <a:close/>
                    <a:moveTo>
                      <a:pt x="2225" y="1"/>
                    </a:moveTo>
                    <a:cubicBezTo>
                      <a:pt x="1006" y="1"/>
                      <a:pt x="1" y="991"/>
                      <a:pt x="1" y="2210"/>
                    </a:cubicBezTo>
                    <a:cubicBezTo>
                      <a:pt x="1" y="3429"/>
                      <a:pt x="1006" y="4419"/>
                      <a:pt x="2225" y="4419"/>
                    </a:cubicBezTo>
                    <a:cubicBezTo>
                      <a:pt x="3444" y="4419"/>
                      <a:pt x="4434" y="3429"/>
                      <a:pt x="4434" y="2210"/>
                    </a:cubicBezTo>
                    <a:cubicBezTo>
                      <a:pt x="4434" y="991"/>
                      <a:pt x="3444" y="1"/>
                      <a:pt x="222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44"/>
              <p:cNvSpPr/>
              <p:nvPr/>
            </p:nvSpPr>
            <p:spPr>
              <a:xfrm>
                <a:off x="2724478" y="2912892"/>
                <a:ext cx="23745" cy="23745"/>
              </a:xfrm>
              <a:custGeom>
                <a:rect b="b" l="l" r="r" t="t"/>
                <a:pathLst>
                  <a:path extrusionOk="0" h="6948" w="6948">
                    <a:moveTo>
                      <a:pt x="3474" y="914"/>
                    </a:moveTo>
                    <a:cubicBezTo>
                      <a:pt x="4876" y="914"/>
                      <a:pt x="6019" y="2057"/>
                      <a:pt x="6019" y="3474"/>
                    </a:cubicBezTo>
                    <a:cubicBezTo>
                      <a:pt x="6019" y="4891"/>
                      <a:pt x="4906" y="6018"/>
                      <a:pt x="3474" y="6018"/>
                    </a:cubicBezTo>
                    <a:cubicBezTo>
                      <a:pt x="2072" y="6018"/>
                      <a:pt x="930" y="4876"/>
                      <a:pt x="930" y="3474"/>
                    </a:cubicBezTo>
                    <a:cubicBezTo>
                      <a:pt x="930" y="2057"/>
                      <a:pt x="2072" y="914"/>
                      <a:pt x="3474" y="914"/>
                    </a:cubicBezTo>
                    <a:close/>
                    <a:moveTo>
                      <a:pt x="3474" y="0"/>
                    </a:moveTo>
                    <a:cubicBezTo>
                      <a:pt x="1554" y="0"/>
                      <a:pt x="0" y="1554"/>
                      <a:pt x="0" y="3474"/>
                    </a:cubicBezTo>
                    <a:cubicBezTo>
                      <a:pt x="0" y="5378"/>
                      <a:pt x="1554" y="6948"/>
                      <a:pt x="3474" y="6948"/>
                    </a:cubicBezTo>
                    <a:cubicBezTo>
                      <a:pt x="5394" y="6948"/>
                      <a:pt x="6948" y="5378"/>
                      <a:pt x="6948" y="3474"/>
                    </a:cubicBezTo>
                    <a:cubicBezTo>
                      <a:pt x="6948" y="1554"/>
                      <a:pt x="5394" y="0"/>
                      <a:pt x="347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44"/>
              <p:cNvSpPr/>
              <p:nvPr/>
            </p:nvSpPr>
            <p:spPr>
              <a:xfrm>
                <a:off x="2675431" y="2877538"/>
                <a:ext cx="36605" cy="36605"/>
              </a:xfrm>
              <a:custGeom>
                <a:rect b="b" l="l" r="r" t="t"/>
                <a:pathLst>
                  <a:path extrusionOk="0" h="10711" w="10711">
                    <a:moveTo>
                      <a:pt x="5348" y="929"/>
                    </a:moveTo>
                    <a:cubicBezTo>
                      <a:pt x="7801" y="929"/>
                      <a:pt x="9782" y="2910"/>
                      <a:pt x="9782" y="5348"/>
                    </a:cubicBezTo>
                    <a:cubicBezTo>
                      <a:pt x="9782" y="7801"/>
                      <a:pt x="7801" y="9781"/>
                      <a:pt x="5348" y="9781"/>
                    </a:cubicBezTo>
                    <a:cubicBezTo>
                      <a:pt x="2910" y="9781"/>
                      <a:pt x="929" y="7801"/>
                      <a:pt x="929" y="5348"/>
                    </a:cubicBezTo>
                    <a:cubicBezTo>
                      <a:pt x="929" y="2910"/>
                      <a:pt x="2910" y="929"/>
                      <a:pt x="5348" y="929"/>
                    </a:cubicBezTo>
                    <a:close/>
                    <a:moveTo>
                      <a:pt x="5348" y="0"/>
                    </a:moveTo>
                    <a:cubicBezTo>
                      <a:pt x="2407" y="0"/>
                      <a:pt x="0" y="2407"/>
                      <a:pt x="0" y="5348"/>
                    </a:cubicBezTo>
                    <a:cubicBezTo>
                      <a:pt x="0" y="8304"/>
                      <a:pt x="2407" y="10711"/>
                      <a:pt x="5348" y="10711"/>
                    </a:cubicBezTo>
                    <a:cubicBezTo>
                      <a:pt x="8304" y="10711"/>
                      <a:pt x="10711" y="8304"/>
                      <a:pt x="10711" y="5348"/>
                    </a:cubicBezTo>
                    <a:cubicBezTo>
                      <a:pt x="10711" y="2407"/>
                      <a:pt x="8304" y="0"/>
                      <a:pt x="53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44"/>
            <p:cNvGrpSpPr/>
            <p:nvPr/>
          </p:nvGrpSpPr>
          <p:grpSpPr>
            <a:xfrm flipH="1">
              <a:off x="2224358" y="4166342"/>
              <a:ext cx="1245010" cy="1245238"/>
              <a:chOff x="1855190" y="2205955"/>
              <a:chExt cx="496792" cy="496843"/>
            </a:xfrm>
          </p:grpSpPr>
          <p:sp>
            <p:nvSpPr>
              <p:cNvPr id="7060" name="Google Shape;7060;p44"/>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4"/>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4"/>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44"/>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44"/>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4"/>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4"/>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44"/>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44"/>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4"/>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4"/>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44"/>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4"/>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4"/>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4"/>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4"/>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4"/>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4"/>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4"/>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4"/>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4"/>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44"/>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44"/>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4"/>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4" name="Google Shape;7084;p44"/>
          <p:cNvGrpSpPr/>
          <p:nvPr/>
        </p:nvGrpSpPr>
        <p:grpSpPr>
          <a:xfrm rot="-1800004">
            <a:off x="6471488" y="1487214"/>
            <a:ext cx="1645849" cy="1345074"/>
            <a:chOff x="3250059" y="1789495"/>
            <a:chExt cx="512567" cy="418897"/>
          </a:xfrm>
        </p:grpSpPr>
        <p:sp>
          <p:nvSpPr>
            <p:cNvPr id="7085" name="Google Shape;7085;p44"/>
            <p:cNvSpPr/>
            <p:nvPr/>
          </p:nvSpPr>
          <p:spPr>
            <a:xfrm>
              <a:off x="3250059" y="1789495"/>
              <a:ext cx="512567" cy="418897"/>
            </a:xfrm>
            <a:custGeom>
              <a:rect b="b" l="l" r="r" t="t"/>
              <a:pathLst>
                <a:path extrusionOk="0" h="122574" w="149983">
                  <a:moveTo>
                    <a:pt x="145351" y="23099"/>
                  </a:moveTo>
                  <a:cubicBezTo>
                    <a:pt x="142837" y="21133"/>
                    <a:pt x="138799" y="19640"/>
                    <a:pt x="134610" y="19046"/>
                  </a:cubicBezTo>
                  <a:cubicBezTo>
                    <a:pt x="126367" y="17888"/>
                    <a:pt x="115138" y="16562"/>
                    <a:pt x="105021" y="15801"/>
                  </a:cubicBezTo>
                  <a:cubicBezTo>
                    <a:pt x="101593" y="15542"/>
                    <a:pt x="98500" y="14704"/>
                    <a:pt x="95697" y="14384"/>
                  </a:cubicBezTo>
                  <a:cubicBezTo>
                    <a:pt x="94691" y="14277"/>
                    <a:pt x="93884" y="14582"/>
                    <a:pt x="93061" y="14384"/>
                  </a:cubicBezTo>
                  <a:cubicBezTo>
                    <a:pt x="90882" y="13881"/>
                    <a:pt x="88902" y="11382"/>
                    <a:pt x="85565" y="10940"/>
                  </a:cubicBezTo>
                  <a:cubicBezTo>
                    <a:pt x="82792" y="10575"/>
                    <a:pt x="80065" y="10925"/>
                    <a:pt x="77048" y="11550"/>
                  </a:cubicBezTo>
                  <a:cubicBezTo>
                    <a:pt x="78191" y="2713"/>
                    <a:pt x="63519" y="1"/>
                    <a:pt x="61447" y="7695"/>
                  </a:cubicBezTo>
                  <a:cubicBezTo>
                    <a:pt x="57592" y="4297"/>
                    <a:pt x="52595" y="5333"/>
                    <a:pt x="49288" y="8305"/>
                  </a:cubicBezTo>
                  <a:cubicBezTo>
                    <a:pt x="48207" y="9264"/>
                    <a:pt x="47810" y="10864"/>
                    <a:pt x="46653" y="11946"/>
                  </a:cubicBezTo>
                  <a:cubicBezTo>
                    <a:pt x="45982" y="12586"/>
                    <a:pt x="44794" y="12784"/>
                    <a:pt x="44215" y="13378"/>
                  </a:cubicBezTo>
                  <a:cubicBezTo>
                    <a:pt x="42950" y="14673"/>
                    <a:pt x="41823" y="17385"/>
                    <a:pt x="42188" y="19046"/>
                  </a:cubicBezTo>
                  <a:cubicBezTo>
                    <a:pt x="43331" y="20051"/>
                    <a:pt x="45936" y="19762"/>
                    <a:pt x="47064" y="18848"/>
                  </a:cubicBezTo>
                  <a:cubicBezTo>
                    <a:pt x="48481" y="17675"/>
                    <a:pt x="47719" y="16303"/>
                    <a:pt x="48268" y="14186"/>
                  </a:cubicBezTo>
                  <a:cubicBezTo>
                    <a:pt x="49425" y="9752"/>
                    <a:pt x="56419" y="5242"/>
                    <a:pt x="60228" y="9523"/>
                  </a:cubicBezTo>
                  <a:cubicBezTo>
                    <a:pt x="55169" y="7771"/>
                    <a:pt x="53463" y="11794"/>
                    <a:pt x="51117" y="15999"/>
                  </a:cubicBezTo>
                  <a:cubicBezTo>
                    <a:pt x="50507" y="17080"/>
                    <a:pt x="49791" y="17416"/>
                    <a:pt x="49486" y="18436"/>
                  </a:cubicBezTo>
                  <a:cubicBezTo>
                    <a:pt x="48862" y="20524"/>
                    <a:pt x="49258" y="23556"/>
                    <a:pt x="50705" y="23708"/>
                  </a:cubicBezTo>
                  <a:cubicBezTo>
                    <a:pt x="53951" y="24043"/>
                    <a:pt x="52823" y="19031"/>
                    <a:pt x="52945" y="16821"/>
                  </a:cubicBezTo>
                  <a:cubicBezTo>
                    <a:pt x="53082" y="14109"/>
                    <a:pt x="56084" y="10072"/>
                    <a:pt x="59420" y="10940"/>
                  </a:cubicBezTo>
                  <a:cubicBezTo>
                    <a:pt x="58262" y="16181"/>
                    <a:pt x="56815" y="27167"/>
                    <a:pt x="63275" y="26755"/>
                  </a:cubicBezTo>
                  <a:cubicBezTo>
                    <a:pt x="66825" y="26511"/>
                    <a:pt x="67480" y="22992"/>
                    <a:pt x="69964" y="21270"/>
                  </a:cubicBezTo>
                  <a:cubicBezTo>
                    <a:pt x="69811" y="24043"/>
                    <a:pt x="69765" y="26725"/>
                    <a:pt x="70573" y="28980"/>
                  </a:cubicBezTo>
                  <a:cubicBezTo>
                    <a:pt x="64037" y="27822"/>
                    <a:pt x="58887" y="29696"/>
                    <a:pt x="55779" y="32621"/>
                  </a:cubicBezTo>
                  <a:cubicBezTo>
                    <a:pt x="51970" y="31981"/>
                    <a:pt x="49608" y="34206"/>
                    <a:pt x="47064" y="35455"/>
                  </a:cubicBezTo>
                  <a:cubicBezTo>
                    <a:pt x="46333" y="33931"/>
                    <a:pt x="46317" y="32012"/>
                    <a:pt x="45647" y="30397"/>
                  </a:cubicBezTo>
                  <a:cubicBezTo>
                    <a:pt x="42112" y="21925"/>
                    <a:pt x="28537" y="8883"/>
                    <a:pt x="14429" y="13774"/>
                  </a:cubicBezTo>
                  <a:cubicBezTo>
                    <a:pt x="11747" y="14704"/>
                    <a:pt x="10086" y="16090"/>
                    <a:pt x="9157" y="19244"/>
                  </a:cubicBezTo>
                  <a:cubicBezTo>
                    <a:pt x="7024" y="26527"/>
                    <a:pt x="16821" y="30838"/>
                    <a:pt x="22123" y="32423"/>
                  </a:cubicBezTo>
                  <a:lnTo>
                    <a:pt x="22336" y="32423"/>
                  </a:lnTo>
                  <a:cubicBezTo>
                    <a:pt x="20355" y="32651"/>
                    <a:pt x="18070" y="32149"/>
                    <a:pt x="15434" y="32423"/>
                  </a:cubicBezTo>
                  <a:cubicBezTo>
                    <a:pt x="11061" y="32865"/>
                    <a:pt x="4220" y="36811"/>
                    <a:pt x="2057" y="39721"/>
                  </a:cubicBezTo>
                  <a:cubicBezTo>
                    <a:pt x="823" y="41382"/>
                    <a:pt x="0" y="44444"/>
                    <a:pt x="1051" y="47019"/>
                  </a:cubicBezTo>
                  <a:cubicBezTo>
                    <a:pt x="2026" y="49396"/>
                    <a:pt x="6140" y="51910"/>
                    <a:pt x="9766" y="52275"/>
                  </a:cubicBezTo>
                  <a:cubicBezTo>
                    <a:pt x="13514" y="52671"/>
                    <a:pt x="17887" y="52001"/>
                    <a:pt x="22123" y="52275"/>
                  </a:cubicBezTo>
                  <a:cubicBezTo>
                    <a:pt x="17308" y="53677"/>
                    <a:pt x="12615" y="55109"/>
                    <a:pt x="9157" y="58568"/>
                  </a:cubicBezTo>
                  <a:cubicBezTo>
                    <a:pt x="6506" y="61219"/>
                    <a:pt x="3718" y="65424"/>
                    <a:pt x="3489" y="69919"/>
                  </a:cubicBezTo>
                  <a:cubicBezTo>
                    <a:pt x="3017" y="78816"/>
                    <a:pt x="13362" y="81604"/>
                    <a:pt x="21727" y="78222"/>
                  </a:cubicBezTo>
                  <a:cubicBezTo>
                    <a:pt x="18451" y="80797"/>
                    <a:pt x="14352" y="85840"/>
                    <a:pt x="14627" y="91797"/>
                  </a:cubicBezTo>
                  <a:cubicBezTo>
                    <a:pt x="14809" y="95637"/>
                    <a:pt x="16242" y="97191"/>
                    <a:pt x="18679" y="99095"/>
                  </a:cubicBezTo>
                  <a:cubicBezTo>
                    <a:pt x="19822" y="99994"/>
                    <a:pt x="20904" y="101259"/>
                    <a:pt x="22123" y="101731"/>
                  </a:cubicBezTo>
                  <a:cubicBezTo>
                    <a:pt x="27836" y="103910"/>
                    <a:pt x="34525" y="99705"/>
                    <a:pt x="38547" y="97678"/>
                  </a:cubicBezTo>
                  <a:cubicBezTo>
                    <a:pt x="36505" y="100680"/>
                    <a:pt x="29802" y="105098"/>
                    <a:pt x="32270" y="111055"/>
                  </a:cubicBezTo>
                  <a:cubicBezTo>
                    <a:pt x="32986" y="112823"/>
                    <a:pt x="35759" y="115291"/>
                    <a:pt x="37526" y="115916"/>
                  </a:cubicBezTo>
                  <a:cubicBezTo>
                    <a:pt x="44260" y="118323"/>
                    <a:pt x="51025" y="110720"/>
                    <a:pt x="54758" y="107612"/>
                  </a:cubicBezTo>
                  <a:cubicBezTo>
                    <a:pt x="53554" y="111223"/>
                    <a:pt x="54225" y="115946"/>
                    <a:pt x="56586" y="117744"/>
                  </a:cubicBezTo>
                  <a:cubicBezTo>
                    <a:pt x="65804" y="121736"/>
                    <a:pt x="71670" y="110934"/>
                    <a:pt x="73605" y="104169"/>
                  </a:cubicBezTo>
                  <a:cubicBezTo>
                    <a:pt x="72797" y="108816"/>
                    <a:pt x="73194" y="115200"/>
                    <a:pt x="75845" y="118140"/>
                  </a:cubicBezTo>
                  <a:cubicBezTo>
                    <a:pt x="86845" y="122574"/>
                    <a:pt x="93259" y="112990"/>
                    <a:pt x="92056" y="101320"/>
                  </a:cubicBezTo>
                  <a:cubicBezTo>
                    <a:pt x="94356" y="103834"/>
                    <a:pt x="97129" y="109258"/>
                    <a:pt x="102584" y="108222"/>
                  </a:cubicBezTo>
                  <a:cubicBezTo>
                    <a:pt x="106134" y="107536"/>
                    <a:pt x="111222" y="100771"/>
                    <a:pt x="110491" y="94844"/>
                  </a:cubicBezTo>
                  <a:cubicBezTo>
                    <a:pt x="109958" y="90578"/>
                    <a:pt x="107276" y="87531"/>
                    <a:pt x="105418" y="84911"/>
                  </a:cubicBezTo>
                  <a:cubicBezTo>
                    <a:pt x="106880" y="85794"/>
                    <a:pt x="107947" y="85276"/>
                    <a:pt x="109272" y="85718"/>
                  </a:cubicBezTo>
                  <a:cubicBezTo>
                    <a:pt x="112609" y="86846"/>
                    <a:pt x="113995" y="90959"/>
                    <a:pt x="118597" y="90182"/>
                  </a:cubicBezTo>
                  <a:cubicBezTo>
                    <a:pt x="120486" y="89862"/>
                    <a:pt x="122421" y="87074"/>
                    <a:pt x="123061" y="85520"/>
                  </a:cubicBezTo>
                  <a:cubicBezTo>
                    <a:pt x="126565" y="76942"/>
                    <a:pt x="126687" y="56496"/>
                    <a:pt x="122451" y="48223"/>
                  </a:cubicBezTo>
                  <a:cubicBezTo>
                    <a:pt x="117728" y="39005"/>
                    <a:pt x="110049" y="35470"/>
                    <a:pt x="99750" y="32621"/>
                  </a:cubicBezTo>
                  <a:cubicBezTo>
                    <a:pt x="100313" y="30153"/>
                    <a:pt x="100542" y="27182"/>
                    <a:pt x="100161" y="24317"/>
                  </a:cubicBezTo>
                  <a:cubicBezTo>
                    <a:pt x="108800" y="27273"/>
                    <a:pt x="118627" y="29665"/>
                    <a:pt x="127921" y="32423"/>
                  </a:cubicBezTo>
                  <a:cubicBezTo>
                    <a:pt x="132598" y="33809"/>
                    <a:pt x="136971" y="35044"/>
                    <a:pt x="142517" y="35059"/>
                  </a:cubicBezTo>
                  <a:cubicBezTo>
                    <a:pt x="145549" y="35059"/>
                    <a:pt x="148657" y="33886"/>
                    <a:pt x="149206" y="31402"/>
                  </a:cubicBezTo>
                  <a:cubicBezTo>
                    <a:pt x="149983" y="27791"/>
                    <a:pt x="147255" y="24576"/>
                    <a:pt x="145351" y="230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4"/>
            <p:cNvSpPr/>
            <p:nvPr/>
          </p:nvSpPr>
          <p:spPr>
            <a:xfrm>
              <a:off x="3457969" y="1802303"/>
              <a:ext cx="46290" cy="69570"/>
            </a:xfrm>
            <a:custGeom>
              <a:rect b="b" l="l" r="r" t="t"/>
              <a:pathLst>
                <a:path extrusionOk="0" h="20357" w="13545">
                  <a:moveTo>
                    <a:pt x="5881" y="2530"/>
                  </a:moveTo>
                  <a:cubicBezTo>
                    <a:pt x="9782" y="8274"/>
                    <a:pt x="4266" y="14292"/>
                    <a:pt x="0" y="16303"/>
                  </a:cubicBezTo>
                  <a:cubicBezTo>
                    <a:pt x="290" y="17705"/>
                    <a:pt x="610" y="19076"/>
                    <a:pt x="1021" y="20356"/>
                  </a:cubicBezTo>
                  <a:cubicBezTo>
                    <a:pt x="3184" y="20341"/>
                    <a:pt x="4083" y="18467"/>
                    <a:pt x="5485" y="17111"/>
                  </a:cubicBezTo>
                  <a:cubicBezTo>
                    <a:pt x="8258" y="14445"/>
                    <a:pt x="12768" y="13028"/>
                    <a:pt x="13179" y="9615"/>
                  </a:cubicBezTo>
                  <a:cubicBezTo>
                    <a:pt x="13545" y="6522"/>
                    <a:pt x="9675" y="1"/>
                    <a:pt x="5881" y="25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4"/>
            <p:cNvSpPr/>
            <p:nvPr/>
          </p:nvSpPr>
          <p:spPr>
            <a:xfrm>
              <a:off x="3494000" y="1833027"/>
              <a:ext cx="98882" cy="86593"/>
            </a:xfrm>
            <a:custGeom>
              <a:rect b="b" l="l" r="r" t="t"/>
              <a:pathLst>
                <a:path extrusionOk="0" h="25338" w="28934">
                  <a:moveTo>
                    <a:pt x="8913" y="838"/>
                  </a:moveTo>
                  <a:cubicBezTo>
                    <a:pt x="4769" y="1204"/>
                    <a:pt x="3764" y="3840"/>
                    <a:pt x="1417" y="6506"/>
                  </a:cubicBezTo>
                  <a:cubicBezTo>
                    <a:pt x="0" y="18573"/>
                    <a:pt x="5531" y="25337"/>
                    <a:pt x="17019" y="25155"/>
                  </a:cubicBezTo>
                  <a:cubicBezTo>
                    <a:pt x="15648" y="19228"/>
                    <a:pt x="13667" y="13926"/>
                    <a:pt x="11961" y="8334"/>
                  </a:cubicBezTo>
                  <a:cubicBezTo>
                    <a:pt x="11610" y="7877"/>
                    <a:pt x="10528" y="8151"/>
                    <a:pt x="10330" y="7527"/>
                  </a:cubicBezTo>
                  <a:cubicBezTo>
                    <a:pt x="11519" y="3398"/>
                    <a:pt x="18604" y="6140"/>
                    <a:pt x="19457" y="8532"/>
                  </a:cubicBezTo>
                  <a:cubicBezTo>
                    <a:pt x="19472" y="9157"/>
                    <a:pt x="18847" y="9142"/>
                    <a:pt x="18238" y="9142"/>
                  </a:cubicBezTo>
                  <a:cubicBezTo>
                    <a:pt x="20371" y="12555"/>
                    <a:pt x="23342" y="15129"/>
                    <a:pt x="25338" y="18664"/>
                  </a:cubicBezTo>
                  <a:cubicBezTo>
                    <a:pt x="28933" y="7755"/>
                    <a:pt x="18375" y="0"/>
                    <a:pt x="8913" y="838"/>
                  </a:cubicBezTo>
                  <a:close/>
                  <a:moveTo>
                    <a:pt x="9325" y="10163"/>
                  </a:moveTo>
                  <a:cubicBezTo>
                    <a:pt x="8060" y="10681"/>
                    <a:pt x="6339" y="10071"/>
                    <a:pt x="6278" y="8730"/>
                  </a:cubicBezTo>
                  <a:cubicBezTo>
                    <a:pt x="7542" y="8212"/>
                    <a:pt x="9264" y="8822"/>
                    <a:pt x="9325" y="10163"/>
                  </a:cubicBezTo>
                  <a:close/>
                  <a:moveTo>
                    <a:pt x="8304" y="5089"/>
                  </a:moveTo>
                  <a:cubicBezTo>
                    <a:pt x="7512" y="5576"/>
                    <a:pt x="4724" y="5561"/>
                    <a:pt x="4861" y="3870"/>
                  </a:cubicBezTo>
                  <a:cubicBezTo>
                    <a:pt x="6034" y="3489"/>
                    <a:pt x="8548" y="3398"/>
                    <a:pt x="8304" y="5089"/>
                  </a:cubicBezTo>
                  <a:close/>
                  <a:moveTo>
                    <a:pt x="3032" y="9142"/>
                  </a:moveTo>
                  <a:cubicBezTo>
                    <a:pt x="4906" y="9020"/>
                    <a:pt x="4845" y="11717"/>
                    <a:pt x="4053" y="12585"/>
                  </a:cubicBezTo>
                  <a:cubicBezTo>
                    <a:pt x="2758" y="12494"/>
                    <a:pt x="2575" y="10330"/>
                    <a:pt x="3032" y="9142"/>
                  </a:cubicBezTo>
                  <a:close/>
                  <a:moveTo>
                    <a:pt x="4053" y="15023"/>
                  </a:moveTo>
                  <a:cubicBezTo>
                    <a:pt x="6003" y="14261"/>
                    <a:pt x="6613" y="16501"/>
                    <a:pt x="6689" y="18253"/>
                  </a:cubicBezTo>
                  <a:cubicBezTo>
                    <a:pt x="4815" y="18893"/>
                    <a:pt x="4175" y="16790"/>
                    <a:pt x="4053" y="15023"/>
                  </a:cubicBezTo>
                  <a:close/>
                  <a:moveTo>
                    <a:pt x="8913" y="15830"/>
                  </a:moveTo>
                  <a:cubicBezTo>
                    <a:pt x="7436" y="15419"/>
                    <a:pt x="7481" y="13484"/>
                    <a:pt x="6887" y="12189"/>
                  </a:cubicBezTo>
                  <a:cubicBezTo>
                    <a:pt x="8472" y="11610"/>
                    <a:pt x="9477" y="14261"/>
                    <a:pt x="8913" y="15830"/>
                  </a:cubicBezTo>
                  <a:close/>
                  <a:moveTo>
                    <a:pt x="14993" y="23738"/>
                  </a:moveTo>
                  <a:cubicBezTo>
                    <a:pt x="13880" y="24362"/>
                    <a:pt x="12844" y="23372"/>
                    <a:pt x="12966" y="22107"/>
                  </a:cubicBezTo>
                  <a:cubicBezTo>
                    <a:pt x="14109" y="21452"/>
                    <a:pt x="15145" y="22443"/>
                    <a:pt x="14993" y="23738"/>
                  </a:cubicBezTo>
                  <a:close/>
                  <a:moveTo>
                    <a:pt x="10940" y="16242"/>
                  </a:moveTo>
                  <a:cubicBezTo>
                    <a:pt x="12509" y="16623"/>
                    <a:pt x="13210" y="17887"/>
                    <a:pt x="13378" y="19685"/>
                  </a:cubicBezTo>
                  <a:cubicBezTo>
                    <a:pt x="11778" y="19441"/>
                    <a:pt x="10696" y="17674"/>
                    <a:pt x="10940" y="16242"/>
                  </a:cubicBezTo>
                  <a:close/>
                  <a:moveTo>
                    <a:pt x="10742" y="21513"/>
                  </a:moveTo>
                  <a:cubicBezTo>
                    <a:pt x="9477" y="22382"/>
                    <a:pt x="7847" y="20980"/>
                    <a:pt x="7695" y="19472"/>
                  </a:cubicBezTo>
                  <a:cubicBezTo>
                    <a:pt x="8913" y="19182"/>
                    <a:pt x="10696" y="19959"/>
                    <a:pt x="10742" y="21513"/>
                  </a:cubicBezTo>
                  <a:close/>
                  <a:moveTo>
                    <a:pt x="10330" y="3063"/>
                  </a:moveTo>
                  <a:cubicBezTo>
                    <a:pt x="11001" y="1981"/>
                    <a:pt x="14155" y="2255"/>
                    <a:pt x="13987" y="3870"/>
                  </a:cubicBezTo>
                  <a:cubicBezTo>
                    <a:pt x="12829" y="4205"/>
                    <a:pt x="10833" y="4022"/>
                    <a:pt x="10330" y="3063"/>
                  </a:cubicBezTo>
                  <a:close/>
                  <a:moveTo>
                    <a:pt x="22900" y="11778"/>
                  </a:moveTo>
                  <a:cubicBezTo>
                    <a:pt x="21178" y="11747"/>
                    <a:pt x="20828" y="9721"/>
                    <a:pt x="20874" y="8532"/>
                  </a:cubicBezTo>
                  <a:cubicBezTo>
                    <a:pt x="22687" y="7633"/>
                    <a:pt x="23464" y="10284"/>
                    <a:pt x="22900" y="1177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44"/>
            <p:cNvSpPr/>
            <p:nvPr/>
          </p:nvSpPr>
          <p:spPr>
            <a:xfrm>
              <a:off x="3288328" y="1842346"/>
              <a:ext cx="118823" cy="88414"/>
            </a:xfrm>
            <a:custGeom>
              <a:rect b="b" l="l" r="r" t="t"/>
              <a:pathLst>
                <a:path extrusionOk="0" h="25871" w="34769">
                  <a:moveTo>
                    <a:pt x="14170" y="747"/>
                  </a:moveTo>
                  <a:cubicBezTo>
                    <a:pt x="11123" y="0"/>
                    <a:pt x="6613" y="16"/>
                    <a:pt x="4038" y="1356"/>
                  </a:cubicBezTo>
                  <a:cubicBezTo>
                    <a:pt x="2134" y="2347"/>
                    <a:pt x="0" y="4830"/>
                    <a:pt x="1204" y="7634"/>
                  </a:cubicBezTo>
                  <a:cubicBezTo>
                    <a:pt x="3535" y="13042"/>
                    <a:pt x="12067" y="14017"/>
                    <a:pt x="18223" y="16547"/>
                  </a:cubicBezTo>
                  <a:cubicBezTo>
                    <a:pt x="23997" y="18908"/>
                    <a:pt x="26709" y="22976"/>
                    <a:pt x="30594" y="25871"/>
                  </a:cubicBezTo>
                  <a:cubicBezTo>
                    <a:pt x="30609" y="24606"/>
                    <a:pt x="32179" y="24119"/>
                    <a:pt x="32209" y="22839"/>
                  </a:cubicBezTo>
                  <a:cubicBezTo>
                    <a:pt x="32285" y="20843"/>
                    <a:pt x="28690" y="17644"/>
                    <a:pt x="27151" y="16150"/>
                  </a:cubicBezTo>
                  <a:cubicBezTo>
                    <a:pt x="24089" y="13179"/>
                    <a:pt x="19304" y="11412"/>
                    <a:pt x="17019" y="9264"/>
                  </a:cubicBezTo>
                  <a:cubicBezTo>
                    <a:pt x="24180" y="9767"/>
                    <a:pt x="29360" y="14703"/>
                    <a:pt x="32621" y="20005"/>
                  </a:cubicBezTo>
                  <a:cubicBezTo>
                    <a:pt x="32971" y="20554"/>
                    <a:pt x="33169" y="21376"/>
                    <a:pt x="33840" y="21620"/>
                  </a:cubicBezTo>
                  <a:cubicBezTo>
                    <a:pt x="34769" y="20706"/>
                    <a:pt x="33550" y="19243"/>
                    <a:pt x="33230" y="18375"/>
                  </a:cubicBezTo>
                  <a:cubicBezTo>
                    <a:pt x="30427" y="10772"/>
                    <a:pt x="22230" y="2697"/>
                    <a:pt x="14170" y="747"/>
                  </a:cubicBezTo>
                  <a:close/>
                  <a:moveTo>
                    <a:pt x="13560" y="7634"/>
                  </a:moveTo>
                  <a:cubicBezTo>
                    <a:pt x="11763" y="7542"/>
                    <a:pt x="10239" y="7176"/>
                    <a:pt x="9508" y="6003"/>
                  </a:cubicBezTo>
                  <a:cubicBezTo>
                    <a:pt x="10894" y="5059"/>
                    <a:pt x="14200" y="5942"/>
                    <a:pt x="13560" y="763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44"/>
            <p:cNvSpPr/>
            <p:nvPr/>
          </p:nvSpPr>
          <p:spPr>
            <a:xfrm>
              <a:off x="3579861" y="1849010"/>
              <a:ext cx="174590" cy="53843"/>
            </a:xfrm>
            <a:custGeom>
              <a:rect b="b" l="l" r="r" t="t"/>
              <a:pathLst>
                <a:path extrusionOk="0" h="15755" w="51087">
                  <a:moveTo>
                    <a:pt x="39934" y="4876"/>
                  </a:moveTo>
                  <a:cubicBezTo>
                    <a:pt x="34845" y="3505"/>
                    <a:pt x="27852" y="2987"/>
                    <a:pt x="21285" y="2240"/>
                  </a:cubicBezTo>
                  <a:cubicBezTo>
                    <a:pt x="13347" y="1326"/>
                    <a:pt x="6537" y="427"/>
                    <a:pt x="1" y="1"/>
                  </a:cubicBezTo>
                  <a:cubicBezTo>
                    <a:pt x="1905" y="1951"/>
                    <a:pt x="5120" y="1737"/>
                    <a:pt x="7710" y="2240"/>
                  </a:cubicBezTo>
                  <a:cubicBezTo>
                    <a:pt x="15694" y="3779"/>
                    <a:pt x="23266" y="6582"/>
                    <a:pt x="30610" y="8716"/>
                  </a:cubicBezTo>
                  <a:cubicBezTo>
                    <a:pt x="19929" y="8655"/>
                    <a:pt x="11656" y="4434"/>
                    <a:pt x="2027" y="2636"/>
                  </a:cubicBezTo>
                  <a:cubicBezTo>
                    <a:pt x="2713" y="4221"/>
                    <a:pt x="4830" y="4434"/>
                    <a:pt x="6293" y="4876"/>
                  </a:cubicBezTo>
                  <a:cubicBezTo>
                    <a:pt x="11168" y="6308"/>
                    <a:pt x="15983" y="7847"/>
                    <a:pt x="21087" y="9325"/>
                  </a:cubicBezTo>
                  <a:cubicBezTo>
                    <a:pt x="27791" y="11290"/>
                    <a:pt x="34708" y="13941"/>
                    <a:pt x="41351" y="14810"/>
                  </a:cubicBezTo>
                  <a:cubicBezTo>
                    <a:pt x="44352" y="15191"/>
                    <a:pt x="48420" y="15755"/>
                    <a:pt x="50264" y="13789"/>
                  </a:cubicBezTo>
                  <a:cubicBezTo>
                    <a:pt x="51087" y="8258"/>
                    <a:pt x="44581" y="6110"/>
                    <a:pt x="39934" y="487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4"/>
            <p:cNvSpPr/>
            <p:nvPr/>
          </p:nvSpPr>
          <p:spPr>
            <a:xfrm>
              <a:off x="3450365" y="1891914"/>
              <a:ext cx="43638" cy="13906"/>
            </a:xfrm>
            <a:custGeom>
              <a:rect b="b" l="l" r="r" t="t"/>
              <a:pathLst>
                <a:path extrusionOk="0" h="4069" w="12769">
                  <a:moveTo>
                    <a:pt x="1" y="4069"/>
                  </a:moveTo>
                  <a:cubicBezTo>
                    <a:pt x="3155" y="3978"/>
                    <a:pt x="6293" y="3627"/>
                    <a:pt x="9112" y="3048"/>
                  </a:cubicBezTo>
                  <a:cubicBezTo>
                    <a:pt x="10483" y="2789"/>
                    <a:pt x="12479" y="2591"/>
                    <a:pt x="12768" y="1235"/>
                  </a:cubicBezTo>
                  <a:cubicBezTo>
                    <a:pt x="7939" y="1"/>
                    <a:pt x="2134" y="1250"/>
                    <a:pt x="1" y="406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44"/>
            <p:cNvSpPr/>
            <p:nvPr/>
          </p:nvSpPr>
          <p:spPr>
            <a:xfrm>
              <a:off x="3478068" y="1904463"/>
              <a:ext cx="38792" cy="22135"/>
            </a:xfrm>
            <a:custGeom>
              <a:rect b="b" l="l" r="r" t="t"/>
              <a:pathLst>
                <a:path extrusionOk="0" h="6477" w="11351">
                  <a:moveTo>
                    <a:pt x="5881" y="1"/>
                  </a:moveTo>
                  <a:cubicBezTo>
                    <a:pt x="4480" y="1357"/>
                    <a:pt x="2240" y="1905"/>
                    <a:pt x="0" y="2423"/>
                  </a:cubicBezTo>
                  <a:cubicBezTo>
                    <a:pt x="2011" y="3520"/>
                    <a:pt x="3931" y="4709"/>
                    <a:pt x="5272" y="6476"/>
                  </a:cubicBezTo>
                  <a:cubicBezTo>
                    <a:pt x="7374" y="6217"/>
                    <a:pt x="8944" y="5425"/>
                    <a:pt x="11351" y="5471"/>
                  </a:cubicBezTo>
                  <a:cubicBezTo>
                    <a:pt x="9370" y="3795"/>
                    <a:pt x="7146" y="2378"/>
                    <a:pt x="5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44"/>
            <p:cNvSpPr/>
            <p:nvPr/>
          </p:nvSpPr>
          <p:spPr>
            <a:xfrm>
              <a:off x="3419854" y="1905505"/>
              <a:ext cx="19425" cy="11825"/>
            </a:xfrm>
            <a:custGeom>
              <a:rect b="b" l="l" r="r" t="t"/>
              <a:pathLst>
                <a:path extrusionOk="0" h="3460" w="5684">
                  <a:moveTo>
                    <a:pt x="0" y="2118"/>
                  </a:moveTo>
                  <a:cubicBezTo>
                    <a:pt x="2012" y="3459"/>
                    <a:pt x="4724" y="2179"/>
                    <a:pt x="5683" y="701"/>
                  </a:cubicBezTo>
                  <a:cubicBezTo>
                    <a:pt x="3307" y="1"/>
                    <a:pt x="2118" y="1905"/>
                    <a:pt x="0" y="211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44"/>
            <p:cNvSpPr/>
            <p:nvPr/>
          </p:nvSpPr>
          <p:spPr>
            <a:xfrm>
              <a:off x="3259064" y="1908526"/>
              <a:ext cx="135227" cy="61703"/>
            </a:xfrm>
            <a:custGeom>
              <a:rect b="b" l="l" r="r" t="t"/>
              <a:pathLst>
                <a:path extrusionOk="0" h="18055" w="39569">
                  <a:moveTo>
                    <a:pt x="34495" y="5698"/>
                  </a:moveTo>
                  <a:cubicBezTo>
                    <a:pt x="33002" y="4693"/>
                    <a:pt x="31692" y="4007"/>
                    <a:pt x="30031" y="3261"/>
                  </a:cubicBezTo>
                  <a:cubicBezTo>
                    <a:pt x="26100" y="1493"/>
                    <a:pt x="21986" y="716"/>
                    <a:pt x="18269" y="427"/>
                  </a:cubicBezTo>
                  <a:cubicBezTo>
                    <a:pt x="12814" y="0"/>
                    <a:pt x="9919" y="1630"/>
                    <a:pt x="6720" y="3474"/>
                  </a:cubicBezTo>
                  <a:cubicBezTo>
                    <a:pt x="4282" y="4876"/>
                    <a:pt x="1" y="6613"/>
                    <a:pt x="1052" y="10772"/>
                  </a:cubicBezTo>
                  <a:cubicBezTo>
                    <a:pt x="1601" y="12936"/>
                    <a:pt x="5791" y="14840"/>
                    <a:pt x="8746" y="15023"/>
                  </a:cubicBezTo>
                  <a:cubicBezTo>
                    <a:pt x="18574" y="15617"/>
                    <a:pt x="29863" y="14581"/>
                    <a:pt x="37131" y="18055"/>
                  </a:cubicBezTo>
                  <a:cubicBezTo>
                    <a:pt x="37740" y="16760"/>
                    <a:pt x="36857" y="15221"/>
                    <a:pt x="37131" y="13606"/>
                  </a:cubicBezTo>
                  <a:cubicBezTo>
                    <a:pt x="32789" y="9096"/>
                    <a:pt x="24988" y="8045"/>
                    <a:pt x="18071" y="6110"/>
                  </a:cubicBezTo>
                  <a:cubicBezTo>
                    <a:pt x="23342" y="4723"/>
                    <a:pt x="30000" y="6247"/>
                    <a:pt x="33886" y="8730"/>
                  </a:cubicBezTo>
                  <a:cubicBezTo>
                    <a:pt x="35272" y="9629"/>
                    <a:pt x="36049" y="11138"/>
                    <a:pt x="37527" y="11366"/>
                  </a:cubicBezTo>
                  <a:cubicBezTo>
                    <a:pt x="39569" y="8456"/>
                    <a:pt x="36994" y="7374"/>
                    <a:pt x="34495" y="5698"/>
                  </a:cubicBezTo>
                  <a:close/>
                  <a:moveTo>
                    <a:pt x="8746" y="7115"/>
                  </a:moveTo>
                  <a:cubicBezTo>
                    <a:pt x="9584" y="5988"/>
                    <a:pt x="13454" y="4723"/>
                    <a:pt x="14627" y="6506"/>
                  </a:cubicBezTo>
                  <a:cubicBezTo>
                    <a:pt x="13134" y="7039"/>
                    <a:pt x="10407" y="7405"/>
                    <a:pt x="8746" y="711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44"/>
            <p:cNvSpPr/>
            <p:nvPr/>
          </p:nvSpPr>
          <p:spPr>
            <a:xfrm>
              <a:off x="3593036" y="1912067"/>
              <a:ext cx="12498" cy="16144"/>
            </a:xfrm>
            <a:custGeom>
              <a:rect b="b" l="l" r="r" t="t"/>
              <a:pathLst>
                <a:path extrusionOk="0" h="4724" w="3657">
                  <a:moveTo>
                    <a:pt x="3657" y="808"/>
                  </a:moveTo>
                  <a:cubicBezTo>
                    <a:pt x="2636" y="335"/>
                    <a:pt x="1341" y="137"/>
                    <a:pt x="0" y="0"/>
                  </a:cubicBezTo>
                  <a:cubicBezTo>
                    <a:pt x="1067" y="1798"/>
                    <a:pt x="2804" y="4723"/>
                    <a:pt x="3657"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4"/>
            <p:cNvSpPr/>
            <p:nvPr/>
          </p:nvSpPr>
          <p:spPr>
            <a:xfrm>
              <a:off x="3395224" y="1913471"/>
              <a:ext cx="141683" cy="166364"/>
            </a:xfrm>
            <a:custGeom>
              <a:rect b="b" l="l" r="r" t="t"/>
              <a:pathLst>
                <a:path extrusionOk="0" h="48680" w="41458">
                  <a:moveTo>
                    <a:pt x="34785" y="39111"/>
                  </a:moveTo>
                  <a:cubicBezTo>
                    <a:pt x="32804" y="40970"/>
                    <a:pt x="31219" y="43149"/>
                    <a:pt x="28903" y="43773"/>
                  </a:cubicBezTo>
                  <a:cubicBezTo>
                    <a:pt x="28005" y="44002"/>
                    <a:pt x="26968" y="43804"/>
                    <a:pt x="26070" y="43971"/>
                  </a:cubicBezTo>
                  <a:cubicBezTo>
                    <a:pt x="25186" y="44124"/>
                    <a:pt x="21057" y="45236"/>
                    <a:pt x="20996" y="43164"/>
                  </a:cubicBezTo>
                  <a:cubicBezTo>
                    <a:pt x="20950" y="41823"/>
                    <a:pt x="22184" y="41915"/>
                    <a:pt x="23830" y="41945"/>
                  </a:cubicBezTo>
                  <a:cubicBezTo>
                    <a:pt x="27547" y="37146"/>
                    <a:pt x="30610" y="31691"/>
                    <a:pt x="35592" y="28157"/>
                  </a:cubicBezTo>
                  <a:cubicBezTo>
                    <a:pt x="34023" y="25475"/>
                    <a:pt x="36552" y="23266"/>
                    <a:pt x="36598" y="20874"/>
                  </a:cubicBezTo>
                  <a:cubicBezTo>
                    <a:pt x="36659" y="17750"/>
                    <a:pt x="33688" y="14353"/>
                    <a:pt x="32758" y="11748"/>
                  </a:cubicBezTo>
                  <a:cubicBezTo>
                    <a:pt x="26466" y="13210"/>
                    <a:pt x="18893" y="11717"/>
                    <a:pt x="14307" y="9112"/>
                  </a:cubicBezTo>
                  <a:cubicBezTo>
                    <a:pt x="14109" y="10529"/>
                    <a:pt x="11763" y="11153"/>
                    <a:pt x="11260" y="9721"/>
                  </a:cubicBezTo>
                  <a:cubicBezTo>
                    <a:pt x="10818" y="8411"/>
                    <a:pt x="12312" y="7817"/>
                    <a:pt x="12281" y="6887"/>
                  </a:cubicBezTo>
                  <a:cubicBezTo>
                    <a:pt x="11748" y="4754"/>
                    <a:pt x="8899" y="7588"/>
                    <a:pt x="8228" y="6080"/>
                  </a:cubicBezTo>
                  <a:cubicBezTo>
                    <a:pt x="8106" y="3551"/>
                    <a:pt x="10361" y="4130"/>
                    <a:pt x="12479" y="4053"/>
                  </a:cubicBezTo>
                  <a:cubicBezTo>
                    <a:pt x="13698" y="3992"/>
                    <a:pt x="14704" y="3505"/>
                    <a:pt x="15922" y="3642"/>
                  </a:cubicBezTo>
                  <a:cubicBezTo>
                    <a:pt x="18848" y="3977"/>
                    <a:pt x="20874" y="5790"/>
                    <a:pt x="22611" y="6887"/>
                  </a:cubicBezTo>
                  <a:cubicBezTo>
                    <a:pt x="23815" y="5653"/>
                    <a:pt x="25414" y="4830"/>
                    <a:pt x="27471" y="4450"/>
                  </a:cubicBezTo>
                  <a:cubicBezTo>
                    <a:pt x="24973" y="1082"/>
                    <a:pt x="19305" y="869"/>
                    <a:pt x="14307" y="1"/>
                  </a:cubicBezTo>
                  <a:cubicBezTo>
                    <a:pt x="11931" y="4876"/>
                    <a:pt x="5166" y="884"/>
                    <a:pt x="1936" y="4450"/>
                  </a:cubicBezTo>
                  <a:cubicBezTo>
                    <a:pt x="504" y="6049"/>
                    <a:pt x="1" y="11702"/>
                    <a:pt x="519" y="14993"/>
                  </a:cubicBezTo>
                  <a:cubicBezTo>
                    <a:pt x="747" y="16379"/>
                    <a:pt x="1418" y="18619"/>
                    <a:pt x="1936" y="20661"/>
                  </a:cubicBezTo>
                  <a:cubicBezTo>
                    <a:pt x="3993" y="28675"/>
                    <a:pt x="8655" y="34388"/>
                    <a:pt x="14704" y="39919"/>
                  </a:cubicBezTo>
                  <a:cubicBezTo>
                    <a:pt x="18756" y="43606"/>
                    <a:pt x="23845" y="47796"/>
                    <a:pt x="29300" y="48420"/>
                  </a:cubicBezTo>
                  <a:cubicBezTo>
                    <a:pt x="31524" y="48679"/>
                    <a:pt x="34190" y="48497"/>
                    <a:pt x="35790" y="47613"/>
                  </a:cubicBezTo>
                  <a:cubicBezTo>
                    <a:pt x="36780" y="47080"/>
                    <a:pt x="38898" y="45038"/>
                    <a:pt x="39645" y="43758"/>
                  </a:cubicBezTo>
                  <a:cubicBezTo>
                    <a:pt x="41458" y="40681"/>
                    <a:pt x="41351" y="35851"/>
                    <a:pt x="40239" y="31204"/>
                  </a:cubicBezTo>
                  <a:cubicBezTo>
                    <a:pt x="39858" y="34327"/>
                    <a:pt x="37085" y="36932"/>
                    <a:pt x="34785" y="39111"/>
                  </a:cubicBezTo>
                  <a:close/>
                  <a:moveTo>
                    <a:pt x="29513" y="18634"/>
                  </a:moveTo>
                  <a:cubicBezTo>
                    <a:pt x="34251" y="15755"/>
                    <a:pt x="34068" y="24789"/>
                    <a:pt x="29711" y="22291"/>
                  </a:cubicBezTo>
                  <a:cubicBezTo>
                    <a:pt x="29071" y="21590"/>
                    <a:pt x="28782" y="19503"/>
                    <a:pt x="29513" y="18634"/>
                  </a:cubicBezTo>
                  <a:close/>
                  <a:moveTo>
                    <a:pt x="28705" y="26542"/>
                  </a:moveTo>
                  <a:cubicBezTo>
                    <a:pt x="29604" y="25429"/>
                    <a:pt x="31128" y="25658"/>
                    <a:pt x="31326" y="26938"/>
                  </a:cubicBezTo>
                  <a:cubicBezTo>
                    <a:pt x="31661" y="29010"/>
                    <a:pt x="28233" y="29893"/>
                    <a:pt x="28705" y="26542"/>
                  </a:cubicBezTo>
                  <a:close/>
                  <a:moveTo>
                    <a:pt x="7009" y="13164"/>
                  </a:moveTo>
                  <a:cubicBezTo>
                    <a:pt x="2911" y="14185"/>
                    <a:pt x="2134" y="8441"/>
                    <a:pt x="4587" y="7085"/>
                  </a:cubicBezTo>
                  <a:cubicBezTo>
                    <a:pt x="9341" y="5958"/>
                    <a:pt x="9325" y="11534"/>
                    <a:pt x="7009" y="13164"/>
                  </a:cubicBezTo>
                  <a:close/>
                  <a:moveTo>
                    <a:pt x="8426" y="19457"/>
                  </a:moveTo>
                  <a:cubicBezTo>
                    <a:pt x="7680" y="19305"/>
                    <a:pt x="7329" y="17964"/>
                    <a:pt x="7832" y="17217"/>
                  </a:cubicBezTo>
                  <a:cubicBezTo>
                    <a:pt x="8244" y="16821"/>
                    <a:pt x="9173" y="17065"/>
                    <a:pt x="9645" y="17217"/>
                  </a:cubicBezTo>
                  <a:cubicBezTo>
                    <a:pt x="10163" y="18284"/>
                    <a:pt x="9508" y="19365"/>
                    <a:pt x="8426" y="19457"/>
                  </a:cubicBezTo>
                  <a:close/>
                  <a:moveTo>
                    <a:pt x="26877" y="33642"/>
                  </a:moveTo>
                  <a:cubicBezTo>
                    <a:pt x="26603" y="33840"/>
                    <a:pt x="26268" y="33961"/>
                    <a:pt x="26070" y="34251"/>
                  </a:cubicBezTo>
                  <a:cubicBezTo>
                    <a:pt x="24927" y="34160"/>
                    <a:pt x="24272" y="33611"/>
                    <a:pt x="24439" y="32209"/>
                  </a:cubicBezTo>
                  <a:cubicBezTo>
                    <a:pt x="25232" y="31067"/>
                    <a:pt x="27288" y="31798"/>
                    <a:pt x="26877" y="33642"/>
                  </a:cubicBezTo>
                  <a:close/>
                  <a:moveTo>
                    <a:pt x="22413" y="18025"/>
                  </a:moveTo>
                  <a:cubicBezTo>
                    <a:pt x="25201" y="14460"/>
                    <a:pt x="28949" y="19914"/>
                    <a:pt x="25658" y="22077"/>
                  </a:cubicBezTo>
                  <a:cubicBezTo>
                    <a:pt x="22626" y="22595"/>
                    <a:pt x="21880" y="20523"/>
                    <a:pt x="22413" y="18025"/>
                  </a:cubicBezTo>
                  <a:close/>
                  <a:moveTo>
                    <a:pt x="21407" y="15602"/>
                  </a:moveTo>
                  <a:cubicBezTo>
                    <a:pt x="21514" y="16440"/>
                    <a:pt x="21133" y="17583"/>
                    <a:pt x="20798" y="18436"/>
                  </a:cubicBezTo>
                  <a:cubicBezTo>
                    <a:pt x="18589" y="19061"/>
                    <a:pt x="17096" y="18360"/>
                    <a:pt x="16745" y="17217"/>
                  </a:cubicBezTo>
                  <a:cubicBezTo>
                    <a:pt x="15633" y="13637"/>
                    <a:pt x="20859" y="11519"/>
                    <a:pt x="21407" y="15602"/>
                  </a:cubicBezTo>
                  <a:close/>
                  <a:moveTo>
                    <a:pt x="14719" y="16608"/>
                  </a:moveTo>
                  <a:cubicBezTo>
                    <a:pt x="14704" y="18086"/>
                    <a:pt x="14490" y="19350"/>
                    <a:pt x="12890" y="19244"/>
                  </a:cubicBezTo>
                  <a:cubicBezTo>
                    <a:pt x="10940" y="18070"/>
                    <a:pt x="12997" y="14612"/>
                    <a:pt x="14719" y="16608"/>
                  </a:cubicBezTo>
                  <a:close/>
                  <a:moveTo>
                    <a:pt x="13698" y="35257"/>
                  </a:moveTo>
                  <a:cubicBezTo>
                    <a:pt x="11824" y="35333"/>
                    <a:pt x="10971" y="31295"/>
                    <a:pt x="13698" y="31813"/>
                  </a:cubicBezTo>
                  <a:cubicBezTo>
                    <a:pt x="15801" y="32209"/>
                    <a:pt x="15709" y="35180"/>
                    <a:pt x="13698" y="35257"/>
                  </a:cubicBezTo>
                  <a:close/>
                  <a:moveTo>
                    <a:pt x="15328" y="27562"/>
                  </a:moveTo>
                  <a:cubicBezTo>
                    <a:pt x="14353" y="26481"/>
                    <a:pt x="14566" y="23769"/>
                    <a:pt x="15724" y="23098"/>
                  </a:cubicBezTo>
                  <a:cubicBezTo>
                    <a:pt x="19899" y="22367"/>
                    <a:pt x="19381" y="29284"/>
                    <a:pt x="15328" y="27562"/>
                  </a:cubicBezTo>
                  <a:close/>
                  <a:moveTo>
                    <a:pt x="19777" y="41336"/>
                  </a:moveTo>
                  <a:cubicBezTo>
                    <a:pt x="15892" y="35424"/>
                    <a:pt x="26222" y="35211"/>
                    <a:pt x="22824" y="40924"/>
                  </a:cubicBezTo>
                  <a:cubicBezTo>
                    <a:pt x="22169" y="41442"/>
                    <a:pt x="20798" y="41793"/>
                    <a:pt x="19777" y="41336"/>
                  </a:cubicBezTo>
                  <a:close/>
                  <a:moveTo>
                    <a:pt x="35181" y="42143"/>
                  </a:moveTo>
                  <a:cubicBezTo>
                    <a:pt x="36948" y="41473"/>
                    <a:pt x="38304" y="42570"/>
                    <a:pt x="38228" y="43773"/>
                  </a:cubicBezTo>
                  <a:cubicBezTo>
                    <a:pt x="38060" y="46364"/>
                    <a:pt x="33962" y="44962"/>
                    <a:pt x="35181" y="421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4"/>
            <p:cNvSpPr/>
            <p:nvPr/>
          </p:nvSpPr>
          <p:spPr>
            <a:xfrm>
              <a:off x="3605530" y="1918314"/>
              <a:ext cx="18020" cy="21455"/>
            </a:xfrm>
            <a:custGeom>
              <a:rect b="b" l="l" r="r" t="t"/>
              <a:pathLst>
                <a:path extrusionOk="0" h="6278" w="5273">
                  <a:moveTo>
                    <a:pt x="1" y="2834"/>
                  </a:moveTo>
                  <a:cubicBezTo>
                    <a:pt x="565" y="4084"/>
                    <a:pt x="1479" y="4998"/>
                    <a:pt x="2027" y="6278"/>
                  </a:cubicBezTo>
                  <a:cubicBezTo>
                    <a:pt x="3414" y="4967"/>
                    <a:pt x="4998" y="3840"/>
                    <a:pt x="5272" y="1418"/>
                  </a:cubicBezTo>
                  <a:cubicBezTo>
                    <a:pt x="3871" y="1128"/>
                    <a:pt x="3063" y="244"/>
                    <a:pt x="1616" y="1"/>
                  </a:cubicBezTo>
                  <a:cubicBezTo>
                    <a:pt x="1311" y="1174"/>
                    <a:pt x="626" y="1981"/>
                    <a:pt x="1" y="283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4"/>
            <p:cNvSpPr/>
            <p:nvPr/>
          </p:nvSpPr>
          <p:spPr>
            <a:xfrm>
              <a:off x="3617245" y="1927322"/>
              <a:ext cx="23591" cy="31817"/>
            </a:xfrm>
            <a:custGeom>
              <a:rect b="b" l="l" r="r" t="t"/>
              <a:pathLst>
                <a:path extrusionOk="0" h="9310" w="6903">
                  <a:moveTo>
                    <a:pt x="3658" y="0"/>
                  </a:moveTo>
                  <a:cubicBezTo>
                    <a:pt x="2698" y="2072"/>
                    <a:pt x="1494" y="3916"/>
                    <a:pt x="1" y="5470"/>
                  </a:cubicBezTo>
                  <a:cubicBezTo>
                    <a:pt x="946" y="6689"/>
                    <a:pt x="1875" y="7923"/>
                    <a:pt x="2637" y="9310"/>
                  </a:cubicBezTo>
                  <a:cubicBezTo>
                    <a:pt x="4465" y="7634"/>
                    <a:pt x="5852" y="5501"/>
                    <a:pt x="6903" y="3032"/>
                  </a:cubicBezTo>
                  <a:cubicBezTo>
                    <a:pt x="6293" y="1539"/>
                    <a:pt x="4648" y="1097"/>
                    <a:pt x="36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4"/>
            <p:cNvSpPr/>
            <p:nvPr/>
          </p:nvSpPr>
          <p:spPr>
            <a:xfrm>
              <a:off x="3514775" y="1928727"/>
              <a:ext cx="40877" cy="44263"/>
            </a:xfrm>
            <a:custGeom>
              <a:rect b="b" l="l" r="r" t="t"/>
              <a:pathLst>
                <a:path extrusionOk="0" h="12952" w="11961">
                  <a:moveTo>
                    <a:pt x="6491" y="397"/>
                  </a:moveTo>
                  <a:cubicBezTo>
                    <a:pt x="4267" y="976"/>
                    <a:pt x="1920" y="4785"/>
                    <a:pt x="1" y="5867"/>
                  </a:cubicBezTo>
                  <a:cubicBezTo>
                    <a:pt x="1082" y="8106"/>
                    <a:pt x="2347" y="10133"/>
                    <a:pt x="2834" y="12951"/>
                  </a:cubicBezTo>
                  <a:cubicBezTo>
                    <a:pt x="5516" y="8411"/>
                    <a:pt x="8517" y="4175"/>
                    <a:pt x="11961" y="397"/>
                  </a:cubicBezTo>
                  <a:cubicBezTo>
                    <a:pt x="10346" y="656"/>
                    <a:pt x="7969" y="1"/>
                    <a:pt x="6491" y="39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4"/>
            <p:cNvSpPr/>
            <p:nvPr/>
          </p:nvSpPr>
          <p:spPr>
            <a:xfrm>
              <a:off x="3479421" y="1929404"/>
              <a:ext cx="44366" cy="21042"/>
            </a:xfrm>
            <a:custGeom>
              <a:rect b="b" l="l" r="r" t="t"/>
              <a:pathLst>
                <a:path extrusionOk="0" h="6157" w="12982">
                  <a:moveTo>
                    <a:pt x="12981" y="1"/>
                  </a:moveTo>
                  <a:cubicBezTo>
                    <a:pt x="7801" y="549"/>
                    <a:pt x="3078" y="1585"/>
                    <a:pt x="0" y="4252"/>
                  </a:cubicBezTo>
                  <a:cubicBezTo>
                    <a:pt x="5394" y="6156"/>
                    <a:pt x="10361" y="2819"/>
                    <a:pt x="129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44"/>
            <p:cNvSpPr/>
            <p:nvPr/>
          </p:nvSpPr>
          <p:spPr>
            <a:xfrm>
              <a:off x="3448284" y="1934923"/>
              <a:ext cx="22340" cy="12450"/>
            </a:xfrm>
            <a:custGeom>
              <a:rect b="b" l="l" r="r" t="t"/>
              <a:pathLst>
                <a:path extrusionOk="0" h="3643" w="6537">
                  <a:moveTo>
                    <a:pt x="6277" y="2225"/>
                  </a:moveTo>
                  <a:cubicBezTo>
                    <a:pt x="4099" y="1570"/>
                    <a:pt x="2682" y="153"/>
                    <a:pt x="0" y="1"/>
                  </a:cubicBezTo>
                  <a:cubicBezTo>
                    <a:pt x="1676" y="1570"/>
                    <a:pt x="3748" y="2728"/>
                    <a:pt x="6079" y="3642"/>
                  </a:cubicBezTo>
                  <a:cubicBezTo>
                    <a:pt x="6537" y="3551"/>
                    <a:pt x="6156" y="2652"/>
                    <a:pt x="6277" y="222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44"/>
            <p:cNvSpPr/>
            <p:nvPr/>
          </p:nvSpPr>
          <p:spPr>
            <a:xfrm>
              <a:off x="3518056" y="1935391"/>
              <a:ext cx="40357" cy="75711"/>
            </a:xfrm>
            <a:custGeom>
              <a:rect b="b" l="l" r="r" t="t"/>
              <a:pathLst>
                <a:path extrusionOk="0" h="22154" w="11809">
                  <a:moveTo>
                    <a:pt x="3291" y="22154"/>
                  </a:moveTo>
                  <a:cubicBezTo>
                    <a:pt x="4586" y="20371"/>
                    <a:pt x="4251" y="18299"/>
                    <a:pt x="4708" y="16486"/>
                  </a:cubicBezTo>
                  <a:cubicBezTo>
                    <a:pt x="5562" y="13150"/>
                    <a:pt x="7238" y="9782"/>
                    <a:pt x="8761" y="6750"/>
                  </a:cubicBezTo>
                  <a:cubicBezTo>
                    <a:pt x="9812" y="4694"/>
                    <a:pt x="11275" y="3338"/>
                    <a:pt x="11808" y="671"/>
                  </a:cubicBezTo>
                  <a:lnTo>
                    <a:pt x="11808" y="62"/>
                  </a:lnTo>
                  <a:cubicBezTo>
                    <a:pt x="11488" y="1"/>
                    <a:pt x="11458" y="260"/>
                    <a:pt x="11199" y="260"/>
                  </a:cubicBezTo>
                  <a:cubicBezTo>
                    <a:pt x="8365" y="6552"/>
                    <a:pt x="0" y="12586"/>
                    <a:pt x="3291" y="221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44"/>
            <p:cNvSpPr/>
            <p:nvPr/>
          </p:nvSpPr>
          <p:spPr>
            <a:xfrm>
              <a:off x="3629743" y="1941119"/>
              <a:ext cx="26766" cy="40203"/>
            </a:xfrm>
            <a:custGeom>
              <a:rect b="b" l="l" r="r" t="t"/>
              <a:pathLst>
                <a:path extrusionOk="0" h="11764" w="7832">
                  <a:moveTo>
                    <a:pt x="1" y="6705"/>
                  </a:moveTo>
                  <a:cubicBezTo>
                    <a:pt x="793" y="8411"/>
                    <a:pt x="1753" y="9935"/>
                    <a:pt x="2438" y="11763"/>
                  </a:cubicBezTo>
                  <a:cubicBezTo>
                    <a:pt x="5211" y="9660"/>
                    <a:pt x="7832" y="3779"/>
                    <a:pt x="4861" y="1"/>
                  </a:cubicBezTo>
                  <a:cubicBezTo>
                    <a:pt x="3566" y="2561"/>
                    <a:pt x="2225" y="5074"/>
                    <a:pt x="1"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44"/>
            <p:cNvSpPr/>
            <p:nvPr/>
          </p:nvSpPr>
          <p:spPr>
            <a:xfrm>
              <a:off x="3561168" y="1952263"/>
              <a:ext cx="11097" cy="26298"/>
            </a:xfrm>
            <a:custGeom>
              <a:rect b="b" l="l" r="r" t="t"/>
              <a:pathLst>
                <a:path extrusionOk="0" h="7695" w="3247">
                  <a:moveTo>
                    <a:pt x="1" y="7695"/>
                  </a:moveTo>
                  <a:lnTo>
                    <a:pt x="3246" y="7695"/>
                  </a:lnTo>
                  <a:cubicBezTo>
                    <a:pt x="2484" y="5074"/>
                    <a:pt x="1433" y="2758"/>
                    <a:pt x="808" y="0"/>
                  </a:cubicBezTo>
                  <a:cubicBezTo>
                    <a:pt x="214" y="2225"/>
                    <a:pt x="275" y="5120"/>
                    <a:pt x="1" y="76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4"/>
            <p:cNvSpPr/>
            <p:nvPr/>
          </p:nvSpPr>
          <p:spPr>
            <a:xfrm>
              <a:off x="3640156" y="1959136"/>
              <a:ext cx="24944" cy="45719"/>
            </a:xfrm>
            <a:custGeom>
              <a:rect b="b" l="l" r="r" t="t"/>
              <a:pathLst>
                <a:path extrusionOk="0" h="13378" w="7299">
                  <a:moveTo>
                    <a:pt x="1" y="8319"/>
                  </a:moveTo>
                  <a:cubicBezTo>
                    <a:pt x="382" y="9950"/>
                    <a:pt x="1006" y="11351"/>
                    <a:pt x="1006" y="13378"/>
                  </a:cubicBezTo>
                  <a:cubicBezTo>
                    <a:pt x="3673" y="11854"/>
                    <a:pt x="5364" y="9355"/>
                    <a:pt x="7299" y="7100"/>
                  </a:cubicBezTo>
                  <a:cubicBezTo>
                    <a:pt x="7162" y="4251"/>
                    <a:pt x="6430" y="2027"/>
                    <a:pt x="5470" y="1"/>
                  </a:cubicBezTo>
                  <a:cubicBezTo>
                    <a:pt x="3932" y="3063"/>
                    <a:pt x="3002" y="6735"/>
                    <a:pt x="1" y="83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4"/>
            <p:cNvSpPr/>
            <p:nvPr/>
          </p:nvSpPr>
          <p:spPr>
            <a:xfrm>
              <a:off x="3264949" y="1971319"/>
              <a:ext cx="137623" cy="82013"/>
            </a:xfrm>
            <a:custGeom>
              <a:rect b="b" l="l" r="r" t="t"/>
              <a:pathLst>
                <a:path extrusionOk="0" h="23998" w="40270">
                  <a:moveTo>
                    <a:pt x="12509" y="15282"/>
                  </a:moveTo>
                  <a:cubicBezTo>
                    <a:pt x="16562" y="8807"/>
                    <a:pt x="25429" y="5379"/>
                    <a:pt x="36414" y="5166"/>
                  </a:cubicBezTo>
                  <a:cubicBezTo>
                    <a:pt x="36049" y="4175"/>
                    <a:pt x="36094" y="2789"/>
                    <a:pt x="35607" y="1920"/>
                  </a:cubicBezTo>
                  <a:cubicBezTo>
                    <a:pt x="30137" y="382"/>
                    <a:pt x="23357" y="1"/>
                    <a:pt x="17370" y="2728"/>
                  </a:cubicBezTo>
                  <a:cubicBezTo>
                    <a:pt x="15831" y="3429"/>
                    <a:pt x="14399" y="4404"/>
                    <a:pt x="12905" y="5166"/>
                  </a:cubicBezTo>
                  <a:cubicBezTo>
                    <a:pt x="11123" y="6065"/>
                    <a:pt x="9355" y="6598"/>
                    <a:pt x="8243" y="7390"/>
                  </a:cubicBezTo>
                  <a:cubicBezTo>
                    <a:pt x="4830" y="9843"/>
                    <a:pt x="1" y="18040"/>
                    <a:pt x="4800" y="21986"/>
                  </a:cubicBezTo>
                  <a:cubicBezTo>
                    <a:pt x="7253" y="23997"/>
                    <a:pt x="11565" y="23921"/>
                    <a:pt x="14932" y="22992"/>
                  </a:cubicBezTo>
                  <a:cubicBezTo>
                    <a:pt x="23540" y="20630"/>
                    <a:pt x="30046" y="14094"/>
                    <a:pt x="40269" y="13667"/>
                  </a:cubicBezTo>
                  <a:cubicBezTo>
                    <a:pt x="39477" y="11230"/>
                    <a:pt x="38228" y="9234"/>
                    <a:pt x="37024" y="7192"/>
                  </a:cubicBezTo>
                  <a:cubicBezTo>
                    <a:pt x="25886" y="6918"/>
                    <a:pt x="19883" y="11793"/>
                    <a:pt x="12509" y="15282"/>
                  </a:cubicBezTo>
                  <a:close/>
                  <a:moveTo>
                    <a:pt x="7238" y="18939"/>
                  </a:moveTo>
                  <a:cubicBezTo>
                    <a:pt x="7131" y="17446"/>
                    <a:pt x="8639" y="16608"/>
                    <a:pt x="9873" y="17111"/>
                  </a:cubicBezTo>
                  <a:cubicBezTo>
                    <a:pt x="9843" y="18482"/>
                    <a:pt x="8472" y="19442"/>
                    <a:pt x="7238" y="1893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4"/>
            <p:cNvSpPr/>
            <p:nvPr/>
          </p:nvSpPr>
          <p:spPr>
            <a:xfrm>
              <a:off x="3561168" y="1984077"/>
              <a:ext cx="17344" cy="12969"/>
            </a:xfrm>
            <a:custGeom>
              <a:rect b="b" l="l" r="r" t="t"/>
              <a:pathLst>
                <a:path extrusionOk="0" h="3795" w="5075">
                  <a:moveTo>
                    <a:pt x="1" y="808"/>
                  </a:moveTo>
                  <a:cubicBezTo>
                    <a:pt x="77" y="1753"/>
                    <a:pt x="138" y="2697"/>
                    <a:pt x="412" y="3444"/>
                  </a:cubicBezTo>
                  <a:cubicBezTo>
                    <a:pt x="2210" y="3794"/>
                    <a:pt x="3368" y="3261"/>
                    <a:pt x="5074" y="3048"/>
                  </a:cubicBezTo>
                  <a:cubicBezTo>
                    <a:pt x="5013" y="1753"/>
                    <a:pt x="4480" y="930"/>
                    <a:pt x="4054" y="1"/>
                  </a:cubicBezTo>
                  <a:cubicBezTo>
                    <a:pt x="2743" y="305"/>
                    <a:pt x="1768" y="960"/>
                    <a:pt x="1" y="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4"/>
            <p:cNvSpPr/>
            <p:nvPr/>
          </p:nvSpPr>
          <p:spPr>
            <a:xfrm>
              <a:off x="3563878" y="1998656"/>
              <a:ext cx="23642" cy="22080"/>
            </a:xfrm>
            <a:custGeom>
              <a:rect b="b" l="l" r="r" t="t"/>
              <a:pathLst>
                <a:path extrusionOk="0" h="6461" w="6918">
                  <a:moveTo>
                    <a:pt x="15" y="1418"/>
                  </a:moveTo>
                  <a:cubicBezTo>
                    <a:pt x="0" y="4876"/>
                    <a:pt x="3337" y="6461"/>
                    <a:pt x="6917" y="5059"/>
                  </a:cubicBezTo>
                  <a:cubicBezTo>
                    <a:pt x="6475" y="3139"/>
                    <a:pt x="5515" y="1737"/>
                    <a:pt x="4876" y="1"/>
                  </a:cubicBezTo>
                  <a:cubicBezTo>
                    <a:pt x="3459" y="656"/>
                    <a:pt x="1966" y="1265"/>
                    <a:pt x="15" y="14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44"/>
            <p:cNvSpPr/>
            <p:nvPr/>
          </p:nvSpPr>
          <p:spPr>
            <a:xfrm>
              <a:off x="3489157" y="2016618"/>
              <a:ext cx="35306" cy="38119"/>
            </a:xfrm>
            <a:custGeom>
              <a:rect b="b" l="l" r="r" t="t"/>
              <a:pathLst>
                <a:path extrusionOk="0" h="11154" w="10331">
                  <a:moveTo>
                    <a:pt x="9523" y="1"/>
                  </a:moveTo>
                  <a:cubicBezTo>
                    <a:pt x="5592" y="2835"/>
                    <a:pt x="3078" y="8152"/>
                    <a:pt x="1" y="11154"/>
                  </a:cubicBezTo>
                  <a:cubicBezTo>
                    <a:pt x="4952" y="9158"/>
                    <a:pt x="8609" y="5852"/>
                    <a:pt x="10330" y="610"/>
                  </a:cubicBezTo>
                  <a:cubicBezTo>
                    <a:pt x="10056" y="412"/>
                    <a:pt x="9584" y="428"/>
                    <a:pt x="9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4"/>
            <p:cNvSpPr/>
            <p:nvPr/>
          </p:nvSpPr>
          <p:spPr>
            <a:xfrm>
              <a:off x="3572937" y="2020108"/>
              <a:ext cx="24944" cy="14948"/>
            </a:xfrm>
            <a:custGeom>
              <a:rect b="b" l="l" r="r" t="t"/>
              <a:pathLst>
                <a:path extrusionOk="0" h="4374" w="7299">
                  <a:moveTo>
                    <a:pt x="0" y="1220"/>
                  </a:moveTo>
                  <a:cubicBezTo>
                    <a:pt x="335" y="2515"/>
                    <a:pt x="1326" y="3139"/>
                    <a:pt x="1828" y="4267"/>
                  </a:cubicBezTo>
                  <a:cubicBezTo>
                    <a:pt x="3961" y="4373"/>
                    <a:pt x="5744" y="4114"/>
                    <a:pt x="7298" y="3642"/>
                  </a:cubicBezTo>
                  <a:cubicBezTo>
                    <a:pt x="6643" y="2347"/>
                    <a:pt x="5668" y="1357"/>
                    <a:pt x="5074" y="1"/>
                  </a:cubicBezTo>
                  <a:cubicBezTo>
                    <a:pt x="3626" y="641"/>
                    <a:pt x="2270" y="1387"/>
                    <a:pt x="0" y="12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44"/>
            <p:cNvSpPr/>
            <p:nvPr/>
          </p:nvSpPr>
          <p:spPr>
            <a:xfrm>
              <a:off x="3602721" y="2021516"/>
              <a:ext cx="65818" cy="49260"/>
            </a:xfrm>
            <a:custGeom>
              <a:rect b="b" l="l" r="r" t="t"/>
              <a:pathLst>
                <a:path extrusionOk="0" h="14414" w="19259">
                  <a:moveTo>
                    <a:pt x="0" y="10330"/>
                  </a:moveTo>
                  <a:cubicBezTo>
                    <a:pt x="2011" y="11442"/>
                    <a:pt x="3672" y="13773"/>
                    <a:pt x="6079" y="13971"/>
                  </a:cubicBezTo>
                  <a:cubicBezTo>
                    <a:pt x="11290" y="14413"/>
                    <a:pt x="17049" y="7039"/>
                    <a:pt x="19258" y="4053"/>
                  </a:cubicBezTo>
                  <a:lnTo>
                    <a:pt x="19258" y="0"/>
                  </a:lnTo>
                  <a:cubicBezTo>
                    <a:pt x="15114" y="5714"/>
                    <a:pt x="10269" y="10726"/>
                    <a:pt x="0" y="103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44"/>
            <p:cNvSpPr/>
            <p:nvPr/>
          </p:nvSpPr>
          <p:spPr>
            <a:xfrm>
              <a:off x="3307907" y="2026095"/>
              <a:ext cx="132934" cy="103048"/>
            </a:xfrm>
            <a:custGeom>
              <a:rect b="b" l="l" r="r" t="t"/>
              <a:pathLst>
                <a:path extrusionOk="0" h="30153" w="38898">
                  <a:moveTo>
                    <a:pt x="34799" y="5547"/>
                  </a:moveTo>
                  <a:cubicBezTo>
                    <a:pt x="28948" y="12190"/>
                    <a:pt x="21833" y="18650"/>
                    <a:pt x="11488" y="20143"/>
                  </a:cubicBezTo>
                  <a:cubicBezTo>
                    <a:pt x="15053" y="17080"/>
                    <a:pt x="19776" y="15755"/>
                    <a:pt x="23646" y="13241"/>
                  </a:cubicBezTo>
                  <a:cubicBezTo>
                    <a:pt x="27577" y="10697"/>
                    <a:pt x="30579" y="7451"/>
                    <a:pt x="33976" y="4526"/>
                  </a:cubicBezTo>
                  <a:cubicBezTo>
                    <a:pt x="33199" y="3932"/>
                    <a:pt x="31325" y="1"/>
                    <a:pt x="29527" y="473"/>
                  </a:cubicBezTo>
                  <a:cubicBezTo>
                    <a:pt x="21711" y="2545"/>
                    <a:pt x="9325" y="7695"/>
                    <a:pt x="3779" y="14262"/>
                  </a:cubicBezTo>
                  <a:cubicBezTo>
                    <a:pt x="1752" y="16669"/>
                    <a:pt x="0" y="21407"/>
                    <a:pt x="1356" y="24394"/>
                  </a:cubicBezTo>
                  <a:cubicBezTo>
                    <a:pt x="2011" y="25841"/>
                    <a:pt x="3794" y="26572"/>
                    <a:pt x="4601" y="28035"/>
                  </a:cubicBezTo>
                  <a:cubicBezTo>
                    <a:pt x="16638" y="30153"/>
                    <a:pt x="28629" y="22916"/>
                    <a:pt x="34784" y="16699"/>
                  </a:cubicBezTo>
                  <a:cubicBezTo>
                    <a:pt x="36460" y="15008"/>
                    <a:pt x="38898" y="12525"/>
                    <a:pt x="38242" y="9386"/>
                  </a:cubicBezTo>
                  <a:cubicBezTo>
                    <a:pt x="37877" y="7634"/>
                    <a:pt x="36155" y="6705"/>
                    <a:pt x="34799" y="5547"/>
                  </a:cubicBezTo>
                  <a:close/>
                  <a:moveTo>
                    <a:pt x="5409" y="22367"/>
                  </a:moveTo>
                  <a:cubicBezTo>
                    <a:pt x="5439" y="20798"/>
                    <a:pt x="8197" y="20630"/>
                    <a:pt x="9050" y="21148"/>
                  </a:cubicBezTo>
                  <a:cubicBezTo>
                    <a:pt x="8746" y="22459"/>
                    <a:pt x="7009" y="22352"/>
                    <a:pt x="5409" y="223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44"/>
            <p:cNvSpPr/>
            <p:nvPr/>
          </p:nvSpPr>
          <p:spPr>
            <a:xfrm>
              <a:off x="3586785" y="2036720"/>
              <a:ext cx="27029" cy="13174"/>
            </a:xfrm>
            <a:custGeom>
              <a:rect b="b" l="l" r="r" t="t"/>
              <a:pathLst>
                <a:path extrusionOk="0" h="3855" w="7909">
                  <a:moveTo>
                    <a:pt x="4465" y="0"/>
                  </a:moveTo>
                  <a:cubicBezTo>
                    <a:pt x="3002" y="427"/>
                    <a:pt x="1844" y="1173"/>
                    <a:pt x="1" y="1219"/>
                  </a:cubicBezTo>
                  <a:cubicBezTo>
                    <a:pt x="184" y="2590"/>
                    <a:pt x="1524" y="2803"/>
                    <a:pt x="2027" y="3855"/>
                  </a:cubicBezTo>
                  <a:cubicBezTo>
                    <a:pt x="3856" y="3352"/>
                    <a:pt x="5592" y="3504"/>
                    <a:pt x="7908" y="3245"/>
                  </a:cubicBezTo>
                  <a:cubicBezTo>
                    <a:pt x="6644" y="2285"/>
                    <a:pt x="5181" y="1508"/>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44"/>
            <p:cNvSpPr/>
            <p:nvPr/>
          </p:nvSpPr>
          <p:spPr>
            <a:xfrm>
              <a:off x="3633909" y="2049891"/>
              <a:ext cx="33276" cy="41762"/>
            </a:xfrm>
            <a:custGeom>
              <a:rect b="b" l="l" r="r" t="t"/>
              <a:pathLst>
                <a:path extrusionOk="0" h="12220" w="9737">
                  <a:moveTo>
                    <a:pt x="0" y="7497"/>
                  </a:moveTo>
                  <a:cubicBezTo>
                    <a:pt x="2103" y="10254"/>
                    <a:pt x="5714" y="12220"/>
                    <a:pt x="7695" y="8502"/>
                  </a:cubicBezTo>
                  <a:cubicBezTo>
                    <a:pt x="8898" y="6293"/>
                    <a:pt x="9157" y="2317"/>
                    <a:pt x="9736" y="1"/>
                  </a:cubicBezTo>
                  <a:cubicBezTo>
                    <a:pt x="6826" y="2850"/>
                    <a:pt x="4419" y="6171"/>
                    <a:pt x="0" y="74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44"/>
            <p:cNvSpPr/>
            <p:nvPr/>
          </p:nvSpPr>
          <p:spPr>
            <a:xfrm>
              <a:off x="3535550" y="2052129"/>
              <a:ext cx="83941" cy="101175"/>
            </a:xfrm>
            <a:custGeom>
              <a:rect b="b" l="l" r="r" t="t"/>
              <a:pathLst>
                <a:path extrusionOk="0" h="29605" w="24562">
                  <a:moveTo>
                    <a:pt x="5074" y="961"/>
                  </a:moveTo>
                  <a:cubicBezTo>
                    <a:pt x="4160" y="839"/>
                    <a:pt x="2256" y="1"/>
                    <a:pt x="1829" y="1570"/>
                  </a:cubicBezTo>
                  <a:cubicBezTo>
                    <a:pt x="2469" y="2545"/>
                    <a:pt x="3718" y="2484"/>
                    <a:pt x="4663" y="2987"/>
                  </a:cubicBezTo>
                  <a:cubicBezTo>
                    <a:pt x="7329" y="4419"/>
                    <a:pt x="9721" y="6994"/>
                    <a:pt x="11763" y="9478"/>
                  </a:cubicBezTo>
                  <a:cubicBezTo>
                    <a:pt x="14841" y="13256"/>
                    <a:pt x="18330" y="17035"/>
                    <a:pt x="19457" y="22443"/>
                  </a:cubicBezTo>
                  <a:cubicBezTo>
                    <a:pt x="15084" y="14460"/>
                    <a:pt x="9630" y="7558"/>
                    <a:pt x="1006" y="3795"/>
                  </a:cubicBezTo>
                  <a:cubicBezTo>
                    <a:pt x="778" y="4511"/>
                    <a:pt x="564" y="5242"/>
                    <a:pt x="1" y="5623"/>
                  </a:cubicBezTo>
                  <a:cubicBezTo>
                    <a:pt x="3794" y="9112"/>
                    <a:pt x="6964" y="13287"/>
                    <a:pt x="9523" y="19411"/>
                  </a:cubicBezTo>
                  <a:cubicBezTo>
                    <a:pt x="10971" y="22870"/>
                    <a:pt x="13545" y="29604"/>
                    <a:pt x="17827" y="29330"/>
                  </a:cubicBezTo>
                  <a:cubicBezTo>
                    <a:pt x="20493" y="29162"/>
                    <a:pt x="24561" y="22641"/>
                    <a:pt x="24119" y="18589"/>
                  </a:cubicBezTo>
                  <a:cubicBezTo>
                    <a:pt x="23296" y="11138"/>
                    <a:pt x="12723" y="1966"/>
                    <a:pt x="5074" y="96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44"/>
            <p:cNvSpPr/>
            <p:nvPr/>
          </p:nvSpPr>
          <p:spPr>
            <a:xfrm>
              <a:off x="3366743" y="2064993"/>
              <a:ext cx="106486" cy="114086"/>
            </a:xfrm>
            <a:custGeom>
              <a:rect b="b" l="l" r="r" t="t"/>
              <a:pathLst>
                <a:path extrusionOk="0" h="33383" w="31159">
                  <a:moveTo>
                    <a:pt x="28111" y="2880"/>
                  </a:moveTo>
                  <a:cubicBezTo>
                    <a:pt x="25948" y="7938"/>
                    <a:pt x="23297" y="12524"/>
                    <a:pt x="19198" y="15647"/>
                  </a:cubicBezTo>
                  <a:cubicBezTo>
                    <a:pt x="21087" y="11381"/>
                    <a:pt x="25491" y="7892"/>
                    <a:pt x="26694" y="2270"/>
                  </a:cubicBezTo>
                  <a:cubicBezTo>
                    <a:pt x="26115" y="1219"/>
                    <a:pt x="25003" y="716"/>
                    <a:pt x="24058" y="31"/>
                  </a:cubicBezTo>
                  <a:cubicBezTo>
                    <a:pt x="23891" y="0"/>
                    <a:pt x="23876" y="122"/>
                    <a:pt x="23860" y="244"/>
                  </a:cubicBezTo>
                  <a:cubicBezTo>
                    <a:pt x="21834" y="5516"/>
                    <a:pt x="17476" y="9172"/>
                    <a:pt x="12708" y="13012"/>
                  </a:cubicBezTo>
                  <a:cubicBezTo>
                    <a:pt x="8381" y="16485"/>
                    <a:pt x="2896" y="20523"/>
                    <a:pt x="1159" y="25368"/>
                  </a:cubicBezTo>
                  <a:cubicBezTo>
                    <a:pt x="1" y="28613"/>
                    <a:pt x="2301" y="32148"/>
                    <a:pt x="5013" y="32666"/>
                  </a:cubicBezTo>
                  <a:cubicBezTo>
                    <a:pt x="8731" y="33382"/>
                    <a:pt x="13652" y="30076"/>
                    <a:pt x="15755" y="28415"/>
                  </a:cubicBezTo>
                  <a:cubicBezTo>
                    <a:pt x="20905" y="24317"/>
                    <a:pt x="25841" y="17720"/>
                    <a:pt x="28522" y="10178"/>
                  </a:cubicBezTo>
                  <a:cubicBezTo>
                    <a:pt x="29284" y="8014"/>
                    <a:pt x="31158" y="4297"/>
                    <a:pt x="28111" y="2880"/>
                  </a:cubicBezTo>
                  <a:close/>
                  <a:moveTo>
                    <a:pt x="6827" y="26587"/>
                  </a:moveTo>
                  <a:cubicBezTo>
                    <a:pt x="8426" y="22580"/>
                    <a:pt x="12281" y="20828"/>
                    <a:pt x="15541" y="18481"/>
                  </a:cubicBezTo>
                  <a:lnTo>
                    <a:pt x="15953" y="18481"/>
                  </a:lnTo>
                  <a:cubicBezTo>
                    <a:pt x="13744" y="22016"/>
                    <a:pt x="10300" y="24317"/>
                    <a:pt x="6827" y="2658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44"/>
            <p:cNvSpPr/>
            <p:nvPr/>
          </p:nvSpPr>
          <p:spPr>
            <a:xfrm>
              <a:off x="3493009" y="2081083"/>
              <a:ext cx="62800" cy="107785"/>
            </a:xfrm>
            <a:custGeom>
              <a:rect b="b" l="l" r="r" t="t"/>
              <a:pathLst>
                <a:path extrusionOk="0" h="31539" w="18376">
                  <a:moveTo>
                    <a:pt x="10224" y="0"/>
                  </a:moveTo>
                  <a:cubicBezTo>
                    <a:pt x="9569" y="1219"/>
                    <a:pt x="10849" y="2575"/>
                    <a:pt x="11443" y="4053"/>
                  </a:cubicBezTo>
                  <a:cubicBezTo>
                    <a:pt x="13134" y="8227"/>
                    <a:pt x="13287" y="16059"/>
                    <a:pt x="10620" y="20050"/>
                  </a:cubicBezTo>
                  <a:cubicBezTo>
                    <a:pt x="11077" y="13682"/>
                    <a:pt x="11778" y="5714"/>
                    <a:pt x="8396" y="1417"/>
                  </a:cubicBezTo>
                  <a:cubicBezTo>
                    <a:pt x="7588" y="1752"/>
                    <a:pt x="6598" y="1905"/>
                    <a:pt x="5760" y="2224"/>
                  </a:cubicBezTo>
                  <a:cubicBezTo>
                    <a:pt x="8244" y="11732"/>
                    <a:pt x="1" y="26450"/>
                    <a:pt x="8594" y="30807"/>
                  </a:cubicBezTo>
                  <a:cubicBezTo>
                    <a:pt x="16623" y="31538"/>
                    <a:pt x="18376" y="23783"/>
                    <a:pt x="18330" y="16211"/>
                  </a:cubicBezTo>
                  <a:cubicBezTo>
                    <a:pt x="18284" y="8654"/>
                    <a:pt x="13850" y="3398"/>
                    <a:pt x="10834" y="0"/>
                  </a:cubicBezTo>
                  <a:lnTo>
                    <a:pt x="102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44"/>
            <p:cNvSpPr/>
            <p:nvPr/>
          </p:nvSpPr>
          <p:spPr>
            <a:xfrm>
              <a:off x="3439901" y="2081602"/>
              <a:ext cx="64464" cy="103725"/>
            </a:xfrm>
            <a:custGeom>
              <a:rect b="b" l="l" r="r" t="t"/>
              <a:pathLst>
                <a:path extrusionOk="0" h="30351" w="18863">
                  <a:moveTo>
                    <a:pt x="15830" y="2271"/>
                  </a:moveTo>
                  <a:cubicBezTo>
                    <a:pt x="16074" y="7862"/>
                    <a:pt x="14612" y="11717"/>
                    <a:pt x="12174" y="14642"/>
                  </a:cubicBezTo>
                  <a:cubicBezTo>
                    <a:pt x="12479" y="10742"/>
                    <a:pt x="14764" y="7100"/>
                    <a:pt x="14414" y="1874"/>
                  </a:cubicBezTo>
                  <a:cubicBezTo>
                    <a:pt x="12783" y="1539"/>
                    <a:pt x="11412" y="960"/>
                    <a:pt x="10361" y="46"/>
                  </a:cubicBezTo>
                  <a:cubicBezTo>
                    <a:pt x="10178" y="0"/>
                    <a:pt x="10163" y="122"/>
                    <a:pt x="10163" y="244"/>
                  </a:cubicBezTo>
                  <a:cubicBezTo>
                    <a:pt x="10818" y="7237"/>
                    <a:pt x="6125" y="12433"/>
                    <a:pt x="3672" y="17674"/>
                  </a:cubicBezTo>
                  <a:cubicBezTo>
                    <a:pt x="2164" y="20889"/>
                    <a:pt x="0" y="29406"/>
                    <a:pt x="4876" y="30030"/>
                  </a:cubicBezTo>
                  <a:cubicBezTo>
                    <a:pt x="7359" y="30350"/>
                    <a:pt x="10147" y="27669"/>
                    <a:pt x="11168" y="26587"/>
                  </a:cubicBezTo>
                  <a:cubicBezTo>
                    <a:pt x="16196" y="21285"/>
                    <a:pt x="18542" y="12189"/>
                    <a:pt x="18862" y="2271"/>
                  </a:cubicBezTo>
                  <a:cubicBezTo>
                    <a:pt x="17674" y="2514"/>
                    <a:pt x="16592" y="1813"/>
                    <a:pt x="15830" y="227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44"/>
            <p:cNvSpPr/>
            <p:nvPr/>
          </p:nvSpPr>
          <p:spPr>
            <a:xfrm>
              <a:off x="3465570" y="1815112"/>
              <a:ext cx="17498" cy="26978"/>
            </a:xfrm>
            <a:custGeom>
              <a:rect b="b" l="l" r="r" t="t"/>
              <a:pathLst>
                <a:path extrusionOk="0" h="7894" w="5120">
                  <a:moveTo>
                    <a:pt x="1433" y="1"/>
                  </a:moveTo>
                  <a:cubicBezTo>
                    <a:pt x="1936" y="2332"/>
                    <a:pt x="1463" y="6278"/>
                    <a:pt x="1" y="7893"/>
                  </a:cubicBezTo>
                  <a:cubicBezTo>
                    <a:pt x="1768" y="7634"/>
                    <a:pt x="5120" y="1342"/>
                    <a:pt x="14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44"/>
            <p:cNvSpPr/>
            <p:nvPr/>
          </p:nvSpPr>
          <p:spPr>
            <a:xfrm>
              <a:off x="3544924" y="1862185"/>
              <a:ext cx="89354" cy="172088"/>
            </a:xfrm>
            <a:custGeom>
              <a:rect b="b" l="l" r="r" t="t"/>
              <a:pathLst>
                <a:path extrusionOk="0" h="50355" w="26146">
                  <a:moveTo>
                    <a:pt x="14490" y="20264"/>
                  </a:moveTo>
                  <a:cubicBezTo>
                    <a:pt x="12158" y="16745"/>
                    <a:pt x="9827" y="13316"/>
                    <a:pt x="7588" y="9934"/>
                  </a:cubicBezTo>
                  <a:cubicBezTo>
                    <a:pt x="5272" y="6399"/>
                    <a:pt x="2804" y="3002"/>
                    <a:pt x="305" y="0"/>
                  </a:cubicBezTo>
                  <a:cubicBezTo>
                    <a:pt x="0" y="930"/>
                    <a:pt x="1036" y="1463"/>
                    <a:pt x="1509" y="2225"/>
                  </a:cubicBezTo>
                  <a:cubicBezTo>
                    <a:pt x="3108" y="4739"/>
                    <a:pt x="4510" y="7771"/>
                    <a:pt x="5973" y="10544"/>
                  </a:cubicBezTo>
                  <a:cubicBezTo>
                    <a:pt x="7953" y="14276"/>
                    <a:pt x="10345" y="17948"/>
                    <a:pt x="11244" y="22290"/>
                  </a:cubicBezTo>
                  <a:cubicBezTo>
                    <a:pt x="9949" y="21529"/>
                    <a:pt x="9172" y="19716"/>
                    <a:pt x="8410" y="18238"/>
                  </a:cubicBezTo>
                  <a:cubicBezTo>
                    <a:pt x="6034" y="13713"/>
                    <a:pt x="3687" y="8334"/>
                    <a:pt x="899" y="4053"/>
                  </a:cubicBezTo>
                  <a:cubicBezTo>
                    <a:pt x="930" y="3550"/>
                    <a:pt x="655" y="3718"/>
                    <a:pt x="701" y="4053"/>
                  </a:cubicBezTo>
                  <a:cubicBezTo>
                    <a:pt x="4221" y="13956"/>
                    <a:pt x="8685" y="27867"/>
                    <a:pt x="12859" y="38715"/>
                  </a:cubicBezTo>
                  <a:cubicBezTo>
                    <a:pt x="14185" y="42143"/>
                    <a:pt x="15861" y="46622"/>
                    <a:pt x="18542" y="48649"/>
                  </a:cubicBezTo>
                  <a:cubicBezTo>
                    <a:pt x="19975" y="49730"/>
                    <a:pt x="22153" y="50355"/>
                    <a:pt x="24012" y="49852"/>
                  </a:cubicBezTo>
                  <a:cubicBezTo>
                    <a:pt x="25627" y="48435"/>
                    <a:pt x="26145" y="46348"/>
                    <a:pt x="25840" y="43377"/>
                  </a:cubicBezTo>
                  <a:cubicBezTo>
                    <a:pt x="24926" y="34449"/>
                    <a:pt x="18999" y="27120"/>
                    <a:pt x="14490" y="20264"/>
                  </a:cubicBezTo>
                  <a:close/>
                  <a:moveTo>
                    <a:pt x="14490" y="31828"/>
                  </a:moveTo>
                  <a:cubicBezTo>
                    <a:pt x="13682" y="30183"/>
                    <a:pt x="11960" y="27333"/>
                    <a:pt x="12661" y="25536"/>
                  </a:cubicBezTo>
                  <a:cubicBezTo>
                    <a:pt x="13316" y="27349"/>
                    <a:pt x="15388" y="29786"/>
                    <a:pt x="14490" y="31828"/>
                  </a:cubicBezTo>
                  <a:close/>
                  <a:moveTo>
                    <a:pt x="21574" y="46211"/>
                  </a:moveTo>
                  <a:cubicBezTo>
                    <a:pt x="20782" y="44032"/>
                    <a:pt x="19578" y="41183"/>
                    <a:pt x="19548" y="38913"/>
                  </a:cubicBezTo>
                  <a:cubicBezTo>
                    <a:pt x="21072" y="40223"/>
                    <a:pt x="22808" y="44139"/>
                    <a:pt x="21574" y="4621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44"/>
            <p:cNvSpPr/>
            <p:nvPr/>
          </p:nvSpPr>
          <p:spPr>
            <a:xfrm>
              <a:off x="3539039" y="1968770"/>
              <a:ext cx="16612" cy="45511"/>
            </a:xfrm>
            <a:custGeom>
              <a:rect b="b" l="l" r="r" t="t"/>
              <a:pathLst>
                <a:path extrusionOk="0" h="13317" w="4861">
                  <a:moveTo>
                    <a:pt x="3840" y="427"/>
                  </a:moveTo>
                  <a:cubicBezTo>
                    <a:pt x="3322" y="0"/>
                    <a:pt x="2987" y="1950"/>
                    <a:pt x="2621" y="2865"/>
                  </a:cubicBezTo>
                  <a:cubicBezTo>
                    <a:pt x="1539" y="5561"/>
                    <a:pt x="107" y="9690"/>
                    <a:pt x="1" y="12798"/>
                  </a:cubicBezTo>
                  <a:cubicBezTo>
                    <a:pt x="549" y="13316"/>
                    <a:pt x="3322" y="12006"/>
                    <a:pt x="4861" y="12798"/>
                  </a:cubicBezTo>
                  <a:cubicBezTo>
                    <a:pt x="3825" y="9446"/>
                    <a:pt x="2850" y="4540"/>
                    <a:pt x="3840" y="42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44"/>
            <p:cNvSpPr/>
            <p:nvPr/>
          </p:nvSpPr>
          <p:spPr>
            <a:xfrm>
              <a:off x="3635990" y="1993085"/>
              <a:ext cx="33591" cy="48532"/>
            </a:xfrm>
            <a:custGeom>
              <a:rect b="b" l="l" r="r" t="t"/>
              <a:pathLst>
                <a:path extrusionOk="0" h="14201" w="9829">
                  <a:moveTo>
                    <a:pt x="9127" y="0"/>
                  </a:moveTo>
                  <a:cubicBezTo>
                    <a:pt x="7101" y="2103"/>
                    <a:pt x="5425" y="4556"/>
                    <a:pt x="2637" y="5881"/>
                  </a:cubicBezTo>
                  <a:cubicBezTo>
                    <a:pt x="2820" y="9721"/>
                    <a:pt x="2378" y="12920"/>
                    <a:pt x="1" y="14200"/>
                  </a:cubicBezTo>
                  <a:cubicBezTo>
                    <a:pt x="2957" y="13682"/>
                    <a:pt x="5288" y="10208"/>
                    <a:pt x="7497" y="7496"/>
                  </a:cubicBezTo>
                  <a:cubicBezTo>
                    <a:pt x="8167" y="6689"/>
                    <a:pt x="9371" y="5607"/>
                    <a:pt x="9523" y="4861"/>
                  </a:cubicBezTo>
                  <a:cubicBezTo>
                    <a:pt x="9828" y="3398"/>
                    <a:pt x="8868" y="1661"/>
                    <a:pt x="9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44"/>
            <p:cNvSpPr/>
            <p:nvPr/>
          </p:nvSpPr>
          <p:spPr>
            <a:xfrm>
              <a:off x="3541018" y="2018183"/>
              <a:ext cx="50094" cy="43741"/>
            </a:xfrm>
            <a:custGeom>
              <a:rect b="b" l="l" r="r" t="t"/>
              <a:pathLst>
                <a:path extrusionOk="0" h="12799" w="14658">
                  <a:moveTo>
                    <a:pt x="5089" y="152"/>
                  </a:moveTo>
                  <a:cubicBezTo>
                    <a:pt x="3093" y="0"/>
                    <a:pt x="1646" y="350"/>
                    <a:pt x="16" y="564"/>
                  </a:cubicBezTo>
                  <a:cubicBezTo>
                    <a:pt x="1" y="1600"/>
                    <a:pt x="442" y="2164"/>
                    <a:pt x="427" y="3200"/>
                  </a:cubicBezTo>
                  <a:cubicBezTo>
                    <a:pt x="2332" y="3459"/>
                    <a:pt x="4846" y="3093"/>
                    <a:pt x="6308" y="3809"/>
                  </a:cubicBezTo>
                  <a:cubicBezTo>
                    <a:pt x="4861" y="4525"/>
                    <a:pt x="2438" y="3931"/>
                    <a:pt x="625" y="3809"/>
                  </a:cubicBezTo>
                  <a:lnTo>
                    <a:pt x="625" y="7862"/>
                  </a:lnTo>
                  <a:cubicBezTo>
                    <a:pt x="6979" y="7664"/>
                    <a:pt x="10498" y="10300"/>
                    <a:pt x="14414" y="12524"/>
                  </a:cubicBezTo>
                  <a:cubicBezTo>
                    <a:pt x="14657" y="12798"/>
                    <a:pt x="14490" y="12539"/>
                    <a:pt x="14414" y="12311"/>
                  </a:cubicBezTo>
                  <a:cubicBezTo>
                    <a:pt x="10696" y="8883"/>
                    <a:pt x="6963" y="5439"/>
                    <a:pt x="5089" y="1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44"/>
          <p:cNvGrpSpPr/>
          <p:nvPr/>
        </p:nvGrpSpPr>
        <p:grpSpPr>
          <a:xfrm flipH="1">
            <a:off x="5567900" y="539496"/>
            <a:ext cx="349176" cy="525704"/>
            <a:chOff x="1078166" y="2764532"/>
            <a:chExt cx="349176" cy="525704"/>
          </a:xfrm>
        </p:grpSpPr>
        <p:sp>
          <p:nvSpPr>
            <p:cNvPr id="7124" name="Google Shape;7124;p44"/>
            <p:cNvSpPr/>
            <p:nvPr/>
          </p:nvSpPr>
          <p:spPr>
            <a:xfrm>
              <a:off x="1090192" y="3248057"/>
              <a:ext cx="61081" cy="38276"/>
            </a:xfrm>
            <a:custGeom>
              <a:rect b="b" l="l" r="r" t="t"/>
              <a:pathLst>
                <a:path extrusionOk="0" h="11200" w="17873">
                  <a:moveTo>
                    <a:pt x="17873" y="1"/>
                  </a:moveTo>
                  <a:lnTo>
                    <a:pt x="9706" y="3353"/>
                  </a:lnTo>
                  <a:lnTo>
                    <a:pt x="9691" y="3353"/>
                  </a:lnTo>
                  <a:cubicBezTo>
                    <a:pt x="6583" y="5958"/>
                    <a:pt x="3353" y="8533"/>
                    <a:pt x="31" y="11123"/>
                  </a:cubicBezTo>
                  <a:cubicBezTo>
                    <a:pt x="16" y="11153"/>
                    <a:pt x="1" y="11169"/>
                    <a:pt x="1" y="11199"/>
                  </a:cubicBezTo>
                  <a:cubicBezTo>
                    <a:pt x="6232" y="6903"/>
                    <a:pt x="12068" y="3459"/>
                    <a:pt x="1787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44"/>
            <p:cNvSpPr/>
            <p:nvPr/>
          </p:nvSpPr>
          <p:spPr>
            <a:xfrm>
              <a:off x="1123363" y="3248057"/>
              <a:ext cx="27911" cy="11459"/>
            </a:xfrm>
            <a:custGeom>
              <a:rect b="b" l="l" r="r" t="t"/>
              <a:pathLst>
                <a:path extrusionOk="0" h="3353" w="8167">
                  <a:moveTo>
                    <a:pt x="0" y="3353"/>
                  </a:moveTo>
                  <a:lnTo>
                    <a:pt x="8167"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44"/>
            <p:cNvSpPr/>
            <p:nvPr/>
          </p:nvSpPr>
          <p:spPr>
            <a:xfrm>
              <a:off x="1090298" y="3239728"/>
              <a:ext cx="33013" cy="46341"/>
            </a:xfrm>
            <a:custGeom>
              <a:rect b="b" l="l" r="r" t="t"/>
              <a:pathLst>
                <a:path extrusionOk="0" h="13560" w="9660">
                  <a:moveTo>
                    <a:pt x="7588" y="0"/>
                  </a:moveTo>
                  <a:cubicBezTo>
                    <a:pt x="5592" y="4007"/>
                    <a:pt x="3109" y="8471"/>
                    <a:pt x="0" y="13560"/>
                  </a:cubicBezTo>
                  <a:cubicBezTo>
                    <a:pt x="3322" y="10985"/>
                    <a:pt x="6552" y="8395"/>
                    <a:pt x="9660" y="5790"/>
                  </a:cubicBezTo>
                  <a:cubicBezTo>
                    <a:pt x="8837" y="4464"/>
                    <a:pt x="8136" y="2377"/>
                    <a:pt x="758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4"/>
            <p:cNvSpPr/>
            <p:nvPr/>
          </p:nvSpPr>
          <p:spPr>
            <a:xfrm>
              <a:off x="1089102" y="3286066"/>
              <a:ext cx="1200" cy="994"/>
            </a:xfrm>
            <a:custGeom>
              <a:rect b="b" l="l" r="r" t="t"/>
              <a:pathLst>
                <a:path extrusionOk="0" h="291" w="351">
                  <a:moveTo>
                    <a:pt x="350" y="1"/>
                  </a:moveTo>
                  <a:lnTo>
                    <a:pt x="350" y="1"/>
                  </a:lnTo>
                  <a:cubicBezTo>
                    <a:pt x="244" y="108"/>
                    <a:pt x="107" y="199"/>
                    <a:pt x="0" y="290"/>
                  </a:cubicBezTo>
                  <a:cubicBezTo>
                    <a:pt x="107" y="214"/>
                    <a:pt x="213" y="153"/>
                    <a:pt x="320" y="77"/>
                  </a:cubicBezTo>
                  <a:cubicBezTo>
                    <a:pt x="320" y="62"/>
                    <a:pt x="335" y="31"/>
                    <a:pt x="35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4"/>
            <p:cNvSpPr/>
            <p:nvPr/>
          </p:nvSpPr>
          <p:spPr>
            <a:xfrm>
              <a:off x="1137057" y="2978081"/>
              <a:ext cx="93622" cy="242906"/>
            </a:xfrm>
            <a:custGeom>
              <a:rect b="b" l="l" r="r" t="t"/>
              <a:pathLst>
                <a:path extrusionOk="0" h="71077" w="27395">
                  <a:moveTo>
                    <a:pt x="4358" y="1"/>
                  </a:moveTo>
                  <a:cubicBezTo>
                    <a:pt x="2225" y="4388"/>
                    <a:pt x="930" y="9416"/>
                    <a:pt x="762" y="15252"/>
                  </a:cubicBezTo>
                  <a:cubicBezTo>
                    <a:pt x="122" y="36932"/>
                    <a:pt x="3047" y="47049"/>
                    <a:pt x="0" y="60304"/>
                  </a:cubicBezTo>
                  <a:cubicBezTo>
                    <a:pt x="2469" y="63900"/>
                    <a:pt x="5363" y="67541"/>
                    <a:pt x="8731" y="71076"/>
                  </a:cubicBezTo>
                  <a:cubicBezTo>
                    <a:pt x="12159" y="67877"/>
                    <a:pt x="15419" y="64692"/>
                    <a:pt x="18527" y="61508"/>
                  </a:cubicBezTo>
                  <a:cubicBezTo>
                    <a:pt x="20081" y="59923"/>
                    <a:pt x="21605" y="58339"/>
                    <a:pt x="23083" y="56754"/>
                  </a:cubicBezTo>
                  <a:cubicBezTo>
                    <a:pt x="24545" y="55185"/>
                    <a:pt x="25993" y="53600"/>
                    <a:pt x="27395" y="52031"/>
                  </a:cubicBezTo>
                  <a:cubicBezTo>
                    <a:pt x="15175" y="37054"/>
                    <a:pt x="8060" y="15069"/>
                    <a:pt x="4358"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4"/>
            <p:cNvSpPr/>
            <p:nvPr/>
          </p:nvSpPr>
          <p:spPr>
            <a:xfrm>
              <a:off x="1123363" y="3193855"/>
              <a:ext cx="110180" cy="65660"/>
            </a:xfrm>
            <a:custGeom>
              <a:rect b="b" l="l" r="r" t="t"/>
              <a:pathLst>
                <a:path extrusionOk="0" h="19213" w="32240">
                  <a:moveTo>
                    <a:pt x="32240" y="0"/>
                  </a:moveTo>
                  <a:cubicBezTo>
                    <a:pt x="24378" y="4175"/>
                    <a:pt x="12738" y="7953"/>
                    <a:pt x="12738" y="7953"/>
                  </a:cubicBezTo>
                  <a:lnTo>
                    <a:pt x="12738" y="7938"/>
                  </a:lnTo>
                  <a:cubicBezTo>
                    <a:pt x="10726" y="9812"/>
                    <a:pt x="8654" y="11686"/>
                    <a:pt x="6536" y="13575"/>
                  </a:cubicBezTo>
                  <a:cubicBezTo>
                    <a:pt x="4419" y="15449"/>
                    <a:pt x="2240" y="17323"/>
                    <a:pt x="0" y="19213"/>
                  </a:cubicBezTo>
                  <a:lnTo>
                    <a:pt x="8212" y="15846"/>
                  </a:lnTo>
                  <a:cubicBezTo>
                    <a:pt x="15952" y="11260"/>
                    <a:pt x="23677" y="6628"/>
                    <a:pt x="3224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44"/>
            <p:cNvSpPr/>
            <p:nvPr/>
          </p:nvSpPr>
          <p:spPr>
            <a:xfrm>
              <a:off x="1166891" y="3116794"/>
              <a:ext cx="149700" cy="104193"/>
            </a:xfrm>
            <a:custGeom>
              <a:rect b="b" l="l" r="r" t="t"/>
              <a:pathLst>
                <a:path extrusionOk="0" h="30488" w="43804">
                  <a:moveTo>
                    <a:pt x="43804" y="0"/>
                  </a:moveTo>
                  <a:lnTo>
                    <a:pt x="43804" y="0"/>
                  </a:lnTo>
                  <a:cubicBezTo>
                    <a:pt x="33047" y="8212"/>
                    <a:pt x="18665" y="11442"/>
                    <a:pt x="18665" y="11442"/>
                  </a:cubicBezTo>
                  <a:cubicBezTo>
                    <a:pt x="17263" y="13011"/>
                    <a:pt x="15815" y="14596"/>
                    <a:pt x="14353" y="16165"/>
                  </a:cubicBezTo>
                  <a:cubicBezTo>
                    <a:pt x="12875" y="17750"/>
                    <a:pt x="11351" y="19334"/>
                    <a:pt x="9797" y="20919"/>
                  </a:cubicBezTo>
                  <a:cubicBezTo>
                    <a:pt x="6689" y="24103"/>
                    <a:pt x="3429" y="27288"/>
                    <a:pt x="1" y="30472"/>
                  </a:cubicBezTo>
                  <a:lnTo>
                    <a:pt x="1" y="30487"/>
                  </a:lnTo>
                  <a:cubicBezTo>
                    <a:pt x="1" y="30487"/>
                    <a:pt x="11641" y="26724"/>
                    <a:pt x="19503" y="22549"/>
                  </a:cubicBezTo>
                  <a:cubicBezTo>
                    <a:pt x="26801" y="16912"/>
                    <a:pt x="34723" y="9812"/>
                    <a:pt x="4380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4"/>
            <p:cNvSpPr/>
            <p:nvPr/>
          </p:nvSpPr>
          <p:spPr>
            <a:xfrm>
              <a:off x="1116227" y="3184170"/>
              <a:ext cx="50668" cy="75346"/>
            </a:xfrm>
            <a:custGeom>
              <a:rect b="b" l="l" r="r" t="t"/>
              <a:pathLst>
                <a:path extrusionOk="0" h="22047" w="14826">
                  <a:moveTo>
                    <a:pt x="6095" y="0"/>
                  </a:moveTo>
                  <a:cubicBezTo>
                    <a:pt x="4983" y="4769"/>
                    <a:pt x="3109" y="9965"/>
                    <a:pt x="1" y="16257"/>
                  </a:cubicBezTo>
                  <a:cubicBezTo>
                    <a:pt x="549" y="18619"/>
                    <a:pt x="1250" y="20721"/>
                    <a:pt x="2058" y="22047"/>
                  </a:cubicBezTo>
                  <a:lnTo>
                    <a:pt x="2088" y="22047"/>
                  </a:lnTo>
                  <a:cubicBezTo>
                    <a:pt x="4328" y="20157"/>
                    <a:pt x="6507" y="18283"/>
                    <a:pt x="8624" y="16394"/>
                  </a:cubicBezTo>
                  <a:cubicBezTo>
                    <a:pt x="10742" y="14520"/>
                    <a:pt x="12814" y="12646"/>
                    <a:pt x="14826" y="10757"/>
                  </a:cubicBezTo>
                  <a:cubicBezTo>
                    <a:pt x="11458" y="7237"/>
                    <a:pt x="8564" y="3596"/>
                    <a:pt x="609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4"/>
            <p:cNvSpPr/>
            <p:nvPr/>
          </p:nvSpPr>
          <p:spPr>
            <a:xfrm>
              <a:off x="1230676" y="3023018"/>
              <a:ext cx="156105" cy="132883"/>
            </a:xfrm>
            <a:custGeom>
              <a:rect b="b" l="l" r="r" t="t"/>
              <a:pathLst>
                <a:path extrusionOk="0" h="38883" w="45678">
                  <a:moveTo>
                    <a:pt x="45678" y="0"/>
                  </a:moveTo>
                  <a:lnTo>
                    <a:pt x="45678" y="0"/>
                  </a:lnTo>
                  <a:cubicBezTo>
                    <a:pt x="31767" y="12296"/>
                    <a:pt x="17415" y="17110"/>
                    <a:pt x="17415" y="17110"/>
                  </a:cubicBezTo>
                  <a:cubicBezTo>
                    <a:pt x="16166" y="18877"/>
                    <a:pt x="14856" y="20660"/>
                    <a:pt x="13500" y="22458"/>
                  </a:cubicBezTo>
                  <a:cubicBezTo>
                    <a:pt x="10346" y="26648"/>
                    <a:pt x="6887" y="30899"/>
                    <a:pt x="3200" y="35195"/>
                  </a:cubicBezTo>
                  <a:cubicBezTo>
                    <a:pt x="2149" y="36429"/>
                    <a:pt x="1098" y="37648"/>
                    <a:pt x="1" y="38882"/>
                  </a:cubicBezTo>
                  <a:cubicBezTo>
                    <a:pt x="1" y="38882"/>
                    <a:pt x="14383" y="35652"/>
                    <a:pt x="25140" y="27440"/>
                  </a:cubicBezTo>
                  <a:cubicBezTo>
                    <a:pt x="27974" y="24378"/>
                    <a:pt x="30929" y="21041"/>
                    <a:pt x="34022" y="17400"/>
                  </a:cubicBezTo>
                  <a:cubicBezTo>
                    <a:pt x="38822" y="11747"/>
                    <a:pt x="42661" y="5896"/>
                    <a:pt x="45678"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44"/>
            <p:cNvSpPr/>
            <p:nvPr/>
          </p:nvSpPr>
          <p:spPr>
            <a:xfrm>
              <a:off x="1151947" y="2898207"/>
              <a:ext cx="144389" cy="257693"/>
            </a:xfrm>
            <a:custGeom>
              <a:rect b="b" l="l" r="r" t="t"/>
              <a:pathLst>
                <a:path extrusionOk="0" h="75404" w="42250">
                  <a:moveTo>
                    <a:pt x="26420" y="1"/>
                  </a:moveTo>
                  <a:cubicBezTo>
                    <a:pt x="14932" y="6019"/>
                    <a:pt x="5044" y="12966"/>
                    <a:pt x="1" y="23373"/>
                  </a:cubicBezTo>
                  <a:cubicBezTo>
                    <a:pt x="3703" y="38441"/>
                    <a:pt x="10818" y="60426"/>
                    <a:pt x="23038" y="75403"/>
                  </a:cubicBezTo>
                  <a:cubicBezTo>
                    <a:pt x="24135" y="74169"/>
                    <a:pt x="25186" y="72950"/>
                    <a:pt x="26237" y="71716"/>
                  </a:cubicBezTo>
                  <a:cubicBezTo>
                    <a:pt x="29924" y="67420"/>
                    <a:pt x="33383" y="63169"/>
                    <a:pt x="36537" y="58979"/>
                  </a:cubicBezTo>
                  <a:cubicBezTo>
                    <a:pt x="37893" y="57181"/>
                    <a:pt x="39203" y="55398"/>
                    <a:pt x="40452" y="53631"/>
                  </a:cubicBezTo>
                  <a:cubicBezTo>
                    <a:pt x="41062" y="52763"/>
                    <a:pt x="41671" y="51925"/>
                    <a:pt x="42250" y="51071"/>
                  </a:cubicBezTo>
                  <a:lnTo>
                    <a:pt x="42250" y="51056"/>
                  </a:lnTo>
                  <a:cubicBezTo>
                    <a:pt x="31752" y="30381"/>
                    <a:pt x="27822" y="12311"/>
                    <a:pt x="2642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44"/>
            <p:cNvSpPr/>
            <p:nvPr/>
          </p:nvSpPr>
          <p:spPr>
            <a:xfrm>
              <a:off x="1241612" y="3099765"/>
              <a:ext cx="35200" cy="43536"/>
            </a:xfrm>
            <a:custGeom>
              <a:rect b="b" l="l" r="r" t="t"/>
              <a:pathLst>
                <a:path extrusionOk="0" h="12739" w="10300">
                  <a:moveTo>
                    <a:pt x="10300" y="1"/>
                  </a:moveTo>
                  <a:cubicBezTo>
                    <a:pt x="7146" y="4191"/>
                    <a:pt x="3687" y="8442"/>
                    <a:pt x="0" y="12738"/>
                  </a:cubicBezTo>
                  <a:cubicBezTo>
                    <a:pt x="3687" y="8442"/>
                    <a:pt x="7146" y="4191"/>
                    <a:pt x="10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44"/>
            <p:cNvSpPr/>
            <p:nvPr/>
          </p:nvSpPr>
          <p:spPr>
            <a:xfrm>
              <a:off x="1290191" y="2898676"/>
              <a:ext cx="131738" cy="182819"/>
            </a:xfrm>
            <a:custGeom>
              <a:rect b="b" l="l" r="r" t="t"/>
              <a:pathLst>
                <a:path extrusionOk="0" h="53495" w="38548">
                  <a:moveTo>
                    <a:pt x="38547" y="1"/>
                  </a:moveTo>
                  <a:cubicBezTo>
                    <a:pt x="38546" y="3"/>
                    <a:pt x="32299" y="12663"/>
                    <a:pt x="18283" y="23022"/>
                  </a:cubicBezTo>
                  <a:lnTo>
                    <a:pt x="18268" y="23022"/>
                  </a:lnTo>
                  <a:cubicBezTo>
                    <a:pt x="13972" y="31768"/>
                    <a:pt x="8578" y="41168"/>
                    <a:pt x="1813" y="50934"/>
                  </a:cubicBezTo>
                  <a:lnTo>
                    <a:pt x="1798" y="50934"/>
                  </a:lnTo>
                  <a:cubicBezTo>
                    <a:pt x="1219" y="51788"/>
                    <a:pt x="610" y="52626"/>
                    <a:pt x="0" y="53494"/>
                  </a:cubicBezTo>
                  <a:cubicBezTo>
                    <a:pt x="0" y="53494"/>
                    <a:pt x="14352" y="48680"/>
                    <a:pt x="28263" y="36399"/>
                  </a:cubicBezTo>
                  <a:lnTo>
                    <a:pt x="28278" y="36384"/>
                  </a:lnTo>
                  <a:cubicBezTo>
                    <a:pt x="34723" y="23891"/>
                    <a:pt x="37602" y="11230"/>
                    <a:pt x="38547"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4"/>
            <p:cNvSpPr/>
            <p:nvPr/>
          </p:nvSpPr>
          <p:spPr>
            <a:xfrm>
              <a:off x="1395734" y="2767724"/>
              <a:ext cx="24996" cy="95758"/>
            </a:xfrm>
            <a:custGeom>
              <a:rect b="b" l="l" r="r" t="t"/>
              <a:pathLst>
                <a:path extrusionOk="0" h="28020" w="7314">
                  <a:moveTo>
                    <a:pt x="4312" y="0"/>
                  </a:moveTo>
                  <a:cubicBezTo>
                    <a:pt x="4312" y="1"/>
                    <a:pt x="4327" y="382"/>
                    <a:pt x="4312" y="1097"/>
                  </a:cubicBezTo>
                  <a:cubicBezTo>
                    <a:pt x="4282" y="2073"/>
                    <a:pt x="4221" y="3657"/>
                    <a:pt x="4038" y="5805"/>
                  </a:cubicBezTo>
                  <a:cubicBezTo>
                    <a:pt x="3627" y="10635"/>
                    <a:pt x="2591" y="18284"/>
                    <a:pt x="0" y="28019"/>
                  </a:cubicBezTo>
                  <a:cubicBezTo>
                    <a:pt x="259" y="27669"/>
                    <a:pt x="4602" y="21971"/>
                    <a:pt x="7314" y="15526"/>
                  </a:cubicBezTo>
                  <a:cubicBezTo>
                    <a:pt x="6217" y="6005"/>
                    <a:pt x="4313" y="2"/>
                    <a:pt x="431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44"/>
            <p:cNvSpPr/>
            <p:nvPr/>
          </p:nvSpPr>
          <p:spPr>
            <a:xfrm>
              <a:off x="1242234" y="2851658"/>
              <a:ext cx="114086" cy="221088"/>
            </a:xfrm>
            <a:custGeom>
              <a:rect b="b" l="l" r="r" t="t"/>
              <a:pathLst>
                <a:path extrusionOk="0" h="64693" w="33383">
                  <a:moveTo>
                    <a:pt x="27852" y="1"/>
                  </a:moveTo>
                  <a:cubicBezTo>
                    <a:pt x="26161" y="1006"/>
                    <a:pt x="24317" y="1981"/>
                    <a:pt x="22352" y="2926"/>
                  </a:cubicBezTo>
                  <a:cubicBezTo>
                    <a:pt x="14795" y="6537"/>
                    <a:pt x="7101" y="9904"/>
                    <a:pt x="1" y="13622"/>
                  </a:cubicBezTo>
                  <a:cubicBezTo>
                    <a:pt x="1403" y="25932"/>
                    <a:pt x="5333" y="44002"/>
                    <a:pt x="15831" y="64677"/>
                  </a:cubicBezTo>
                  <a:lnTo>
                    <a:pt x="15831" y="64692"/>
                  </a:lnTo>
                  <a:lnTo>
                    <a:pt x="15846" y="64692"/>
                  </a:lnTo>
                  <a:cubicBezTo>
                    <a:pt x="22611" y="54926"/>
                    <a:pt x="28005" y="45526"/>
                    <a:pt x="32301" y="36780"/>
                  </a:cubicBezTo>
                  <a:lnTo>
                    <a:pt x="32316" y="36780"/>
                  </a:lnTo>
                  <a:cubicBezTo>
                    <a:pt x="32667" y="36034"/>
                    <a:pt x="33032" y="35287"/>
                    <a:pt x="33383" y="34556"/>
                  </a:cubicBezTo>
                  <a:cubicBezTo>
                    <a:pt x="29559" y="20021"/>
                    <a:pt x="28233" y="8198"/>
                    <a:pt x="27852"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4"/>
            <p:cNvSpPr/>
            <p:nvPr/>
          </p:nvSpPr>
          <p:spPr>
            <a:xfrm>
              <a:off x="1352673" y="2820835"/>
              <a:ext cx="71856" cy="156522"/>
            </a:xfrm>
            <a:custGeom>
              <a:rect b="b" l="l" r="r" t="t"/>
              <a:pathLst>
                <a:path extrusionOk="0" h="45800" w="21026">
                  <a:moveTo>
                    <a:pt x="19914" y="0"/>
                  </a:moveTo>
                  <a:cubicBezTo>
                    <a:pt x="17186" y="6445"/>
                    <a:pt x="12859" y="12143"/>
                    <a:pt x="12600" y="12478"/>
                  </a:cubicBezTo>
                  <a:lnTo>
                    <a:pt x="12600" y="12509"/>
                  </a:lnTo>
                  <a:cubicBezTo>
                    <a:pt x="11138" y="18024"/>
                    <a:pt x="9172" y="24195"/>
                    <a:pt x="6552" y="30929"/>
                  </a:cubicBezTo>
                  <a:cubicBezTo>
                    <a:pt x="5500" y="33611"/>
                    <a:pt x="4343" y="36383"/>
                    <a:pt x="3063" y="39248"/>
                  </a:cubicBezTo>
                  <a:cubicBezTo>
                    <a:pt x="2438" y="40665"/>
                    <a:pt x="1768" y="42112"/>
                    <a:pt x="1067" y="43575"/>
                  </a:cubicBezTo>
                  <a:cubicBezTo>
                    <a:pt x="716" y="44306"/>
                    <a:pt x="366" y="45053"/>
                    <a:pt x="0" y="45799"/>
                  </a:cubicBezTo>
                  <a:cubicBezTo>
                    <a:pt x="14017" y="35439"/>
                    <a:pt x="20279" y="22778"/>
                    <a:pt x="20279" y="22778"/>
                  </a:cubicBezTo>
                  <a:cubicBezTo>
                    <a:pt x="21026" y="14109"/>
                    <a:pt x="20630" y="6277"/>
                    <a:pt x="199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4"/>
            <p:cNvSpPr/>
            <p:nvPr/>
          </p:nvSpPr>
          <p:spPr>
            <a:xfrm>
              <a:off x="1337418" y="2807920"/>
              <a:ext cx="58268" cy="161832"/>
            </a:xfrm>
            <a:custGeom>
              <a:rect b="b" l="l" r="r" t="t"/>
              <a:pathLst>
                <a:path extrusionOk="0" h="47354" w="17050">
                  <a:moveTo>
                    <a:pt x="14992" y="1"/>
                  </a:moveTo>
                  <a:cubicBezTo>
                    <a:pt x="11747" y="4130"/>
                    <a:pt x="6978" y="8670"/>
                    <a:pt x="0" y="12799"/>
                  </a:cubicBezTo>
                  <a:cubicBezTo>
                    <a:pt x="381" y="20996"/>
                    <a:pt x="1691" y="32819"/>
                    <a:pt x="5531" y="47354"/>
                  </a:cubicBezTo>
                  <a:cubicBezTo>
                    <a:pt x="6232" y="45891"/>
                    <a:pt x="6887" y="44444"/>
                    <a:pt x="7527" y="43027"/>
                  </a:cubicBezTo>
                  <a:cubicBezTo>
                    <a:pt x="8807" y="40162"/>
                    <a:pt x="9964" y="37390"/>
                    <a:pt x="11016" y="34708"/>
                  </a:cubicBezTo>
                  <a:cubicBezTo>
                    <a:pt x="13636" y="27989"/>
                    <a:pt x="15602" y="21803"/>
                    <a:pt x="17049" y="16273"/>
                  </a:cubicBezTo>
                  <a:lnTo>
                    <a:pt x="14992"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4"/>
            <p:cNvSpPr/>
            <p:nvPr/>
          </p:nvSpPr>
          <p:spPr>
            <a:xfrm>
              <a:off x="1375062" y="2863530"/>
              <a:ext cx="20625" cy="63005"/>
            </a:xfrm>
            <a:custGeom>
              <a:rect b="b" l="l" r="r" t="t"/>
              <a:pathLst>
                <a:path extrusionOk="0" h="18436" w="6035">
                  <a:moveTo>
                    <a:pt x="1" y="18436"/>
                  </a:moveTo>
                  <a:cubicBezTo>
                    <a:pt x="2621" y="11702"/>
                    <a:pt x="4587" y="5531"/>
                    <a:pt x="6034" y="1"/>
                  </a:cubicBezTo>
                  <a:cubicBezTo>
                    <a:pt x="4587" y="5531"/>
                    <a:pt x="2621" y="11702"/>
                    <a:pt x="1" y="18436"/>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44"/>
            <p:cNvSpPr/>
            <p:nvPr/>
          </p:nvSpPr>
          <p:spPr>
            <a:xfrm>
              <a:off x="1388653" y="2767724"/>
              <a:ext cx="21872" cy="95810"/>
            </a:xfrm>
            <a:custGeom>
              <a:rect b="b" l="l" r="r" t="t"/>
              <a:pathLst>
                <a:path extrusionOk="0" h="28035" w="6400">
                  <a:moveTo>
                    <a:pt x="6384" y="0"/>
                  </a:moveTo>
                  <a:cubicBezTo>
                    <a:pt x="6369" y="0"/>
                    <a:pt x="6354" y="16"/>
                    <a:pt x="6339" y="16"/>
                  </a:cubicBezTo>
                  <a:cubicBezTo>
                    <a:pt x="5607" y="2499"/>
                    <a:pt x="3870" y="6841"/>
                    <a:pt x="0" y="11763"/>
                  </a:cubicBezTo>
                  <a:lnTo>
                    <a:pt x="2057" y="28035"/>
                  </a:lnTo>
                  <a:lnTo>
                    <a:pt x="2072" y="28019"/>
                  </a:lnTo>
                  <a:cubicBezTo>
                    <a:pt x="4663" y="18284"/>
                    <a:pt x="5699" y="10635"/>
                    <a:pt x="6110" y="5805"/>
                  </a:cubicBezTo>
                  <a:cubicBezTo>
                    <a:pt x="6293" y="3657"/>
                    <a:pt x="6354" y="2073"/>
                    <a:pt x="6384" y="1097"/>
                  </a:cubicBezTo>
                  <a:cubicBezTo>
                    <a:pt x="6399" y="381"/>
                    <a:pt x="6384" y="0"/>
                    <a:pt x="638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44"/>
            <p:cNvSpPr/>
            <p:nvPr/>
          </p:nvSpPr>
          <p:spPr>
            <a:xfrm>
              <a:off x="1410470" y="2767724"/>
              <a:ext cx="55" cy="3752"/>
            </a:xfrm>
            <a:custGeom>
              <a:rect b="b" l="l" r="r" t="t"/>
              <a:pathLst>
                <a:path extrusionOk="0" h="1098" w="16">
                  <a:moveTo>
                    <a:pt x="0" y="0"/>
                  </a:moveTo>
                  <a:cubicBezTo>
                    <a:pt x="0" y="0"/>
                    <a:pt x="15" y="381"/>
                    <a:pt x="0" y="1097"/>
                  </a:cubicBezTo>
                  <a:cubicBezTo>
                    <a:pt x="15" y="381"/>
                    <a:pt x="0" y="0"/>
                    <a:pt x="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4"/>
            <p:cNvSpPr/>
            <p:nvPr/>
          </p:nvSpPr>
          <p:spPr>
            <a:xfrm>
              <a:off x="1395734" y="2863479"/>
              <a:ext cx="3" cy="106"/>
            </a:xfrm>
            <a:custGeom>
              <a:rect b="b" l="l" r="r" t="t"/>
              <a:pathLst>
                <a:path extrusionOk="0" h="31" w="1">
                  <a:moveTo>
                    <a:pt x="0" y="0"/>
                  </a:moveTo>
                  <a:lnTo>
                    <a:pt x="0" y="3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44"/>
            <p:cNvSpPr/>
            <p:nvPr/>
          </p:nvSpPr>
          <p:spPr>
            <a:xfrm>
              <a:off x="1078166" y="2920859"/>
              <a:ext cx="73784" cy="263315"/>
            </a:xfrm>
            <a:custGeom>
              <a:rect b="b" l="l" r="r" t="t"/>
              <a:pathLst>
                <a:path extrusionOk="0" h="77049" w="21590">
                  <a:moveTo>
                    <a:pt x="18177" y="0"/>
                  </a:moveTo>
                  <a:cubicBezTo>
                    <a:pt x="0" y="20081"/>
                    <a:pt x="717" y="35789"/>
                    <a:pt x="3992" y="49106"/>
                  </a:cubicBezTo>
                  <a:cubicBezTo>
                    <a:pt x="3992" y="49106"/>
                    <a:pt x="4114" y="49532"/>
                    <a:pt x="4312" y="50279"/>
                  </a:cubicBezTo>
                  <a:cubicBezTo>
                    <a:pt x="5333" y="53859"/>
                    <a:pt x="8959" y="65088"/>
                    <a:pt x="17232" y="77048"/>
                  </a:cubicBezTo>
                  <a:cubicBezTo>
                    <a:pt x="20279" y="63793"/>
                    <a:pt x="17354" y="53676"/>
                    <a:pt x="17979" y="31996"/>
                  </a:cubicBezTo>
                  <a:cubicBezTo>
                    <a:pt x="18162" y="26160"/>
                    <a:pt x="19442" y="21132"/>
                    <a:pt x="21590" y="16745"/>
                  </a:cubicBezTo>
                  <a:cubicBezTo>
                    <a:pt x="19152" y="6887"/>
                    <a:pt x="18177" y="0"/>
                    <a:pt x="1817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44"/>
            <p:cNvSpPr/>
            <p:nvPr/>
          </p:nvSpPr>
          <p:spPr>
            <a:xfrm>
              <a:off x="1092902" y="3092684"/>
              <a:ext cx="44158" cy="147045"/>
            </a:xfrm>
            <a:custGeom>
              <a:rect b="b" l="l" r="r" t="t"/>
              <a:pathLst>
                <a:path extrusionOk="0" h="43027" w="12921">
                  <a:moveTo>
                    <a:pt x="0" y="1"/>
                  </a:moveTo>
                  <a:cubicBezTo>
                    <a:pt x="1859" y="7131"/>
                    <a:pt x="4312" y="13561"/>
                    <a:pt x="4815" y="19640"/>
                  </a:cubicBezTo>
                  <a:cubicBezTo>
                    <a:pt x="5028" y="22047"/>
                    <a:pt x="4921" y="24988"/>
                    <a:pt x="4601" y="28126"/>
                  </a:cubicBezTo>
                  <a:cubicBezTo>
                    <a:pt x="4601" y="28126"/>
                    <a:pt x="5257" y="36552"/>
                    <a:pt x="6826" y="43027"/>
                  </a:cubicBezTo>
                  <a:cubicBezTo>
                    <a:pt x="9934" y="36735"/>
                    <a:pt x="11808" y="31539"/>
                    <a:pt x="12920" y="26770"/>
                  </a:cubicBezTo>
                  <a:cubicBezTo>
                    <a:pt x="4647" y="14825"/>
                    <a:pt x="1021" y="3581"/>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4"/>
            <p:cNvSpPr/>
            <p:nvPr/>
          </p:nvSpPr>
          <p:spPr>
            <a:xfrm>
              <a:off x="1089102" y="3188804"/>
              <a:ext cx="27128" cy="98257"/>
            </a:xfrm>
            <a:custGeom>
              <a:rect b="b" l="l" r="r" t="t"/>
              <a:pathLst>
                <a:path extrusionOk="0" h="28751" w="7938">
                  <a:moveTo>
                    <a:pt x="5713" y="0"/>
                  </a:moveTo>
                  <a:cubicBezTo>
                    <a:pt x="4495" y="12402"/>
                    <a:pt x="168" y="28141"/>
                    <a:pt x="0" y="28750"/>
                  </a:cubicBezTo>
                  <a:cubicBezTo>
                    <a:pt x="107" y="28659"/>
                    <a:pt x="244" y="28568"/>
                    <a:pt x="350" y="28461"/>
                  </a:cubicBezTo>
                  <a:cubicBezTo>
                    <a:pt x="3459" y="23372"/>
                    <a:pt x="5942" y="18908"/>
                    <a:pt x="7938" y="14901"/>
                  </a:cubicBezTo>
                  <a:cubicBezTo>
                    <a:pt x="6369" y="8426"/>
                    <a:pt x="5713" y="0"/>
                    <a:pt x="571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4"/>
            <p:cNvSpPr/>
            <p:nvPr/>
          </p:nvSpPr>
          <p:spPr>
            <a:xfrm>
              <a:off x="1140283" y="2840619"/>
              <a:ext cx="101954" cy="137466"/>
            </a:xfrm>
            <a:custGeom>
              <a:rect b="b" l="l" r="r" t="t"/>
              <a:pathLst>
                <a:path extrusionOk="0" h="40224" w="29833">
                  <a:moveTo>
                    <a:pt x="29300" y="1"/>
                  </a:moveTo>
                  <a:lnTo>
                    <a:pt x="29300" y="1"/>
                  </a:lnTo>
                  <a:cubicBezTo>
                    <a:pt x="24119" y="2530"/>
                    <a:pt x="18086" y="6552"/>
                    <a:pt x="9813" y="13850"/>
                  </a:cubicBezTo>
                  <a:cubicBezTo>
                    <a:pt x="6050" y="17172"/>
                    <a:pt x="2804" y="20371"/>
                    <a:pt x="1" y="23479"/>
                  </a:cubicBezTo>
                  <a:cubicBezTo>
                    <a:pt x="1" y="23479"/>
                    <a:pt x="976" y="30366"/>
                    <a:pt x="3414" y="40224"/>
                  </a:cubicBezTo>
                  <a:cubicBezTo>
                    <a:pt x="8457" y="29817"/>
                    <a:pt x="18345" y="22870"/>
                    <a:pt x="29833" y="16852"/>
                  </a:cubicBezTo>
                  <a:cubicBezTo>
                    <a:pt x="28629" y="6294"/>
                    <a:pt x="29300" y="1"/>
                    <a:pt x="2930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4"/>
            <p:cNvSpPr/>
            <p:nvPr/>
          </p:nvSpPr>
          <p:spPr>
            <a:xfrm>
              <a:off x="1238122" y="2807818"/>
              <a:ext cx="100129" cy="90393"/>
            </a:xfrm>
            <a:custGeom>
              <a:rect b="b" l="l" r="r" t="t"/>
              <a:pathLst>
                <a:path extrusionOk="0" h="26450" w="29299">
                  <a:moveTo>
                    <a:pt x="29299" y="0"/>
                  </a:moveTo>
                  <a:cubicBezTo>
                    <a:pt x="16806" y="5363"/>
                    <a:pt x="10163" y="4952"/>
                    <a:pt x="671" y="9599"/>
                  </a:cubicBezTo>
                  <a:cubicBezTo>
                    <a:pt x="671" y="9599"/>
                    <a:pt x="0" y="15891"/>
                    <a:pt x="1204" y="26450"/>
                  </a:cubicBezTo>
                  <a:cubicBezTo>
                    <a:pt x="8289" y="22732"/>
                    <a:pt x="15998" y="19365"/>
                    <a:pt x="23540" y="15754"/>
                  </a:cubicBezTo>
                  <a:cubicBezTo>
                    <a:pt x="25520" y="14809"/>
                    <a:pt x="27349" y="13834"/>
                    <a:pt x="29055" y="12829"/>
                  </a:cubicBezTo>
                  <a:cubicBezTo>
                    <a:pt x="28690" y="4587"/>
                    <a:pt x="29299" y="1"/>
                    <a:pt x="2929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4"/>
            <p:cNvSpPr/>
            <p:nvPr/>
          </p:nvSpPr>
          <p:spPr>
            <a:xfrm>
              <a:off x="1336167" y="2783345"/>
              <a:ext cx="52489" cy="68316"/>
            </a:xfrm>
            <a:custGeom>
              <a:rect b="b" l="l" r="r" t="t"/>
              <a:pathLst>
                <a:path extrusionOk="0" h="19990" w="15359">
                  <a:moveTo>
                    <a:pt x="14444" y="0"/>
                  </a:moveTo>
                  <a:cubicBezTo>
                    <a:pt x="9051" y="3185"/>
                    <a:pt x="4541" y="5455"/>
                    <a:pt x="610" y="7161"/>
                  </a:cubicBezTo>
                  <a:cubicBezTo>
                    <a:pt x="610" y="7161"/>
                    <a:pt x="1" y="11747"/>
                    <a:pt x="366" y="19990"/>
                  </a:cubicBezTo>
                  <a:cubicBezTo>
                    <a:pt x="7344" y="15861"/>
                    <a:pt x="12113" y="11321"/>
                    <a:pt x="15358" y="7192"/>
                  </a:cubicBezTo>
                  <a:lnTo>
                    <a:pt x="14444"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4"/>
            <p:cNvSpPr/>
            <p:nvPr/>
          </p:nvSpPr>
          <p:spPr>
            <a:xfrm>
              <a:off x="1385529" y="2767775"/>
              <a:ext cx="24787" cy="40149"/>
            </a:xfrm>
            <a:custGeom>
              <a:rect b="b" l="l" r="r" t="t"/>
              <a:pathLst>
                <a:path extrusionOk="0" h="11748" w="7253">
                  <a:moveTo>
                    <a:pt x="7253" y="1"/>
                  </a:moveTo>
                  <a:lnTo>
                    <a:pt x="7253" y="1"/>
                  </a:lnTo>
                  <a:cubicBezTo>
                    <a:pt x="4678" y="1707"/>
                    <a:pt x="2255" y="3200"/>
                    <a:pt x="0" y="4556"/>
                  </a:cubicBezTo>
                  <a:lnTo>
                    <a:pt x="914" y="11748"/>
                  </a:lnTo>
                  <a:cubicBezTo>
                    <a:pt x="4784" y="6826"/>
                    <a:pt x="6521" y="2484"/>
                    <a:pt x="7253"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4"/>
            <p:cNvSpPr/>
            <p:nvPr/>
          </p:nvSpPr>
          <p:spPr>
            <a:xfrm>
              <a:off x="1079154" y="2764532"/>
              <a:ext cx="348189" cy="525704"/>
            </a:xfrm>
            <a:custGeom>
              <a:rect b="b" l="l" r="r" t="t"/>
              <a:pathLst>
                <a:path extrusionOk="0" h="153827" w="101884">
                  <a:moveTo>
                    <a:pt x="96399" y="2397"/>
                  </a:moveTo>
                  <a:cubicBezTo>
                    <a:pt x="96414" y="2473"/>
                    <a:pt x="96444" y="2549"/>
                    <a:pt x="96460" y="2626"/>
                  </a:cubicBezTo>
                  <a:cubicBezTo>
                    <a:pt x="96429" y="3905"/>
                    <a:pt x="96323" y="5871"/>
                    <a:pt x="96048" y="8431"/>
                  </a:cubicBezTo>
                  <a:cubicBezTo>
                    <a:pt x="95637" y="12438"/>
                    <a:pt x="94738" y="18700"/>
                    <a:pt x="92788" y="26531"/>
                  </a:cubicBezTo>
                  <a:lnTo>
                    <a:pt x="90213" y="6237"/>
                  </a:lnTo>
                  <a:cubicBezTo>
                    <a:pt x="92209" y="5048"/>
                    <a:pt x="94296" y="3768"/>
                    <a:pt x="96399" y="2397"/>
                  </a:cubicBezTo>
                  <a:close/>
                  <a:moveTo>
                    <a:pt x="97221" y="5779"/>
                  </a:moveTo>
                  <a:cubicBezTo>
                    <a:pt x="97816" y="8415"/>
                    <a:pt x="98501" y="12118"/>
                    <a:pt x="99019" y="16582"/>
                  </a:cubicBezTo>
                  <a:cubicBezTo>
                    <a:pt x="99050" y="16795"/>
                    <a:pt x="99065" y="17024"/>
                    <a:pt x="99095" y="17252"/>
                  </a:cubicBezTo>
                  <a:cubicBezTo>
                    <a:pt x="97374" y="21061"/>
                    <a:pt x="95165" y="24535"/>
                    <a:pt x="93702" y="26668"/>
                  </a:cubicBezTo>
                  <a:cubicBezTo>
                    <a:pt x="95652" y="18821"/>
                    <a:pt x="96566" y="12529"/>
                    <a:pt x="96978" y="8507"/>
                  </a:cubicBezTo>
                  <a:cubicBezTo>
                    <a:pt x="97084" y="7501"/>
                    <a:pt x="97161" y="6587"/>
                    <a:pt x="97221" y="5779"/>
                  </a:cubicBezTo>
                  <a:close/>
                  <a:moveTo>
                    <a:pt x="89344" y="6755"/>
                  </a:moveTo>
                  <a:lnTo>
                    <a:pt x="92163" y="28938"/>
                  </a:lnTo>
                  <a:cubicBezTo>
                    <a:pt x="89603" y="38613"/>
                    <a:pt x="85916" y="48623"/>
                    <a:pt x="81224" y="58694"/>
                  </a:cubicBezTo>
                  <a:cubicBezTo>
                    <a:pt x="74901" y="34027"/>
                    <a:pt x="75861" y="17237"/>
                    <a:pt x="76196" y="13504"/>
                  </a:cubicBezTo>
                  <a:cubicBezTo>
                    <a:pt x="80310" y="11737"/>
                    <a:pt x="84621" y="9512"/>
                    <a:pt x="89344" y="6755"/>
                  </a:cubicBezTo>
                  <a:close/>
                  <a:moveTo>
                    <a:pt x="99278" y="19050"/>
                  </a:moveTo>
                  <a:cubicBezTo>
                    <a:pt x="99918" y="25815"/>
                    <a:pt x="99949" y="32564"/>
                    <a:pt x="99385" y="39161"/>
                  </a:cubicBezTo>
                  <a:cubicBezTo>
                    <a:pt x="99354" y="39497"/>
                    <a:pt x="99324" y="39817"/>
                    <a:pt x="99294" y="40152"/>
                  </a:cubicBezTo>
                  <a:cubicBezTo>
                    <a:pt x="97511" y="43290"/>
                    <a:pt x="91706" y="52584"/>
                    <a:pt x="81285" y="60735"/>
                  </a:cubicBezTo>
                  <a:cubicBezTo>
                    <a:pt x="81361" y="60568"/>
                    <a:pt x="81437" y="60415"/>
                    <a:pt x="81528" y="60248"/>
                  </a:cubicBezTo>
                  <a:cubicBezTo>
                    <a:pt x="86511" y="49735"/>
                    <a:pt x="90381" y="39283"/>
                    <a:pt x="93062" y="29182"/>
                  </a:cubicBezTo>
                  <a:cubicBezTo>
                    <a:pt x="93763" y="28222"/>
                    <a:pt x="96825" y="24047"/>
                    <a:pt x="99278" y="19050"/>
                  </a:cubicBezTo>
                  <a:close/>
                  <a:moveTo>
                    <a:pt x="75221" y="13915"/>
                  </a:moveTo>
                  <a:lnTo>
                    <a:pt x="75221" y="13915"/>
                  </a:lnTo>
                  <a:cubicBezTo>
                    <a:pt x="75068" y="15835"/>
                    <a:pt x="74870" y="19812"/>
                    <a:pt x="75114" y="25464"/>
                  </a:cubicBezTo>
                  <a:cubicBezTo>
                    <a:pt x="75449" y="32945"/>
                    <a:pt x="76668" y="44997"/>
                    <a:pt x="80614" y="60004"/>
                  </a:cubicBezTo>
                  <a:cubicBezTo>
                    <a:pt x="80431" y="60385"/>
                    <a:pt x="80249" y="60751"/>
                    <a:pt x="80066" y="61132"/>
                  </a:cubicBezTo>
                  <a:cubicBezTo>
                    <a:pt x="79929" y="61406"/>
                    <a:pt x="79792" y="61695"/>
                    <a:pt x="79654" y="61985"/>
                  </a:cubicBezTo>
                  <a:cubicBezTo>
                    <a:pt x="79639" y="62000"/>
                    <a:pt x="79624" y="62030"/>
                    <a:pt x="79609" y="62061"/>
                  </a:cubicBezTo>
                  <a:cubicBezTo>
                    <a:pt x="75099" y="71248"/>
                    <a:pt x="69721" y="80405"/>
                    <a:pt x="63626" y="89288"/>
                  </a:cubicBezTo>
                  <a:cubicBezTo>
                    <a:pt x="53845" y="69786"/>
                    <a:pt x="50005" y="52721"/>
                    <a:pt x="48527" y="41782"/>
                  </a:cubicBezTo>
                  <a:cubicBezTo>
                    <a:pt x="47202" y="32031"/>
                    <a:pt x="47446" y="25312"/>
                    <a:pt x="47598" y="23103"/>
                  </a:cubicBezTo>
                  <a:cubicBezTo>
                    <a:pt x="52291" y="20802"/>
                    <a:pt x="56359" y="19751"/>
                    <a:pt x="60686" y="18623"/>
                  </a:cubicBezTo>
                  <a:cubicBezTo>
                    <a:pt x="64784" y="17557"/>
                    <a:pt x="69401" y="16338"/>
                    <a:pt x="75221" y="13915"/>
                  </a:cubicBezTo>
                  <a:close/>
                  <a:moveTo>
                    <a:pt x="99065" y="42346"/>
                  </a:moveTo>
                  <a:lnTo>
                    <a:pt x="99065" y="42346"/>
                  </a:lnTo>
                  <a:cubicBezTo>
                    <a:pt x="97694" y="54108"/>
                    <a:pt x="94403" y="65108"/>
                    <a:pt x="89253" y="75118"/>
                  </a:cubicBezTo>
                  <a:cubicBezTo>
                    <a:pt x="89238" y="75149"/>
                    <a:pt x="89207" y="75179"/>
                    <a:pt x="89192" y="75225"/>
                  </a:cubicBezTo>
                  <a:cubicBezTo>
                    <a:pt x="89025" y="75545"/>
                    <a:pt x="88857" y="75865"/>
                    <a:pt x="88689" y="76185"/>
                  </a:cubicBezTo>
                  <a:cubicBezTo>
                    <a:pt x="77826" y="85479"/>
                    <a:pt x="66811" y="90278"/>
                    <a:pt x="63002" y="91786"/>
                  </a:cubicBezTo>
                  <a:cubicBezTo>
                    <a:pt x="63306" y="91360"/>
                    <a:pt x="63596" y="90948"/>
                    <a:pt x="63885" y="90522"/>
                  </a:cubicBezTo>
                  <a:cubicBezTo>
                    <a:pt x="63916" y="90506"/>
                    <a:pt x="63931" y="90476"/>
                    <a:pt x="63946" y="90445"/>
                  </a:cubicBezTo>
                  <a:cubicBezTo>
                    <a:pt x="70239" y="81380"/>
                    <a:pt x="75754" y="71995"/>
                    <a:pt x="80386" y="62594"/>
                  </a:cubicBezTo>
                  <a:cubicBezTo>
                    <a:pt x="90274" y="55266"/>
                    <a:pt x="96353" y="46718"/>
                    <a:pt x="99065" y="42346"/>
                  </a:cubicBezTo>
                  <a:close/>
                  <a:moveTo>
                    <a:pt x="87470" y="78409"/>
                  </a:moveTo>
                  <a:lnTo>
                    <a:pt x="87470" y="78409"/>
                  </a:lnTo>
                  <a:cubicBezTo>
                    <a:pt x="84667" y="83346"/>
                    <a:pt x="81376" y="88053"/>
                    <a:pt x="77643" y="92441"/>
                  </a:cubicBezTo>
                  <a:cubicBezTo>
                    <a:pt x="74779" y="95839"/>
                    <a:pt x="71793" y="99206"/>
                    <a:pt x="68791" y="102436"/>
                  </a:cubicBezTo>
                  <a:cubicBezTo>
                    <a:pt x="68273" y="103015"/>
                    <a:pt x="67740" y="103579"/>
                    <a:pt x="67222" y="104127"/>
                  </a:cubicBezTo>
                  <a:cubicBezTo>
                    <a:pt x="58994" y="109749"/>
                    <a:pt x="49304" y="112720"/>
                    <a:pt x="45694" y="113695"/>
                  </a:cubicBezTo>
                  <a:cubicBezTo>
                    <a:pt x="51727" y="106855"/>
                    <a:pt x="57227" y="99937"/>
                    <a:pt x="62057" y="93127"/>
                  </a:cubicBezTo>
                  <a:cubicBezTo>
                    <a:pt x="63474" y="92624"/>
                    <a:pt x="75312" y="88251"/>
                    <a:pt x="87470" y="78409"/>
                  </a:cubicBezTo>
                  <a:close/>
                  <a:moveTo>
                    <a:pt x="46623" y="23590"/>
                  </a:moveTo>
                  <a:lnTo>
                    <a:pt x="46623" y="23590"/>
                  </a:lnTo>
                  <a:cubicBezTo>
                    <a:pt x="46486" y="26272"/>
                    <a:pt x="46364" y="32762"/>
                    <a:pt x="47598" y="41873"/>
                  </a:cubicBezTo>
                  <a:cubicBezTo>
                    <a:pt x="49091" y="52965"/>
                    <a:pt x="52992" y="70334"/>
                    <a:pt x="63017" y="90141"/>
                  </a:cubicBezTo>
                  <a:cubicBezTo>
                    <a:pt x="62590" y="90765"/>
                    <a:pt x="62148" y="91390"/>
                    <a:pt x="61722" y="92000"/>
                  </a:cubicBezTo>
                  <a:lnTo>
                    <a:pt x="61371" y="92472"/>
                  </a:lnTo>
                  <a:cubicBezTo>
                    <a:pt x="56389" y="99526"/>
                    <a:pt x="50660" y="106702"/>
                    <a:pt x="44353" y="113802"/>
                  </a:cubicBezTo>
                  <a:cubicBezTo>
                    <a:pt x="34145" y="101080"/>
                    <a:pt x="27639" y="83391"/>
                    <a:pt x="23982" y="70715"/>
                  </a:cubicBezTo>
                  <a:cubicBezTo>
                    <a:pt x="20569" y="58968"/>
                    <a:pt x="18924" y="49263"/>
                    <a:pt x="18482" y="46475"/>
                  </a:cubicBezTo>
                  <a:cubicBezTo>
                    <a:pt x="18513" y="46444"/>
                    <a:pt x="18543" y="46398"/>
                    <a:pt x="18589" y="46368"/>
                  </a:cubicBezTo>
                  <a:cubicBezTo>
                    <a:pt x="21438" y="43199"/>
                    <a:pt x="24714" y="39999"/>
                    <a:pt x="28325" y="36815"/>
                  </a:cubicBezTo>
                  <a:cubicBezTo>
                    <a:pt x="35348" y="30614"/>
                    <a:pt x="41199" y="26378"/>
                    <a:pt x="46623" y="23590"/>
                  </a:cubicBezTo>
                  <a:close/>
                  <a:moveTo>
                    <a:pt x="64556" y="106915"/>
                  </a:moveTo>
                  <a:lnTo>
                    <a:pt x="64556" y="106915"/>
                  </a:lnTo>
                  <a:cubicBezTo>
                    <a:pt x="57806" y="113848"/>
                    <a:pt x="51255" y="119759"/>
                    <a:pt x="44612" y="124894"/>
                  </a:cubicBezTo>
                  <a:cubicBezTo>
                    <a:pt x="43957" y="125397"/>
                    <a:pt x="43301" y="125899"/>
                    <a:pt x="42662" y="126372"/>
                  </a:cubicBezTo>
                  <a:cubicBezTo>
                    <a:pt x="37207" y="129008"/>
                    <a:pt x="30717" y="131354"/>
                    <a:pt x="27517" y="132451"/>
                  </a:cubicBezTo>
                  <a:cubicBezTo>
                    <a:pt x="33581" y="126722"/>
                    <a:pt x="39325" y="120841"/>
                    <a:pt x="44581" y="114945"/>
                  </a:cubicBezTo>
                  <a:cubicBezTo>
                    <a:pt x="45876" y="114625"/>
                    <a:pt x="55505" y="112218"/>
                    <a:pt x="64556" y="106915"/>
                  </a:cubicBezTo>
                  <a:close/>
                  <a:moveTo>
                    <a:pt x="17690" y="47374"/>
                  </a:moveTo>
                  <a:cubicBezTo>
                    <a:pt x="18269" y="50908"/>
                    <a:pt x="19930" y="60050"/>
                    <a:pt x="23083" y="70959"/>
                  </a:cubicBezTo>
                  <a:cubicBezTo>
                    <a:pt x="26786" y="83757"/>
                    <a:pt x="33368" y="101644"/>
                    <a:pt x="43728" y="114503"/>
                  </a:cubicBezTo>
                  <a:cubicBezTo>
                    <a:pt x="38182" y="120704"/>
                    <a:pt x="32118" y="126890"/>
                    <a:pt x="25689" y="132908"/>
                  </a:cubicBezTo>
                  <a:cubicBezTo>
                    <a:pt x="15923" y="122548"/>
                    <a:pt x="10209" y="111212"/>
                    <a:pt x="7177" y="103731"/>
                  </a:cubicBezTo>
                  <a:cubicBezTo>
                    <a:pt x="7025" y="103183"/>
                    <a:pt x="6857" y="102634"/>
                    <a:pt x="6690" y="102070"/>
                  </a:cubicBezTo>
                  <a:cubicBezTo>
                    <a:pt x="6095" y="100044"/>
                    <a:pt x="5486" y="97942"/>
                    <a:pt x="4922" y="95793"/>
                  </a:cubicBezTo>
                  <a:cubicBezTo>
                    <a:pt x="4861" y="95565"/>
                    <a:pt x="4724" y="95382"/>
                    <a:pt x="4541" y="95260"/>
                  </a:cubicBezTo>
                  <a:cubicBezTo>
                    <a:pt x="4633" y="95077"/>
                    <a:pt x="4663" y="94849"/>
                    <a:pt x="4617" y="94635"/>
                  </a:cubicBezTo>
                  <a:cubicBezTo>
                    <a:pt x="3246" y="89059"/>
                    <a:pt x="1890" y="81563"/>
                    <a:pt x="3673" y="73016"/>
                  </a:cubicBezTo>
                  <a:cubicBezTo>
                    <a:pt x="5455" y="64468"/>
                    <a:pt x="10041" y="56073"/>
                    <a:pt x="17690" y="47374"/>
                  </a:cubicBezTo>
                  <a:close/>
                  <a:moveTo>
                    <a:pt x="38990" y="129053"/>
                  </a:moveTo>
                  <a:lnTo>
                    <a:pt x="38990" y="129053"/>
                  </a:lnTo>
                  <a:cubicBezTo>
                    <a:pt x="32956" y="133335"/>
                    <a:pt x="27212" y="136808"/>
                    <a:pt x="20676" y="140678"/>
                  </a:cubicBezTo>
                  <a:lnTo>
                    <a:pt x="20661" y="140678"/>
                  </a:lnTo>
                  <a:cubicBezTo>
                    <a:pt x="20661" y="140678"/>
                    <a:pt x="20646" y="140678"/>
                    <a:pt x="20630" y="140693"/>
                  </a:cubicBezTo>
                  <a:lnTo>
                    <a:pt x="20006" y="141059"/>
                  </a:lnTo>
                  <a:cubicBezTo>
                    <a:pt x="19335" y="141455"/>
                    <a:pt x="18680" y="141851"/>
                    <a:pt x="18010" y="142248"/>
                  </a:cubicBezTo>
                  <a:lnTo>
                    <a:pt x="15450" y="143299"/>
                  </a:lnTo>
                  <a:cubicBezTo>
                    <a:pt x="19000" y="140267"/>
                    <a:pt x="22489" y="137159"/>
                    <a:pt x="25887" y="133990"/>
                  </a:cubicBezTo>
                  <a:cubicBezTo>
                    <a:pt x="26588" y="133761"/>
                    <a:pt x="32773" y="131704"/>
                    <a:pt x="38990" y="129053"/>
                  </a:cubicBezTo>
                  <a:close/>
                  <a:moveTo>
                    <a:pt x="8777" y="109627"/>
                  </a:moveTo>
                  <a:lnTo>
                    <a:pt x="8777" y="109627"/>
                  </a:lnTo>
                  <a:cubicBezTo>
                    <a:pt x="12144" y="116666"/>
                    <a:pt x="17339" y="125397"/>
                    <a:pt x="25003" y="133533"/>
                  </a:cubicBezTo>
                  <a:cubicBezTo>
                    <a:pt x="21118" y="137159"/>
                    <a:pt x="17096" y="140709"/>
                    <a:pt x="13043" y="144137"/>
                  </a:cubicBezTo>
                  <a:cubicBezTo>
                    <a:pt x="10940" y="140130"/>
                    <a:pt x="9752" y="130775"/>
                    <a:pt x="9310" y="126417"/>
                  </a:cubicBezTo>
                  <a:cubicBezTo>
                    <a:pt x="9402" y="125686"/>
                    <a:pt x="9478" y="124955"/>
                    <a:pt x="9554" y="124239"/>
                  </a:cubicBezTo>
                  <a:cubicBezTo>
                    <a:pt x="9889" y="120795"/>
                    <a:pt x="9965" y="117885"/>
                    <a:pt x="9767" y="115585"/>
                  </a:cubicBezTo>
                  <a:cubicBezTo>
                    <a:pt x="9600" y="113635"/>
                    <a:pt x="9234" y="111654"/>
                    <a:pt x="8777" y="109627"/>
                  </a:cubicBezTo>
                  <a:close/>
                  <a:moveTo>
                    <a:pt x="8792" y="130105"/>
                  </a:moveTo>
                  <a:cubicBezTo>
                    <a:pt x="9417" y="134965"/>
                    <a:pt x="10544" y="141531"/>
                    <a:pt x="12312" y="144731"/>
                  </a:cubicBezTo>
                  <a:cubicBezTo>
                    <a:pt x="10666" y="146102"/>
                    <a:pt x="8975" y="147504"/>
                    <a:pt x="7223" y="148890"/>
                  </a:cubicBezTo>
                  <a:cubicBezTo>
                    <a:pt x="6309" y="149485"/>
                    <a:pt x="5379" y="150109"/>
                    <a:pt x="4435" y="150734"/>
                  </a:cubicBezTo>
                  <a:cubicBezTo>
                    <a:pt x="5577" y="146285"/>
                    <a:pt x="7558" y="138088"/>
                    <a:pt x="8792" y="130105"/>
                  </a:cubicBezTo>
                  <a:close/>
                  <a:moveTo>
                    <a:pt x="96947" y="0"/>
                  </a:moveTo>
                  <a:cubicBezTo>
                    <a:pt x="96772" y="0"/>
                    <a:pt x="96599" y="51"/>
                    <a:pt x="96444" y="157"/>
                  </a:cubicBezTo>
                  <a:cubicBezTo>
                    <a:pt x="93961" y="1788"/>
                    <a:pt x="91508" y="3311"/>
                    <a:pt x="89177" y="4698"/>
                  </a:cubicBezTo>
                  <a:cubicBezTo>
                    <a:pt x="84225" y="7638"/>
                    <a:pt x="79731" y="9969"/>
                    <a:pt x="75434" y="11813"/>
                  </a:cubicBezTo>
                  <a:cubicBezTo>
                    <a:pt x="69294" y="14449"/>
                    <a:pt x="64678" y="15652"/>
                    <a:pt x="60213" y="16826"/>
                  </a:cubicBezTo>
                  <a:cubicBezTo>
                    <a:pt x="55810" y="17968"/>
                    <a:pt x="51636" y="19065"/>
                    <a:pt x="46775" y="21427"/>
                  </a:cubicBezTo>
                  <a:cubicBezTo>
                    <a:pt x="40925" y="24291"/>
                    <a:pt x="34678" y="28740"/>
                    <a:pt x="27090" y="35429"/>
                  </a:cubicBezTo>
                  <a:cubicBezTo>
                    <a:pt x="23434" y="38643"/>
                    <a:pt x="20112" y="41904"/>
                    <a:pt x="17202" y="45119"/>
                  </a:cubicBezTo>
                  <a:cubicBezTo>
                    <a:pt x="8792" y="54428"/>
                    <a:pt x="3764" y="63432"/>
                    <a:pt x="1844" y="72650"/>
                  </a:cubicBezTo>
                  <a:cubicBezTo>
                    <a:pt x="1" y="81548"/>
                    <a:pt x="1387" y="89318"/>
                    <a:pt x="2804" y="95077"/>
                  </a:cubicBezTo>
                  <a:cubicBezTo>
                    <a:pt x="2865" y="95306"/>
                    <a:pt x="3002" y="95489"/>
                    <a:pt x="3185" y="95610"/>
                  </a:cubicBezTo>
                  <a:cubicBezTo>
                    <a:pt x="3094" y="95808"/>
                    <a:pt x="3063" y="96037"/>
                    <a:pt x="3124" y="96250"/>
                  </a:cubicBezTo>
                  <a:cubicBezTo>
                    <a:pt x="3688" y="98429"/>
                    <a:pt x="4313" y="100547"/>
                    <a:pt x="4907" y="102604"/>
                  </a:cubicBezTo>
                  <a:cubicBezTo>
                    <a:pt x="6278" y="107235"/>
                    <a:pt x="7573" y="111608"/>
                    <a:pt x="7908" y="115737"/>
                  </a:cubicBezTo>
                  <a:cubicBezTo>
                    <a:pt x="8106" y="117931"/>
                    <a:pt x="8030" y="120734"/>
                    <a:pt x="7695" y="124056"/>
                  </a:cubicBezTo>
                  <a:cubicBezTo>
                    <a:pt x="6613" y="135026"/>
                    <a:pt x="3109" y="148601"/>
                    <a:pt x="2058" y="152501"/>
                  </a:cubicBezTo>
                  <a:lnTo>
                    <a:pt x="2012" y="152669"/>
                  </a:lnTo>
                  <a:cubicBezTo>
                    <a:pt x="2012" y="152669"/>
                    <a:pt x="2012" y="152684"/>
                    <a:pt x="2012" y="152699"/>
                  </a:cubicBezTo>
                  <a:cubicBezTo>
                    <a:pt x="1997" y="152730"/>
                    <a:pt x="1997" y="152760"/>
                    <a:pt x="1997" y="152791"/>
                  </a:cubicBezTo>
                  <a:cubicBezTo>
                    <a:pt x="1997" y="152821"/>
                    <a:pt x="1982" y="152852"/>
                    <a:pt x="1982" y="152882"/>
                  </a:cubicBezTo>
                  <a:cubicBezTo>
                    <a:pt x="1982" y="152913"/>
                    <a:pt x="1982" y="152943"/>
                    <a:pt x="1997" y="152974"/>
                  </a:cubicBezTo>
                  <a:cubicBezTo>
                    <a:pt x="1997" y="153004"/>
                    <a:pt x="1997" y="153035"/>
                    <a:pt x="1997" y="153050"/>
                  </a:cubicBezTo>
                  <a:cubicBezTo>
                    <a:pt x="2012" y="153080"/>
                    <a:pt x="2012" y="153111"/>
                    <a:pt x="2027" y="153141"/>
                  </a:cubicBezTo>
                  <a:cubicBezTo>
                    <a:pt x="2027" y="153172"/>
                    <a:pt x="2043" y="153202"/>
                    <a:pt x="2043" y="153233"/>
                  </a:cubicBezTo>
                  <a:cubicBezTo>
                    <a:pt x="2058" y="153263"/>
                    <a:pt x="2073" y="153278"/>
                    <a:pt x="2088" y="153309"/>
                  </a:cubicBezTo>
                  <a:cubicBezTo>
                    <a:pt x="2104" y="153339"/>
                    <a:pt x="2119" y="153370"/>
                    <a:pt x="2134" y="153400"/>
                  </a:cubicBezTo>
                  <a:cubicBezTo>
                    <a:pt x="2134" y="153400"/>
                    <a:pt x="2134" y="153415"/>
                    <a:pt x="2149" y="153431"/>
                  </a:cubicBezTo>
                  <a:cubicBezTo>
                    <a:pt x="2164" y="153446"/>
                    <a:pt x="2180" y="153476"/>
                    <a:pt x="2210" y="153507"/>
                  </a:cubicBezTo>
                  <a:lnTo>
                    <a:pt x="2225" y="153507"/>
                  </a:lnTo>
                  <a:cubicBezTo>
                    <a:pt x="2256" y="153553"/>
                    <a:pt x="2286" y="153583"/>
                    <a:pt x="2332" y="153629"/>
                  </a:cubicBezTo>
                  <a:cubicBezTo>
                    <a:pt x="2347" y="153629"/>
                    <a:pt x="2347" y="153644"/>
                    <a:pt x="2363" y="153644"/>
                  </a:cubicBezTo>
                  <a:cubicBezTo>
                    <a:pt x="2408" y="153674"/>
                    <a:pt x="2454" y="153705"/>
                    <a:pt x="2500" y="153720"/>
                  </a:cubicBezTo>
                  <a:cubicBezTo>
                    <a:pt x="2500" y="153735"/>
                    <a:pt x="2515" y="153735"/>
                    <a:pt x="2515" y="153735"/>
                  </a:cubicBezTo>
                  <a:cubicBezTo>
                    <a:pt x="2561" y="153751"/>
                    <a:pt x="2606" y="153781"/>
                    <a:pt x="2667" y="153796"/>
                  </a:cubicBezTo>
                  <a:lnTo>
                    <a:pt x="2682" y="153796"/>
                  </a:lnTo>
                  <a:cubicBezTo>
                    <a:pt x="2713" y="153796"/>
                    <a:pt x="2743" y="153812"/>
                    <a:pt x="2759" y="153812"/>
                  </a:cubicBezTo>
                  <a:cubicBezTo>
                    <a:pt x="2774" y="153812"/>
                    <a:pt x="2789" y="153812"/>
                    <a:pt x="2804" y="153827"/>
                  </a:cubicBezTo>
                  <a:lnTo>
                    <a:pt x="2926" y="153827"/>
                  </a:lnTo>
                  <a:cubicBezTo>
                    <a:pt x="2972" y="153827"/>
                    <a:pt x="3018" y="153827"/>
                    <a:pt x="3063" y="153812"/>
                  </a:cubicBezTo>
                  <a:cubicBezTo>
                    <a:pt x="3079" y="153812"/>
                    <a:pt x="3094" y="153812"/>
                    <a:pt x="3109" y="153796"/>
                  </a:cubicBezTo>
                  <a:cubicBezTo>
                    <a:pt x="3140" y="153796"/>
                    <a:pt x="3170" y="153796"/>
                    <a:pt x="3200" y="153781"/>
                  </a:cubicBezTo>
                  <a:cubicBezTo>
                    <a:pt x="3216" y="153781"/>
                    <a:pt x="3231" y="153766"/>
                    <a:pt x="3246" y="153766"/>
                  </a:cubicBezTo>
                  <a:cubicBezTo>
                    <a:pt x="3277" y="153751"/>
                    <a:pt x="3307" y="153735"/>
                    <a:pt x="3338" y="153720"/>
                  </a:cubicBezTo>
                  <a:cubicBezTo>
                    <a:pt x="3353" y="153720"/>
                    <a:pt x="3368" y="153705"/>
                    <a:pt x="3399" y="153690"/>
                  </a:cubicBezTo>
                  <a:cubicBezTo>
                    <a:pt x="3414" y="153674"/>
                    <a:pt x="3429" y="153674"/>
                    <a:pt x="3444" y="153659"/>
                  </a:cubicBezTo>
                  <a:cubicBezTo>
                    <a:pt x="9539" y="149454"/>
                    <a:pt x="15344" y="145996"/>
                    <a:pt x="20950" y="142659"/>
                  </a:cubicBezTo>
                  <a:lnTo>
                    <a:pt x="21575" y="142293"/>
                  </a:lnTo>
                  <a:lnTo>
                    <a:pt x="21621" y="142278"/>
                  </a:lnTo>
                  <a:cubicBezTo>
                    <a:pt x="29894" y="137372"/>
                    <a:pt x="37436" y="132786"/>
                    <a:pt x="45739" y="126372"/>
                  </a:cubicBezTo>
                  <a:cubicBezTo>
                    <a:pt x="53860" y="120095"/>
                    <a:pt x="61844" y="112690"/>
                    <a:pt x="70162" y="103701"/>
                  </a:cubicBezTo>
                  <a:cubicBezTo>
                    <a:pt x="73164" y="100455"/>
                    <a:pt x="76165" y="97058"/>
                    <a:pt x="79060" y="93645"/>
                  </a:cubicBezTo>
                  <a:cubicBezTo>
                    <a:pt x="83661" y="88236"/>
                    <a:pt x="87592" y="82370"/>
                    <a:pt x="90792" y="76185"/>
                  </a:cubicBezTo>
                  <a:cubicBezTo>
                    <a:pt x="90822" y="76154"/>
                    <a:pt x="90838" y="76108"/>
                    <a:pt x="90868" y="76078"/>
                  </a:cubicBezTo>
                  <a:cubicBezTo>
                    <a:pt x="96612" y="64925"/>
                    <a:pt x="100101" y="52569"/>
                    <a:pt x="101229" y="39329"/>
                  </a:cubicBezTo>
                  <a:cubicBezTo>
                    <a:pt x="101884" y="31802"/>
                    <a:pt x="101762" y="24078"/>
                    <a:pt x="100863" y="16368"/>
                  </a:cubicBezTo>
                  <a:cubicBezTo>
                    <a:pt x="99766" y="6846"/>
                    <a:pt x="97907" y="904"/>
                    <a:pt x="97831" y="645"/>
                  </a:cubicBezTo>
                  <a:cubicBezTo>
                    <a:pt x="97739" y="371"/>
                    <a:pt x="97526" y="157"/>
                    <a:pt x="97252" y="51"/>
                  </a:cubicBezTo>
                  <a:cubicBezTo>
                    <a:pt x="97151" y="17"/>
                    <a:pt x="97049" y="0"/>
                    <a:pt x="969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5" name="Shape 7155"/>
        <p:cNvGrpSpPr/>
        <p:nvPr/>
      </p:nvGrpSpPr>
      <p:grpSpPr>
        <a:xfrm>
          <a:off x="0" y="0"/>
          <a:ext cx="0" cy="0"/>
          <a:chOff x="0" y="0"/>
          <a:chExt cx="0" cy="0"/>
        </a:xfrm>
      </p:grpSpPr>
      <p:sp>
        <p:nvSpPr>
          <p:cNvPr id="7156" name="Google Shape;7156;p45"/>
          <p:cNvSpPr txBox="1"/>
          <p:nvPr>
            <p:ph type="title"/>
          </p:nvPr>
        </p:nvSpPr>
        <p:spPr>
          <a:xfrm>
            <a:off x="720000" y="445025"/>
            <a:ext cx="7710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Life cycle of a bee</a:t>
            </a:r>
            <a:endParaRPr/>
          </a:p>
        </p:txBody>
      </p:sp>
      <p:sp>
        <p:nvSpPr>
          <p:cNvPr id="7157" name="Google Shape;7157;p45"/>
          <p:cNvSpPr txBox="1"/>
          <p:nvPr>
            <p:ph idx="1" type="subTitle"/>
          </p:nvPr>
        </p:nvSpPr>
        <p:spPr>
          <a:xfrm>
            <a:off x="720000" y="1573925"/>
            <a:ext cx="4294800" cy="19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7158" name="Google Shape;7158;p45"/>
          <p:cNvGrpSpPr/>
          <p:nvPr/>
        </p:nvGrpSpPr>
        <p:grpSpPr>
          <a:xfrm rot="3599957">
            <a:off x="5829584" y="2037635"/>
            <a:ext cx="1960676" cy="1671194"/>
            <a:chOff x="3300574" y="2174825"/>
            <a:chExt cx="411552" cy="350789"/>
          </a:xfrm>
        </p:grpSpPr>
        <p:sp>
          <p:nvSpPr>
            <p:cNvPr id="7159" name="Google Shape;7159;p45"/>
            <p:cNvSpPr/>
            <p:nvPr/>
          </p:nvSpPr>
          <p:spPr>
            <a:xfrm>
              <a:off x="3376904" y="2177948"/>
              <a:ext cx="7450" cy="36557"/>
            </a:xfrm>
            <a:custGeom>
              <a:rect b="b" l="l" r="r" t="t"/>
              <a:pathLst>
                <a:path extrusionOk="0" h="10697" w="2180">
                  <a:moveTo>
                    <a:pt x="1951" y="10696"/>
                  </a:moveTo>
                  <a:cubicBezTo>
                    <a:pt x="2180" y="7283"/>
                    <a:pt x="1738" y="3535"/>
                    <a:pt x="1738" y="0"/>
                  </a:cubicBezTo>
                  <a:cubicBezTo>
                    <a:pt x="138" y="2453"/>
                    <a:pt x="1" y="7344"/>
                    <a:pt x="1951" y="106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5"/>
            <p:cNvSpPr/>
            <p:nvPr/>
          </p:nvSpPr>
          <p:spPr>
            <a:xfrm>
              <a:off x="3387214" y="2175918"/>
              <a:ext cx="11876" cy="39940"/>
            </a:xfrm>
            <a:custGeom>
              <a:rect b="b" l="l" r="r" t="t"/>
              <a:pathLst>
                <a:path extrusionOk="0" h="11687" w="3475">
                  <a:moveTo>
                    <a:pt x="2347" y="214"/>
                  </a:moveTo>
                  <a:cubicBezTo>
                    <a:pt x="854" y="3261"/>
                    <a:pt x="1" y="7847"/>
                    <a:pt x="1798" y="11686"/>
                  </a:cubicBezTo>
                  <a:cubicBezTo>
                    <a:pt x="1798" y="7512"/>
                    <a:pt x="2057" y="3474"/>
                    <a:pt x="3474" y="0"/>
                  </a:cubicBezTo>
                  <a:cubicBezTo>
                    <a:pt x="2819" y="488"/>
                    <a:pt x="3048" y="15"/>
                    <a:pt x="2347" y="2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45"/>
            <p:cNvSpPr/>
            <p:nvPr/>
          </p:nvSpPr>
          <p:spPr>
            <a:xfrm>
              <a:off x="3397628" y="2184872"/>
              <a:ext cx="9897" cy="26404"/>
            </a:xfrm>
            <a:custGeom>
              <a:rect b="b" l="l" r="r" t="t"/>
              <a:pathLst>
                <a:path extrusionOk="0" h="7726" w="2896">
                  <a:moveTo>
                    <a:pt x="2393" y="138"/>
                  </a:moveTo>
                  <a:cubicBezTo>
                    <a:pt x="1372" y="2439"/>
                    <a:pt x="1" y="4572"/>
                    <a:pt x="686" y="7725"/>
                  </a:cubicBezTo>
                  <a:cubicBezTo>
                    <a:pt x="1753" y="6781"/>
                    <a:pt x="1463" y="5181"/>
                    <a:pt x="1799" y="3916"/>
                  </a:cubicBezTo>
                  <a:cubicBezTo>
                    <a:pt x="2134" y="2652"/>
                    <a:pt x="2774" y="1433"/>
                    <a:pt x="2896" y="138"/>
                  </a:cubicBezTo>
                  <a:cubicBezTo>
                    <a:pt x="2698" y="184"/>
                    <a:pt x="2621" y="1"/>
                    <a:pt x="239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5"/>
            <p:cNvSpPr/>
            <p:nvPr/>
          </p:nvSpPr>
          <p:spPr>
            <a:xfrm>
              <a:off x="3300574" y="2174825"/>
              <a:ext cx="381092" cy="350789"/>
            </a:xfrm>
            <a:custGeom>
              <a:rect b="b" l="l" r="r" t="t"/>
              <a:pathLst>
                <a:path extrusionOk="0" h="102645" w="111512">
                  <a:moveTo>
                    <a:pt x="108099" y="50949"/>
                  </a:moveTo>
                  <a:cubicBezTo>
                    <a:pt x="107627" y="50553"/>
                    <a:pt x="107444" y="49822"/>
                    <a:pt x="107063" y="49426"/>
                  </a:cubicBezTo>
                  <a:cubicBezTo>
                    <a:pt x="106164" y="48496"/>
                    <a:pt x="104747" y="47613"/>
                    <a:pt x="103513" y="47034"/>
                  </a:cubicBezTo>
                  <a:cubicBezTo>
                    <a:pt x="101578" y="46135"/>
                    <a:pt x="98653" y="45266"/>
                    <a:pt x="95941" y="45860"/>
                  </a:cubicBezTo>
                  <a:cubicBezTo>
                    <a:pt x="92802" y="43758"/>
                    <a:pt x="88490" y="42966"/>
                    <a:pt x="84346" y="42463"/>
                  </a:cubicBezTo>
                  <a:cubicBezTo>
                    <a:pt x="80857" y="42021"/>
                    <a:pt x="76881" y="42158"/>
                    <a:pt x="73102" y="43027"/>
                  </a:cubicBezTo>
                  <a:cubicBezTo>
                    <a:pt x="73651" y="41853"/>
                    <a:pt x="73772" y="40482"/>
                    <a:pt x="74397" y="39339"/>
                  </a:cubicBezTo>
                  <a:cubicBezTo>
                    <a:pt x="81162" y="38349"/>
                    <a:pt x="90121" y="37892"/>
                    <a:pt x="97815" y="34281"/>
                  </a:cubicBezTo>
                  <a:cubicBezTo>
                    <a:pt x="104686" y="31051"/>
                    <a:pt x="108724" y="25688"/>
                    <a:pt x="107688" y="18603"/>
                  </a:cubicBezTo>
                  <a:cubicBezTo>
                    <a:pt x="109927" y="15983"/>
                    <a:pt x="111512" y="7329"/>
                    <a:pt x="107200" y="5622"/>
                  </a:cubicBezTo>
                  <a:cubicBezTo>
                    <a:pt x="98836" y="8654"/>
                    <a:pt x="93777" y="13408"/>
                    <a:pt x="87317" y="17506"/>
                  </a:cubicBezTo>
                  <a:cubicBezTo>
                    <a:pt x="81634" y="21117"/>
                    <a:pt x="76012" y="24484"/>
                    <a:pt x="70497" y="28354"/>
                  </a:cubicBezTo>
                  <a:cubicBezTo>
                    <a:pt x="70207" y="27745"/>
                    <a:pt x="69659" y="27653"/>
                    <a:pt x="69369" y="27044"/>
                  </a:cubicBezTo>
                  <a:cubicBezTo>
                    <a:pt x="70573" y="25444"/>
                    <a:pt x="71472" y="23966"/>
                    <a:pt x="72355" y="22260"/>
                  </a:cubicBezTo>
                  <a:cubicBezTo>
                    <a:pt x="73605" y="19853"/>
                    <a:pt x="75311" y="17491"/>
                    <a:pt x="73788" y="13911"/>
                  </a:cubicBezTo>
                  <a:cubicBezTo>
                    <a:pt x="72782" y="11580"/>
                    <a:pt x="72264" y="8578"/>
                    <a:pt x="70923" y="5988"/>
                  </a:cubicBezTo>
                  <a:cubicBezTo>
                    <a:pt x="70451" y="5074"/>
                    <a:pt x="69384" y="4556"/>
                    <a:pt x="68760" y="3657"/>
                  </a:cubicBezTo>
                  <a:cubicBezTo>
                    <a:pt x="68135" y="2758"/>
                    <a:pt x="68287" y="1554"/>
                    <a:pt x="67206" y="1097"/>
                  </a:cubicBezTo>
                  <a:cubicBezTo>
                    <a:pt x="66002" y="1463"/>
                    <a:pt x="66596" y="3322"/>
                    <a:pt x="67221" y="4175"/>
                  </a:cubicBezTo>
                  <a:cubicBezTo>
                    <a:pt x="65758" y="6933"/>
                    <a:pt x="67602" y="13316"/>
                    <a:pt x="70314" y="15251"/>
                  </a:cubicBezTo>
                  <a:cubicBezTo>
                    <a:pt x="67678" y="17826"/>
                    <a:pt x="66474" y="21102"/>
                    <a:pt x="66231" y="24850"/>
                  </a:cubicBezTo>
                  <a:cubicBezTo>
                    <a:pt x="65423" y="24682"/>
                    <a:pt x="64524" y="24682"/>
                    <a:pt x="63823" y="24302"/>
                  </a:cubicBezTo>
                  <a:cubicBezTo>
                    <a:pt x="64555" y="17659"/>
                    <a:pt x="58003" y="13636"/>
                    <a:pt x="53463" y="12951"/>
                  </a:cubicBezTo>
                  <a:cubicBezTo>
                    <a:pt x="54606" y="10345"/>
                    <a:pt x="55840" y="7405"/>
                    <a:pt x="58384" y="5302"/>
                  </a:cubicBezTo>
                  <a:cubicBezTo>
                    <a:pt x="60273" y="3733"/>
                    <a:pt x="63595" y="3124"/>
                    <a:pt x="62041" y="473"/>
                  </a:cubicBezTo>
                  <a:cubicBezTo>
                    <a:pt x="59405" y="0"/>
                    <a:pt x="59222" y="1996"/>
                    <a:pt x="58476" y="3047"/>
                  </a:cubicBezTo>
                  <a:cubicBezTo>
                    <a:pt x="57409" y="4510"/>
                    <a:pt x="54895" y="7131"/>
                    <a:pt x="53691" y="9111"/>
                  </a:cubicBezTo>
                  <a:cubicBezTo>
                    <a:pt x="52945" y="10376"/>
                    <a:pt x="52488" y="12646"/>
                    <a:pt x="51680" y="13225"/>
                  </a:cubicBezTo>
                  <a:cubicBezTo>
                    <a:pt x="50431" y="14109"/>
                    <a:pt x="48923" y="13941"/>
                    <a:pt x="47749" y="14733"/>
                  </a:cubicBezTo>
                  <a:cubicBezTo>
                    <a:pt x="44824" y="10026"/>
                    <a:pt x="40406" y="7024"/>
                    <a:pt x="34768" y="8730"/>
                  </a:cubicBezTo>
                  <a:cubicBezTo>
                    <a:pt x="34403" y="9553"/>
                    <a:pt x="34723" y="10848"/>
                    <a:pt x="35591" y="11183"/>
                  </a:cubicBezTo>
                  <a:cubicBezTo>
                    <a:pt x="36688" y="11595"/>
                    <a:pt x="36993" y="10544"/>
                    <a:pt x="37846" y="10239"/>
                  </a:cubicBezTo>
                  <a:cubicBezTo>
                    <a:pt x="42112" y="8700"/>
                    <a:pt x="44154" y="12433"/>
                    <a:pt x="46622" y="15465"/>
                  </a:cubicBezTo>
                  <a:cubicBezTo>
                    <a:pt x="44763" y="18710"/>
                    <a:pt x="40345" y="22808"/>
                    <a:pt x="42813" y="27867"/>
                  </a:cubicBezTo>
                  <a:cubicBezTo>
                    <a:pt x="43575" y="29436"/>
                    <a:pt x="44855" y="30442"/>
                    <a:pt x="46211" y="31325"/>
                  </a:cubicBezTo>
                  <a:cubicBezTo>
                    <a:pt x="45571" y="31615"/>
                    <a:pt x="45434" y="32803"/>
                    <a:pt x="44992" y="32758"/>
                  </a:cubicBezTo>
                  <a:cubicBezTo>
                    <a:pt x="41823" y="29543"/>
                    <a:pt x="38379" y="26846"/>
                    <a:pt x="34509" y="25048"/>
                  </a:cubicBezTo>
                  <a:cubicBezTo>
                    <a:pt x="34707" y="22641"/>
                    <a:pt x="36993" y="18984"/>
                    <a:pt x="35774" y="16242"/>
                  </a:cubicBezTo>
                  <a:cubicBezTo>
                    <a:pt x="35530" y="15693"/>
                    <a:pt x="34723" y="14992"/>
                    <a:pt x="34281" y="14353"/>
                  </a:cubicBezTo>
                  <a:cubicBezTo>
                    <a:pt x="33854" y="13728"/>
                    <a:pt x="33550" y="12738"/>
                    <a:pt x="32681" y="12677"/>
                  </a:cubicBezTo>
                  <a:cubicBezTo>
                    <a:pt x="32133" y="13469"/>
                    <a:pt x="32315" y="14733"/>
                    <a:pt x="32849" y="15693"/>
                  </a:cubicBezTo>
                  <a:cubicBezTo>
                    <a:pt x="32376" y="16044"/>
                    <a:pt x="32346" y="16547"/>
                    <a:pt x="32148" y="17141"/>
                  </a:cubicBezTo>
                  <a:cubicBezTo>
                    <a:pt x="31569" y="18908"/>
                    <a:pt x="30274" y="24972"/>
                    <a:pt x="31493" y="27273"/>
                  </a:cubicBezTo>
                  <a:cubicBezTo>
                    <a:pt x="31767" y="27775"/>
                    <a:pt x="32666" y="28126"/>
                    <a:pt x="33138" y="28583"/>
                  </a:cubicBezTo>
                  <a:cubicBezTo>
                    <a:pt x="34281" y="29710"/>
                    <a:pt x="35256" y="31066"/>
                    <a:pt x="36901" y="32102"/>
                  </a:cubicBezTo>
                  <a:cubicBezTo>
                    <a:pt x="39537" y="33763"/>
                    <a:pt x="41716" y="34723"/>
                    <a:pt x="44398" y="35530"/>
                  </a:cubicBezTo>
                  <a:cubicBezTo>
                    <a:pt x="44078" y="36262"/>
                    <a:pt x="44291" y="37267"/>
                    <a:pt x="43636" y="37846"/>
                  </a:cubicBezTo>
                  <a:cubicBezTo>
                    <a:pt x="30990" y="40315"/>
                    <a:pt x="14459" y="42097"/>
                    <a:pt x="1478" y="46546"/>
                  </a:cubicBezTo>
                  <a:cubicBezTo>
                    <a:pt x="533" y="46866"/>
                    <a:pt x="0" y="49365"/>
                    <a:pt x="122" y="50081"/>
                  </a:cubicBezTo>
                  <a:cubicBezTo>
                    <a:pt x="777" y="54438"/>
                    <a:pt x="4312" y="54636"/>
                    <a:pt x="6948" y="55611"/>
                  </a:cubicBezTo>
                  <a:cubicBezTo>
                    <a:pt x="8913" y="57531"/>
                    <a:pt x="11762" y="57897"/>
                    <a:pt x="14185" y="58796"/>
                  </a:cubicBezTo>
                  <a:cubicBezTo>
                    <a:pt x="15266" y="59207"/>
                    <a:pt x="16424" y="59816"/>
                    <a:pt x="17521" y="60060"/>
                  </a:cubicBezTo>
                  <a:cubicBezTo>
                    <a:pt x="27516" y="62285"/>
                    <a:pt x="40055" y="53676"/>
                    <a:pt x="47749" y="48405"/>
                  </a:cubicBezTo>
                  <a:cubicBezTo>
                    <a:pt x="48542" y="49365"/>
                    <a:pt x="50172" y="50050"/>
                    <a:pt x="50736" y="50644"/>
                  </a:cubicBezTo>
                  <a:cubicBezTo>
                    <a:pt x="44580" y="54408"/>
                    <a:pt x="38791" y="58369"/>
                    <a:pt x="34631" y="63123"/>
                  </a:cubicBezTo>
                  <a:cubicBezTo>
                    <a:pt x="33961" y="63123"/>
                    <a:pt x="33169" y="63443"/>
                    <a:pt x="32498" y="63854"/>
                  </a:cubicBezTo>
                  <a:cubicBezTo>
                    <a:pt x="30198" y="65271"/>
                    <a:pt x="26617" y="70969"/>
                    <a:pt x="26465" y="72737"/>
                  </a:cubicBezTo>
                  <a:cubicBezTo>
                    <a:pt x="26389" y="73559"/>
                    <a:pt x="26770" y="74397"/>
                    <a:pt x="26937" y="75144"/>
                  </a:cubicBezTo>
                  <a:cubicBezTo>
                    <a:pt x="26724" y="76667"/>
                    <a:pt x="25657" y="77749"/>
                    <a:pt x="25216" y="79151"/>
                  </a:cubicBezTo>
                  <a:cubicBezTo>
                    <a:pt x="27379" y="80126"/>
                    <a:pt x="28187" y="77383"/>
                    <a:pt x="28369" y="75845"/>
                  </a:cubicBezTo>
                  <a:cubicBezTo>
                    <a:pt x="32666" y="74397"/>
                    <a:pt x="33641" y="70192"/>
                    <a:pt x="36094" y="67404"/>
                  </a:cubicBezTo>
                  <a:cubicBezTo>
                    <a:pt x="40619" y="65667"/>
                    <a:pt x="43392" y="61995"/>
                    <a:pt x="46835" y="59314"/>
                  </a:cubicBezTo>
                  <a:cubicBezTo>
                    <a:pt x="44489" y="63290"/>
                    <a:pt x="41807" y="68897"/>
                    <a:pt x="40330" y="73834"/>
                  </a:cubicBezTo>
                  <a:cubicBezTo>
                    <a:pt x="39598" y="76287"/>
                    <a:pt x="39111" y="79943"/>
                    <a:pt x="41350" y="81345"/>
                  </a:cubicBezTo>
                  <a:cubicBezTo>
                    <a:pt x="40482" y="83737"/>
                    <a:pt x="38501" y="86647"/>
                    <a:pt x="39461" y="89862"/>
                  </a:cubicBezTo>
                  <a:cubicBezTo>
                    <a:pt x="40116" y="92056"/>
                    <a:pt x="43224" y="96825"/>
                    <a:pt x="44824" y="97602"/>
                  </a:cubicBezTo>
                  <a:cubicBezTo>
                    <a:pt x="46028" y="98181"/>
                    <a:pt x="47460" y="97571"/>
                    <a:pt x="48054" y="98546"/>
                  </a:cubicBezTo>
                  <a:cubicBezTo>
                    <a:pt x="48603" y="99460"/>
                    <a:pt x="47963" y="101929"/>
                    <a:pt x="49105" y="102645"/>
                  </a:cubicBezTo>
                  <a:cubicBezTo>
                    <a:pt x="51178" y="101411"/>
                    <a:pt x="50446" y="97937"/>
                    <a:pt x="48907" y="96032"/>
                  </a:cubicBezTo>
                  <a:cubicBezTo>
                    <a:pt x="48892" y="91781"/>
                    <a:pt x="44931" y="85916"/>
                    <a:pt x="44458" y="80964"/>
                  </a:cubicBezTo>
                  <a:cubicBezTo>
                    <a:pt x="45296" y="80827"/>
                    <a:pt x="45571" y="80415"/>
                    <a:pt x="46043" y="80095"/>
                  </a:cubicBezTo>
                  <a:cubicBezTo>
                    <a:pt x="47506" y="73757"/>
                    <a:pt x="47673" y="66094"/>
                    <a:pt x="50629" y="60929"/>
                  </a:cubicBezTo>
                  <a:cubicBezTo>
                    <a:pt x="50873" y="64966"/>
                    <a:pt x="52594" y="70984"/>
                    <a:pt x="54255" y="75083"/>
                  </a:cubicBezTo>
                  <a:cubicBezTo>
                    <a:pt x="56723" y="81192"/>
                    <a:pt x="60228" y="86875"/>
                    <a:pt x="65134" y="89496"/>
                  </a:cubicBezTo>
                  <a:cubicBezTo>
                    <a:pt x="65941" y="89923"/>
                    <a:pt x="66901" y="90014"/>
                    <a:pt x="67709" y="90502"/>
                  </a:cubicBezTo>
                  <a:cubicBezTo>
                    <a:pt x="71731" y="92985"/>
                    <a:pt x="76332" y="97861"/>
                    <a:pt x="82670" y="94813"/>
                  </a:cubicBezTo>
                  <a:cubicBezTo>
                    <a:pt x="85321" y="93534"/>
                    <a:pt x="85260" y="90730"/>
                    <a:pt x="86174" y="88490"/>
                  </a:cubicBezTo>
                  <a:cubicBezTo>
                    <a:pt x="87211" y="85931"/>
                    <a:pt x="88902" y="83386"/>
                    <a:pt x="89450" y="80537"/>
                  </a:cubicBezTo>
                  <a:cubicBezTo>
                    <a:pt x="91400" y="70405"/>
                    <a:pt x="84940" y="57988"/>
                    <a:pt x="79227" y="50005"/>
                  </a:cubicBezTo>
                  <a:cubicBezTo>
                    <a:pt x="85169" y="52518"/>
                    <a:pt x="90837" y="56861"/>
                    <a:pt x="95316" y="62132"/>
                  </a:cubicBezTo>
                  <a:cubicBezTo>
                    <a:pt x="96367" y="63366"/>
                    <a:pt x="97007" y="64235"/>
                    <a:pt x="98257" y="64722"/>
                  </a:cubicBezTo>
                  <a:cubicBezTo>
                    <a:pt x="100984" y="68501"/>
                    <a:pt x="102843" y="74032"/>
                    <a:pt x="106911" y="75113"/>
                  </a:cubicBezTo>
                  <a:cubicBezTo>
                    <a:pt x="107642" y="76469"/>
                    <a:pt x="107078" y="77795"/>
                    <a:pt x="108008" y="78831"/>
                  </a:cubicBezTo>
                  <a:cubicBezTo>
                    <a:pt x="110339" y="78755"/>
                    <a:pt x="109470" y="75418"/>
                    <a:pt x="108495" y="73712"/>
                  </a:cubicBezTo>
                  <a:cubicBezTo>
                    <a:pt x="109333" y="72554"/>
                    <a:pt x="109440" y="70847"/>
                    <a:pt x="108922" y="69476"/>
                  </a:cubicBezTo>
                  <a:cubicBezTo>
                    <a:pt x="108708" y="68882"/>
                    <a:pt x="108114" y="68440"/>
                    <a:pt x="107840" y="67785"/>
                  </a:cubicBezTo>
                  <a:cubicBezTo>
                    <a:pt x="107672" y="67374"/>
                    <a:pt x="107718" y="66734"/>
                    <a:pt x="107520" y="66353"/>
                  </a:cubicBezTo>
                  <a:cubicBezTo>
                    <a:pt x="106195" y="63778"/>
                    <a:pt x="103102" y="63001"/>
                    <a:pt x="101349" y="61782"/>
                  </a:cubicBezTo>
                  <a:cubicBezTo>
                    <a:pt x="98135" y="53570"/>
                    <a:pt x="89953" y="51772"/>
                    <a:pt x="84544" y="48024"/>
                  </a:cubicBezTo>
                  <a:cubicBezTo>
                    <a:pt x="88536" y="49136"/>
                    <a:pt x="92833" y="49669"/>
                    <a:pt x="96581" y="51284"/>
                  </a:cubicBezTo>
                  <a:cubicBezTo>
                    <a:pt x="97144" y="51345"/>
                    <a:pt x="97266" y="51102"/>
                    <a:pt x="97800" y="50858"/>
                  </a:cubicBezTo>
                  <a:cubicBezTo>
                    <a:pt x="100618" y="52564"/>
                    <a:pt x="103452" y="54255"/>
                    <a:pt x="107642" y="53158"/>
                  </a:cubicBezTo>
                  <a:cubicBezTo>
                    <a:pt x="108678" y="53524"/>
                    <a:pt x="110674" y="54453"/>
                    <a:pt x="111481" y="52869"/>
                  </a:cubicBezTo>
                  <a:cubicBezTo>
                    <a:pt x="111161" y="51117"/>
                    <a:pt x="109135" y="51818"/>
                    <a:pt x="108099" y="509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45"/>
            <p:cNvSpPr/>
            <p:nvPr/>
          </p:nvSpPr>
          <p:spPr>
            <a:xfrm>
              <a:off x="3682654" y="2186383"/>
              <a:ext cx="11250" cy="33379"/>
            </a:xfrm>
            <a:custGeom>
              <a:rect b="b" l="l" r="r" t="t"/>
              <a:pathLst>
                <a:path extrusionOk="0" h="9767" w="3292">
                  <a:moveTo>
                    <a:pt x="0" y="153"/>
                  </a:moveTo>
                  <a:cubicBezTo>
                    <a:pt x="442" y="3215"/>
                    <a:pt x="1326" y="7070"/>
                    <a:pt x="1890" y="9767"/>
                  </a:cubicBezTo>
                  <a:cubicBezTo>
                    <a:pt x="3291" y="7527"/>
                    <a:pt x="2118" y="2926"/>
                    <a:pt x="457" y="1"/>
                  </a:cubicBezTo>
                  <a:cubicBezTo>
                    <a:pt x="305" y="62"/>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5"/>
            <p:cNvSpPr/>
            <p:nvPr/>
          </p:nvSpPr>
          <p:spPr>
            <a:xfrm>
              <a:off x="3695046" y="2186851"/>
              <a:ext cx="7450" cy="26404"/>
            </a:xfrm>
            <a:custGeom>
              <a:rect b="b" l="l" r="r" t="t"/>
              <a:pathLst>
                <a:path extrusionOk="0" h="7726" w="2180">
                  <a:moveTo>
                    <a:pt x="0" y="153"/>
                  </a:moveTo>
                  <a:cubicBezTo>
                    <a:pt x="290" y="2606"/>
                    <a:pt x="458" y="5653"/>
                    <a:pt x="869" y="7725"/>
                  </a:cubicBezTo>
                  <a:cubicBezTo>
                    <a:pt x="2179" y="5989"/>
                    <a:pt x="2042" y="2317"/>
                    <a:pt x="458" y="1"/>
                  </a:cubicBezTo>
                  <a:cubicBezTo>
                    <a:pt x="305" y="47"/>
                    <a:pt x="153" y="107"/>
                    <a:pt x="0" y="1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5"/>
            <p:cNvSpPr/>
            <p:nvPr/>
          </p:nvSpPr>
          <p:spPr>
            <a:xfrm>
              <a:off x="3705148" y="2190655"/>
              <a:ext cx="6979" cy="19579"/>
            </a:xfrm>
            <a:custGeom>
              <a:rect b="b" l="l" r="r" t="t"/>
              <a:pathLst>
                <a:path extrusionOk="0" h="5729" w="2042">
                  <a:moveTo>
                    <a:pt x="0" y="5729"/>
                  </a:moveTo>
                  <a:cubicBezTo>
                    <a:pt x="1371" y="4906"/>
                    <a:pt x="2042" y="1676"/>
                    <a:pt x="275" y="0"/>
                  </a:cubicBezTo>
                  <a:cubicBezTo>
                    <a:pt x="366" y="1996"/>
                    <a:pt x="46" y="3794"/>
                    <a:pt x="0" y="57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45"/>
            <p:cNvSpPr/>
            <p:nvPr/>
          </p:nvSpPr>
          <p:spPr>
            <a:xfrm>
              <a:off x="3310256" y="2371331"/>
              <a:ext cx="28591" cy="19217"/>
            </a:xfrm>
            <a:custGeom>
              <a:rect b="b" l="l" r="r" t="t"/>
              <a:pathLst>
                <a:path extrusionOk="0" h="5623" w="8366">
                  <a:moveTo>
                    <a:pt x="1" y="549"/>
                  </a:moveTo>
                  <a:cubicBezTo>
                    <a:pt x="946" y="1997"/>
                    <a:pt x="2728" y="3596"/>
                    <a:pt x="4374" y="4373"/>
                  </a:cubicBezTo>
                  <a:cubicBezTo>
                    <a:pt x="5501" y="4891"/>
                    <a:pt x="7588" y="5623"/>
                    <a:pt x="8365" y="4038"/>
                  </a:cubicBezTo>
                  <a:cubicBezTo>
                    <a:pt x="5227" y="3490"/>
                    <a:pt x="2637" y="1844"/>
                    <a:pt x="138" y="1"/>
                  </a:cubicBezTo>
                  <a:cubicBezTo>
                    <a:pt x="123" y="199"/>
                    <a:pt x="92" y="397"/>
                    <a:pt x="1" y="5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45"/>
            <p:cNvSpPr/>
            <p:nvPr/>
          </p:nvSpPr>
          <p:spPr>
            <a:xfrm>
              <a:off x="3310987" y="2381953"/>
              <a:ext cx="20519" cy="10888"/>
            </a:xfrm>
            <a:custGeom>
              <a:rect b="b" l="l" r="r" t="t"/>
              <a:pathLst>
                <a:path extrusionOk="0" h="3186" w="6004">
                  <a:moveTo>
                    <a:pt x="0" y="107"/>
                  </a:moveTo>
                  <a:cubicBezTo>
                    <a:pt x="1326" y="2530"/>
                    <a:pt x="3626" y="2926"/>
                    <a:pt x="6003" y="3185"/>
                  </a:cubicBezTo>
                  <a:cubicBezTo>
                    <a:pt x="4419" y="1494"/>
                    <a:pt x="2118" y="1235"/>
                    <a:pt x="305" y="1"/>
                  </a:cubicBezTo>
                  <a:cubicBezTo>
                    <a:pt x="214" y="31"/>
                    <a:pt x="107" y="77"/>
                    <a:pt x="0"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45"/>
            <p:cNvSpPr/>
            <p:nvPr/>
          </p:nvSpPr>
          <p:spPr>
            <a:xfrm>
              <a:off x="3312289" y="2392991"/>
              <a:ext cx="22600" cy="12136"/>
            </a:xfrm>
            <a:custGeom>
              <a:rect b="b" l="l" r="r" t="t"/>
              <a:pathLst>
                <a:path extrusionOk="0" h="3551" w="6613">
                  <a:moveTo>
                    <a:pt x="6613" y="2362"/>
                  </a:moveTo>
                  <a:cubicBezTo>
                    <a:pt x="4403" y="1601"/>
                    <a:pt x="2285" y="625"/>
                    <a:pt x="0" y="1"/>
                  </a:cubicBezTo>
                  <a:cubicBezTo>
                    <a:pt x="549" y="2804"/>
                    <a:pt x="4525" y="3551"/>
                    <a:pt x="6613"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45"/>
            <p:cNvSpPr/>
            <p:nvPr/>
          </p:nvSpPr>
          <p:spPr>
            <a:xfrm>
              <a:off x="3411998" y="2232099"/>
              <a:ext cx="8335" cy="24527"/>
            </a:xfrm>
            <a:custGeom>
              <a:rect b="b" l="l" r="r" t="t"/>
              <a:pathLst>
                <a:path extrusionOk="0" h="7177" w="2439">
                  <a:moveTo>
                    <a:pt x="656" y="7177"/>
                  </a:moveTo>
                  <a:cubicBezTo>
                    <a:pt x="854" y="4724"/>
                    <a:pt x="2439" y="2941"/>
                    <a:pt x="1646" y="1"/>
                  </a:cubicBezTo>
                  <a:cubicBezTo>
                    <a:pt x="1" y="1662"/>
                    <a:pt x="275" y="4937"/>
                    <a:pt x="656" y="717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5"/>
            <p:cNvSpPr/>
            <p:nvPr/>
          </p:nvSpPr>
          <p:spPr>
            <a:xfrm>
              <a:off x="3532175" y="2193464"/>
              <a:ext cx="12710" cy="26352"/>
            </a:xfrm>
            <a:custGeom>
              <a:rect b="b" l="l" r="r" t="t"/>
              <a:pathLst>
                <a:path extrusionOk="0" h="7711" w="3719">
                  <a:moveTo>
                    <a:pt x="3718" y="7710"/>
                  </a:moveTo>
                  <a:cubicBezTo>
                    <a:pt x="3276" y="5486"/>
                    <a:pt x="2423" y="1235"/>
                    <a:pt x="747" y="1"/>
                  </a:cubicBezTo>
                  <a:cubicBezTo>
                    <a:pt x="0" y="2515"/>
                    <a:pt x="2362" y="5653"/>
                    <a:pt x="3718" y="77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5"/>
            <p:cNvSpPr/>
            <p:nvPr/>
          </p:nvSpPr>
          <p:spPr>
            <a:xfrm>
              <a:off x="3416632" y="2265529"/>
              <a:ext cx="30361" cy="22029"/>
            </a:xfrm>
            <a:custGeom>
              <a:rect b="b" l="l" r="r" t="t"/>
              <a:pathLst>
                <a:path extrusionOk="0" h="6446" w="8884">
                  <a:moveTo>
                    <a:pt x="1" y="930"/>
                  </a:moveTo>
                  <a:cubicBezTo>
                    <a:pt x="2774" y="3139"/>
                    <a:pt x="5440" y="5577"/>
                    <a:pt x="8883" y="6445"/>
                  </a:cubicBezTo>
                  <a:cubicBezTo>
                    <a:pt x="6278" y="4038"/>
                    <a:pt x="3627" y="1737"/>
                    <a:pt x="702" y="0"/>
                  </a:cubicBezTo>
                  <a:cubicBezTo>
                    <a:pt x="184" y="168"/>
                    <a:pt x="169" y="579"/>
                    <a:pt x="1" y="93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5"/>
            <p:cNvSpPr/>
            <p:nvPr/>
          </p:nvSpPr>
          <p:spPr>
            <a:xfrm>
              <a:off x="3531809" y="2202315"/>
              <a:ext cx="136997" cy="97218"/>
            </a:xfrm>
            <a:custGeom>
              <a:rect b="b" l="l" r="r" t="t"/>
              <a:pathLst>
                <a:path extrusionOk="0" h="28447" w="40087">
                  <a:moveTo>
                    <a:pt x="38334" y="549"/>
                  </a:moveTo>
                  <a:cubicBezTo>
                    <a:pt x="30488" y="4556"/>
                    <a:pt x="24043" y="9005"/>
                    <a:pt x="16913" y="13469"/>
                  </a:cubicBezTo>
                  <a:cubicBezTo>
                    <a:pt x="11626" y="16791"/>
                    <a:pt x="6476" y="20204"/>
                    <a:pt x="1524" y="23495"/>
                  </a:cubicBezTo>
                  <a:cubicBezTo>
                    <a:pt x="1022" y="23830"/>
                    <a:pt x="77" y="24317"/>
                    <a:pt x="1" y="25049"/>
                  </a:cubicBezTo>
                  <a:cubicBezTo>
                    <a:pt x="686" y="25323"/>
                    <a:pt x="2119" y="24363"/>
                    <a:pt x="2911" y="24058"/>
                  </a:cubicBezTo>
                  <a:cubicBezTo>
                    <a:pt x="10102" y="21240"/>
                    <a:pt x="15557" y="18071"/>
                    <a:pt x="21483" y="15343"/>
                  </a:cubicBezTo>
                  <a:cubicBezTo>
                    <a:pt x="15953" y="19472"/>
                    <a:pt x="9081" y="22916"/>
                    <a:pt x="1753" y="26161"/>
                  </a:cubicBezTo>
                  <a:cubicBezTo>
                    <a:pt x="5212" y="25673"/>
                    <a:pt x="9950" y="24150"/>
                    <a:pt x="13546" y="23159"/>
                  </a:cubicBezTo>
                  <a:cubicBezTo>
                    <a:pt x="15663" y="22580"/>
                    <a:pt x="17979" y="21179"/>
                    <a:pt x="19792" y="21895"/>
                  </a:cubicBezTo>
                  <a:cubicBezTo>
                    <a:pt x="14627" y="23891"/>
                    <a:pt x="7253" y="26115"/>
                    <a:pt x="2423" y="27121"/>
                  </a:cubicBezTo>
                  <a:cubicBezTo>
                    <a:pt x="2119" y="27182"/>
                    <a:pt x="869" y="26847"/>
                    <a:pt x="1098" y="27745"/>
                  </a:cubicBezTo>
                  <a:cubicBezTo>
                    <a:pt x="1509" y="28446"/>
                    <a:pt x="2545" y="28020"/>
                    <a:pt x="3033" y="27944"/>
                  </a:cubicBezTo>
                  <a:cubicBezTo>
                    <a:pt x="3856" y="27806"/>
                    <a:pt x="4678" y="27486"/>
                    <a:pt x="5394" y="27304"/>
                  </a:cubicBezTo>
                  <a:cubicBezTo>
                    <a:pt x="9980" y="26191"/>
                    <a:pt x="14917" y="25673"/>
                    <a:pt x="19442" y="24409"/>
                  </a:cubicBezTo>
                  <a:cubicBezTo>
                    <a:pt x="30427" y="21346"/>
                    <a:pt x="37893" y="14048"/>
                    <a:pt x="39645" y="6430"/>
                  </a:cubicBezTo>
                  <a:cubicBezTo>
                    <a:pt x="40087" y="4556"/>
                    <a:pt x="39873" y="2286"/>
                    <a:pt x="39706" y="77"/>
                  </a:cubicBezTo>
                  <a:cubicBezTo>
                    <a:pt x="38974" y="1"/>
                    <a:pt x="38700" y="367"/>
                    <a:pt x="38334" y="5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5"/>
            <p:cNvSpPr/>
            <p:nvPr/>
          </p:nvSpPr>
          <p:spPr>
            <a:xfrm>
              <a:off x="3458237" y="2261206"/>
              <a:ext cx="85082" cy="86333"/>
            </a:xfrm>
            <a:custGeom>
              <a:rect b="b" l="l" r="r" t="t"/>
              <a:pathLst>
                <a:path extrusionOk="0" h="25262" w="24896">
                  <a:moveTo>
                    <a:pt x="19076" y="7116"/>
                  </a:moveTo>
                  <a:cubicBezTo>
                    <a:pt x="19975" y="6034"/>
                    <a:pt x="21453" y="5227"/>
                    <a:pt x="22534" y="4221"/>
                  </a:cubicBezTo>
                  <a:cubicBezTo>
                    <a:pt x="19853" y="549"/>
                    <a:pt x="14505" y="1"/>
                    <a:pt x="9523" y="2667"/>
                  </a:cubicBezTo>
                  <a:cubicBezTo>
                    <a:pt x="9416" y="3200"/>
                    <a:pt x="9706" y="3962"/>
                    <a:pt x="9020" y="4206"/>
                  </a:cubicBezTo>
                  <a:cubicBezTo>
                    <a:pt x="8411" y="4419"/>
                    <a:pt x="8609" y="2941"/>
                    <a:pt x="7893" y="3383"/>
                  </a:cubicBezTo>
                  <a:cubicBezTo>
                    <a:pt x="3809" y="5501"/>
                    <a:pt x="595" y="8045"/>
                    <a:pt x="0" y="11885"/>
                  </a:cubicBezTo>
                  <a:cubicBezTo>
                    <a:pt x="1539" y="11991"/>
                    <a:pt x="3596" y="10986"/>
                    <a:pt x="4967" y="11397"/>
                  </a:cubicBezTo>
                  <a:cubicBezTo>
                    <a:pt x="5135" y="13804"/>
                    <a:pt x="5882" y="16516"/>
                    <a:pt x="6598" y="19213"/>
                  </a:cubicBezTo>
                  <a:cubicBezTo>
                    <a:pt x="5790" y="20082"/>
                    <a:pt x="4434" y="20691"/>
                    <a:pt x="3855" y="21681"/>
                  </a:cubicBezTo>
                  <a:cubicBezTo>
                    <a:pt x="6506" y="25231"/>
                    <a:pt x="11732" y="25262"/>
                    <a:pt x="16760" y="23967"/>
                  </a:cubicBezTo>
                  <a:cubicBezTo>
                    <a:pt x="22717" y="22428"/>
                    <a:pt x="24210" y="18147"/>
                    <a:pt x="24896" y="14185"/>
                  </a:cubicBezTo>
                  <a:cubicBezTo>
                    <a:pt x="20462" y="15800"/>
                    <a:pt x="21209" y="9858"/>
                    <a:pt x="19076" y="7116"/>
                  </a:cubicBezTo>
                  <a:close/>
                  <a:moveTo>
                    <a:pt x="3931" y="9874"/>
                  </a:moveTo>
                  <a:cubicBezTo>
                    <a:pt x="3261" y="9828"/>
                    <a:pt x="2697" y="7771"/>
                    <a:pt x="3718" y="7725"/>
                  </a:cubicBezTo>
                  <a:cubicBezTo>
                    <a:pt x="4038" y="8198"/>
                    <a:pt x="4388" y="9386"/>
                    <a:pt x="3931" y="9874"/>
                  </a:cubicBezTo>
                  <a:close/>
                  <a:moveTo>
                    <a:pt x="8624" y="6049"/>
                  </a:moveTo>
                  <a:cubicBezTo>
                    <a:pt x="9310" y="6461"/>
                    <a:pt x="9889" y="8152"/>
                    <a:pt x="8746" y="8411"/>
                  </a:cubicBezTo>
                  <a:cubicBezTo>
                    <a:pt x="8365" y="7741"/>
                    <a:pt x="7497" y="6324"/>
                    <a:pt x="8624" y="6049"/>
                  </a:cubicBezTo>
                  <a:close/>
                  <a:moveTo>
                    <a:pt x="9051" y="9843"/>
                  </a:moveTo>
                  <a:cubicBezTo>
                    <a:pt x="9249" y="10818"/>
                    <a:pt x="9325" y="11748"/>
                    <a:pt x="8304" y="12144"/>
                  </a:cubicBezTo>
                  <a:cubicBezTo>
                    <a:pt x="7436" y="11641"/>
                    <a:pt x="7771" y="9645"/>
                    <a:pt x="9051" y="9843"/>
                  </a:cubicBezTo>
                  <a:close/>
                  <a:moveTo>
                    <a:pt x="6445" y="9188"/>
                  </a:moveTo>
                  <a:cubicBezTo>
                    <a:pt x="5897" y="9447"/>
                    <a:pt x="5638" y="9097"/>
                    <a:pt x="5318" y="8883"/>
                  </a:cubicBezTo>
                  <a:cubicBezTo>
                    <a:pt x="4952" y="8015"/>
                    <a:pt x="5805" y="7482"/>
                    <a:pt x="6491" y="7801"/>
                  </a:cubicBezTo>
                  <a:cubicBezTo>
                    <a:pt x="6750" y="8396"/>
                    <a:pt x="6857" y="8929"/>
                    <a:pt x="6445" y="9188"/>
                  </a:cubicBezTo>
                  <a:close/>
                  <a:moveTo>
                    <a:pt x="6826" y="20859"/>
                  </a:moveTo>
                  <a:cubicBezTo>
                    <a:pt x="6979" y="20798"/>
                    <a:pt x="7131" y="20752"/>
                    <a:pt x="7283" y="20691"/>
                  </a:cubicBezTo>
                  <a:cubicBezTo>
                    <a:pt x="7756" y="21712"/>
                    <a:pt x="8700" y="21803"/>
                    <a:pt x="9081" y="22992"/>
                  </a:cubicBezTo>
                  <a:cubicBezTo>
                    <a:pt x="8304" y="23434"/>
                    <a:pt x="6278" y="22337"/>
                    <a:pt x="6826" y="20859"/>
                  </a:cubicBezTo>
                  <a:close/>
                  <a:moveTo>
                    <a:pt x="8075" y="16501"/>
                  </a:moveTo>
                  <a:cubicBezTo>
                    <a:pt x="7238" y="14932"/>
                    <a:pt x="9477" y="14566"/>
                    <a:pt x="10269" y="15922"/>
                  </a:cubicBezTo>
                  <a:cubicBezTo>
                    <a:pt x="10346" y="17507"/>
                    <a:pt x="8426" y="17156"/>
                    <a:pt x="8075" y="16501"/>
                  </a:cubicBezTo>
                  <a:close/>
                  <a:moveTo>
                    <a:pt x="11016" y="20615"/>
                  </a:moveTo>
                  <a:cubicBezTo>
                    <a:pt x="9660" y="21392"/>
                    <a:pt x="8654" y="18436"/>
                    <a:pt x="9980" y="18070"/>
                  </a:cubicBezTo>
                  <a:cubicBezTo>
                    <a:pt x="10300" y="19046"/>
                    <a:pt x="11336" y="19823"/>
                    <a:pt x="11016" y="20615"/>
                  </a:cubicBezTo>
                  <a:close/>
                  <a:moveTo>
                    <a:pt x="14109" y="6583"/>
                  </a:moveTo>
                  <a:cubicBezTo>
                    <a:pt x="14993" y="6461"/>
                    <a:pt x="16120" y="7055"/>
                    <a:pt x="15998" y="8152"/>
                  </a:cubicBezTo>
                  <a:cubicBezTo>
                    <a:pt x="14947" y="8563"/>
                    <a:pt x="13698" y="7497"/>
                    <a:pt x="14109" y="6583"/>
                  </a:cubicBezTo>
                  <a:close/>
                  <a:moveTo>
                    <a:pt x="11824" y="3429"/>
                  </a:moveTo>
                  <a:cubicBezTo>
                    <a:pt x="12402" y="3840"/>
                    <a:pt x="12905" y="5059"/>
                    <a:pt x="12402" y="5623"/>
                  </a:cubicBezTo>
                  <a:cubicBezTo>
                    <a:pt x="11717" y="5638"/>
                    <a:pt x="10544" y="3703"/>
                    <a:pt x="11824" y="3429"/>
                  </a:cubicBezTo>
                  <a:close/>
                  <a:moveTo>
                    <a:pt x="12433" y="8685"/>
                  </a:moveTo>
                  <a:cubicBezTo>
                    <a:pt x="12067" y="8807"/>
                    <a:pt x="12067" y="9097"/>
                    <a:pt x="11549" y="9157"/>
                  </a:cubicBezTo>
                  <a:cubicBezTo>
                    <a:pt x="10224" y="6933"/>
                    <a:pt x="12921" y="6491"/>
                    <a:pt x="12433" y="8685"/>
                  </a:cubicBezTo>
                  <a:close/>
                  <a:moveTo>
                    <a:pt x="13850" y="15389"/>
                  </a:moveTo>
                  <a:cubicBezTo>
                    <a:pt x="12265" y="16471"/>
                    <a:pt x="10787" y="13820"/>
                    <a:pt x="11793" y="12829"/>
                  </a:cubicBezTo>
                  <a:cubicBezTo>
                    <a:pt x="12936" y="12997"/>
                    <a:pt x="14002" y="14063"/>
                    <a:pt x="13850" y="15389"/>
                  </a:cubicBezTo>
                  <a:close/>
                  <a:moveTo>
                    <a:pt x="13987" y="12768"/>
                  </a:moveTo>
                  <a:cubicBezTo>
                    <a:pt x="13225" y="12616"/>
                    <a:pt x="12631" y="10788"/>
                    <a:pt x="12890" y="10072"/>
                  </a:cubicBezTo>
                  <a:cubicBezTo>
                    <a:pt x="13042" y="10011"/>
                    <a:pt x="13195" y="9965"/>
                    <a:pt x="13362" y="9919"/>
                  </a:cubicBezTo>
                  <a:cubicBezTo>
                    <a:pt x="13911" y="10209"/>
                    <a:pt x="14977" y="12433"/>
                    <a:pt x="13987" y="12768"/>
                  </a:cubicBezTo>
                  <a:close/>
                  <a:moveTo>
                    <a:pt x="16029" y="19777"/>
                  </a:moveTo>
                  <a:cubicBezTo>
                    <a:pt x="14261" y="20539"/>
                    <a:pt x="13667" y="16288"/>
                    <a:pt x="15602" y="17522"/>
                  </a:cubicBezTo>
                  <a:cubicBezTo>
                    <a:pt x="15876" y="18345"/>
                    <a:pt x="16288" y="19228"/>
                    <a:pt x="16029" y="19777"/>
                  </a:cubicBezTo>
                  <a:close/>
                  <a:moveTo>
                    <a:pt x="14795" y="3094"/>
                  </a:moveTo>
                  <a:cubicBezTo>
                    <a:pt x="15892" y="2560"/>
                    <a:pt x="16684" y="3840"/>
                    <a:pt x="16699" y="4663"/>
                  </a:cubicBezTo>
                  <a:cubicBezTo>
                    <a:pt x="16029" y="5227"/>
                    <a:pt x="14688" y="4130"/>
                    <a:pt x="14795" y="3094"/>
                  </a:cubicBezTo>
                  <a:close/>
                  <a:moveTo>
                    <a:pt x="19045" y="4038"/>
                  </a:moveTo>
                  <a:cubicBezTo>
                    <a:pt x="19396" y="4891"/>
                    <a:pt x="19122" y="5440"/>
                    <a:pt x="18238" y="5684"/>
                  </a:cubicBezTo>
                  <a:cubicBezTo>
                    <a:pt x="17689" y="5166"/>
                    <a:pt x="18055" y="3764"/>
                    <a:pt x="19045" y="4038"/>
                  </a:cubicBezTo>
                  <a:close/>
                  <a:moveTo>
                    <a:pt x="17430" y="22367"/>
                  </a:moveTo>
                  <a:cubicBezTo>
                    <a:pt x="16547" y="21849"/>
                    <a:pt x="16547" y="20021"/>
                    <a:pt x="17720" y="19716"/>
                  </a:cubicBezTo>
                  <a:cubicBezTo>
                    <a:pt x="18421" y="20523"/>
                    <a:pt x="18299" y="21925"/>
                    <a:pt x="17430" y="22367"/>
                  </a:cubicBezTo>
                  <a:close/>
                  <a:moveTo>
                    <a:pt x="17263" y="13363"/>
                  </a:moveTo>
                  <a:cubicBezTo>
                    <a:pt x="17156" y="12083"/>
                    <a:pt x="16973" y="10757"/>
                    <a:pt x="18223" y="10133"/>
                  </a:cubicBezTo>
                  <a:cubicBezTo>
                    <a:pt x="18847" y="11184"/>
                    <a:pt x="18421" y="12768"/>
                    <a:pt x="17263" y="13363"/>
                  </a:cubicBezTo>
                  <a:close/>
                  <a:moveTo>
                    <a:pt x="18923" y="17248"/>
                  </a:moveTo>
                  <a:cubicBezTo>
                    <a:pt x="18497" y="16059"/>
                    <a:pt x="18421" y="15039"/>
                    <a:pt x="19579" y="14627"/>
                  </a:cubicBezTo>
                  <a:cubicBezTo>
                    <a:pt x="20676" y="15358"/>
                    <a:pt x="20020" y="16821"/>
                    <a:pt x="18923" y="17248"/>
                  </a:cubicBezTo>
                  <a:close/>
                  <a:moveTo>
                    <a:pt x="20996" y="20295"/>
                  </a:moveTo>
                  <a:cubicBezTo>
                    <a:pt x="20523" y="19289"/>
                    <a:pt x="21270" y="17263"/>
                    <a:pt x="22656" y="17172"/>
                  </a:cubicBezTo>
                  <a:cubicBezTo>
                    <a:pt x="22991" y="18649"/>
                    <a:pt x="22306" y="19640"/>
                    <a:pt x="20996" y="2029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45"/>
            <p:cNvSpPr/>
            <p:nvPr/>
          </p:nvSpPr>
          <p:spPr>
            <a:xfrm>
              <a:off x="3304426" y="2307390"/>
              <a:ext cx="165841" cy="60873"/>
            </a:xfrm>
            <a:custGeom>
              <a:rect b="b" l="l" r="r" t="t"/>
              <a:pathLst>
                <a:path extrusionOk="0" h="17812" w="48527">
                  <a:moveTo>
                    <a:pt x="46013" y="2317"/>
                  </a:moveTo>
                  <a:cubicBezTo>
                    <a:pt x="46729" y="1951"/>
                    <a:pt x="48527" y="1753"/>
                    <a:pt x="47948" y="458"/>
                  </a:cubicBezTo>
                  <a:cubicBezTo>
                    <a:pt x="39842" y="3414"/>
                    <a:pt x="29802" y="6141"/>
                    <a:pt x="22047" y="6705"/>
                  </a:cubicBezTo>
                  <a:cubicBezTo>
                    <a:pt x="29878" y="4099"/>
                    <a:pt x="37618" y="3018"/>
                    <a:pt x="45236" y="1"/>
                  </a:cubicBezTo>
                  <a:cubicBezTo>
                    <a:pt x="33078" y="3155"/>
                    <a:pt x="20919" y="3917"/>
                    <a:pt x="8639" y="6994"/>
                  </a:cubicBezTo>
                  <a:cubicBezTo>
                    <a:pt x="6826" y="7436"/>
                    <a:pt x="4769" y="7482"/>
                    <a:pt x="3215" y="8152"/>
                  </a:cubicBezTo>
                  <a:cubicBezTo>
                    <a:pt x="0" y="9539"/>
                    <a:pt x="1052" y="12875"/>
                    <a:pt x="3459" y="14399"/>
                  </a:cubicBezTo>
                  <a:cubicBezTo>
                    <a:pt x="4343" y="14947"/>
                    <a:pt x="6110" y="15313"/>
                    <a:pt x="7512" y="15755"/>
                  </a:cubicBezTo>
                  <a:cubicBezTo>
                    <a:pt x="8883" y="16166"/>
                    <a:pt x="10498" y="16654"/>
                    <a:pt x="11824" y="16852"/>
                  </a:cubicBezTo>
                  <a:cubicBezTo>
                    <a:pt x="18482" y="17812"/>
                    <a:pt x="24987" y="14978"/>
                    <a:pt x="32301" y="11763"/>
                  </a:cubicBezTo>
                  <a:cubicBezTo>
                    <a:pt x="38624" y="8975"/>
                    <a:pt x="44398" y="6324"/>
                    <a:pt x="48207" y="2759"/>
                  </a:cubicBezTo>
                  <a:cubicBezTo>
                    <a:pt x="41412" y="5775"/>
                    <a:pt x="32773" y="9752"/>
                    <a:pt x="25338" y="10879"/>
                  </a:cubicBezTo>
                  <a:cubicBezTo>
                    <a:pt x="31767" y="8183"/>
                    <a:pt x="40223" y="5181"/>
                    <a:pt x="46013" y="2317"/>
                  </a:cubicBezTo>
                  <a:close/>
                  <a:moveTo>
                    <a:pt x="9416" y="8777"/>
                  </a:moveTo>
                  <a:cubicBezTo>
                    <a:pt x="10254" y="8472"/>
                    <a:pt x="10970" y="8365"/>
                    <a:pt x="11656" y="8350"/>
                  </a:cubicBezTo>
                  <a:cubicBezTo>
                    <a:pt x="11808" y="9325"/>
                    <a:pt x="9660" y="9478"/>
                    <a:pt x="9416" y="8777"/>
                  </a:cubicBezTo>
                  <a:close/>
                  <a:moveTo>
                    <a:pt x="14261" y="13454"/>
                  </a:moveTo>
                  <a:cubicBezTo>
                    <a:pt x="15313" y="12494"/>
                    <a:pt x="18009" y="12525"/>
                    <a:pt x="19411" y="12555"/>
                  </a:cubicBezTo>
                  <a:cubicBezTo>
                    <a:pt x="17827" y="13622"/>
                    <a:pt x="15754" y="13424"/>
                    <a:pt x="14261" y="1345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45"/>
            <p:cNvSpPr/>
            <p:nvPr/>
          </p:nvSpPr>
          <p:spPr>
            <a:xfrm>
              <a:off x="3543111" y="2244908"/>
              <a:ext cx="122675" cy="59000"/>
            </a:xfrm>
            <a:custGeom>
              <a:rect b="b" l="l" r="r" t="t"/>
              <a:pathLst>
                <a:path extrusionOk="0" h="17264" w="35896">
                  <a:moveTo>
                    <a:pt x="23600" y="11291"/>
                  </a:moveTo>
                  <a:cubicBezTo>
                    <a:pt x="17841" y="13759"/>
                    <a:pt x="12280" y="14688"/>
                    <a:pt x="7450" y="15587"/>
                  </a:cubicBezTo>
                  <a:cubicBezTo>
                    <a:pt x="4891" y="16059"/>
                    <a:pt x="2301" y="16425"/>
                    <a:pt x="0" y="17263"/>
                  </a:cubicBezTo>
                  <a:cubicBezTo>
                    <a:pt x="12448" y="16913"/>
                    <a:pt x="35896" y="13561"/>
                    <a:pt x="35667" y="1"/>
                  </a:cubicBezTo>
                  <a:cubicBezTo>
                    <a:pt x="32971" y="4130"/>
                    <a:pt x="29558" y="8746"/>
                    <a:pt x="23600" y="1129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5"/>
            <p:cNvSpPr/>
            <p:nvPr/>
          </p:nvSpPr>
          <p:spPr>
            <a:xfrm>
              <a:off x="3548835" y="2324313"/>
              <a:ext cx="79826" cy="16821"/>
            </a:xfrm>
            <a:custGeom>
              <a:rect b="b" l="l" r="r" t="t"/>
              <a:pathLst>
                <a:path extrusionOk="0" h="4922" w="23358">
                  <a:moveTo>
                    <a:pt x="19503" y="2042"/>
                  </a:moveTo>
                  <a:cubicBezTo>
                    <a:pt x="13850" y="92"/>
                    <a:pt x="6918" y="1"/>
                    <a:pt x="1" y="976"/>
                  </a:cubicBezTo>
                  <a:cubicBezTo>
                    <a:pt x="214" y="1570"/>
                    <a:pt x="336" y="1250"/>
                    <a:pt x="626" y="1280"/>
                  </a:cubicBezTo>
                  <a:cubicBezTo>
                    <a:pt x="2698" y="1539"/>
                    <a:pt x="4694" y="1219"/>
                    <a:pt x="6659" y="1448"/>
                  </a:cubicBezTo>
                  <a:cubicBezTo>
                    <a:pt x="10438" y="1905"/>
                    <a:pt x="14277" y="2972"/>
                    <a:pt x="17736" y="3840"/>
                  </a:cubicBezTo>
                  <a:cubicBezTo>
                    <a:pt x="19533" y="4297"/>
                    <a:pt x="21347" y="4922"/>
                    <a:pt x="23221" y="4876"/>
                  </a:cubicBezTo>
                  <a:cubicBezTo>
                    <a:pt x="23358" y="2850"/>
                    <a:pt x="20981" y="2545"/>
                    <a:pt x="19503" y="20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5"/>
            <p:cNvSpPr/>
            <p:nvPr/>
          </p:nvSpPr>
          <p:spPr>
            <a:xfrm>
              <a:off x="3425279" y="2353994"/>
              <a:ext cx="51341" cy="44937"/>
            </a:xfrm>
            <a:custGeom>
              <a:rect b="b" l="l" r="r" t="t"/>
              <a:pathLst>
                <a:path extrusionOk="0" h="13149" w="15023">
                  <a:moveTo>
                    <a:pt x="0" y="13149"/>
                  </a:moveTo>
                  <a:cubicBezTo>
                    <a:pt x="6277" y="9385"/>
                    <a:pt x="10147" y="4449"/>
                    <a:pt x="15023" y="0"/>
                  </a:cubicBezTo>
                  <a:cubicBezTo>
                    <a:pt x="11549" y="1646"/>
                    <a:pt x="8761" y="3916"/>
                    <a:pt x="6003" y="6155"/>
                  </a:cubicBezTo>
                  <a:cubicBezTo>
                    <a:pt x="3474" y="8197"/>
                    <a:pt x="396" y="10223"/>
                    <a:pt x="0" y="131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45"/>
            <p:cNvSpPr/>
            <p:nvPr/>
          </p:nvSpPr>
          <p:spPr>
            <a:xfrm>
              <a:off x="3488906" y="2333739"/>
              <a:ext cx="59464" cy="30672"/>
            </a:xfrm>
            <a:custGeom>
              <a:rect b="b" l="l" r="r" t="t"/>
              <a:pathLst>
                <a:path extrusionOk="0" h="8975" w="17400">
                  <a:moveTo>
                    <a:pt x="10970" y="4053"/>
                  </a:moveTo>
                  <a:cubicBezTo>
                    <a:pt x="6994" y="5973"/>
                    <a:pt x="336" y="4678"/>
                    <a:pt x="0" y="8974"/>
                  </a:cubicBezTo>
                  <a:cubicBezTo>
                    <a:pt x="6247" y="8121"/>
                    <a:pt x="13850" y="5043"/>
                    <a:pt x="17400" y="1341"/>
                  </a:cubicBezTo>
                  <a:cubicBezTo>
                    <a:pt x="14916" y="0"/>
                    <a:pt x="13362" y="2895"/>
                    <a:pt x="10970" y="405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5"/>
            <p:cNvSpPr/>
            <p:nvPr/>
          </p:nvSpPr>
          <p:spPr>
            <a:xfrm>
              <a:off x="3484582" y="2339415"/>
              <a:ext cx="78575" cy="42179"/>
            </a:xfrm>
            <a:custGeom>
              <a:rect b="b" l="l" r="r" t="t"/>
              <a:pathLst>
                <a:path extrusionOk="0" h="12342" w="22992">
                  <a:moveTo>
                    <a:pt x="19503" y="1112"/>
                  </a:moveTo>
                  <a:cubicBezTo>
                    <a:pt x="15572" y="4647"/>
                    <a:pt x="6720" y="8654"/>
                    <a:pt x="504" y="8608"/>
                  </a:cubicBezTo>
                  <a:cubicBezTo>
                    <a:pt x="260" y="9797"/>
                    <a:pt x="1" y="10985"/>
                    <a:pt x="77" y="12341"/>
                  </a:cubicBezTo>
                  <a:cubicBezTo>
                    <a:pt x="7558" y="12052"/>
                    <a:pt x="19472" y="8547"/>
                    <a:pt x="22992" y="2834"/>
                  </a:cubicBezTo>
                  <a:cubicBezTo>
                    <a:pt x="21941" y="1950"/>
                    <a:pt x="20737" y="0"/>
                    <a:pt x="19503" y="11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5"/>
            <p:cNvSpPr/>
            <p:nvPr/>
          </p:nvSpPr>
          <p:spPr>
            <a:xfrm>
              <a:off x="3576903" y="2340560"/>
              <a:ext cx="68316" cy="48686"/>
            </a:xfrm>
            <a:custGeom>
              <a:rect b="b" l="l" r="r" t="t"/>
              <a:pathLst>
                <a:path extrusionOk="0" h="14246" w="19990">
                  <a:moveTo>
                    <a:pt x="16028" y="9172"/>
                  </a:moveTo>
                  <a:cubicBezTo>
                    <a:pt x="11275" y="5059"/>
                    <a:pt x="5927" y="2057"/>
                    <a:pt x="625" y="61"/>
                  </a:cubicBezTo>
                  <a:cubicBezTo>
                    <a:pt x="472" y="122"/>
                    <a:pt x="396" y="0"/>
                    <a:pt x="259" y="15"/>
                  </a:cubicBezTo>
                  <a:cubicBezTo>
                    <a:pt x="107" y="61"/>
                    <a:pt x="122" y="198"/>
                    <a:pt x="0" y="274"/>
                  </a:cubicBezTo>
                  <a:cubicBezTo>
                    <a:pt x="76" y="381"/>
                    <a:pt x="107" y="579"/>
                    <a:pt x="259" y="533"/>
                  </a:cubicBezTo>
                  <a:cubicBezTo>
                    <a:pt x="6018" y="2971"/>
                    <a:pt x="11153" y="7664"/>
                    <a:pt x="15587" y="12402"/>
                  </a:cubicBezTo>
                  <a:cubicBezTo>
                    <a:pt x="16165" y="13027"/>
                    <a:pt x="16653" y="14246"/>
                    <a:pt x="17750" y="14231"/>
                  </a:cubicBezTo>
                  <a:cubicBezTo>
                    <a:pt x="19990" y="12646"/>
                    <a:pt x="17095" y="10117"/>
                    <a:pt x="16028" y="917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45"/>
            <p:cNvSpPr/>
            <p:nvPr/>
          </p:nvSpPr>
          <p:spPr>
            <a:xfrm>
              <a:off x="3397159" y="2399864"/>
              <a:ext cx="20259" cy="27914"/>
            </a:xfrm>
            <a:custGeom>
              <a:rect b="b" l="l" r="r" t="t"/>
              <a:pathLst>
                <a:path extrusionOk="0" h="8168" w="5928">
                  <a:moveTo>
                    <a:pt x="1" y="8167"/>
                  </a:moveTo>
                  <a:cubicBezTo>
                    <a:pt x="2972" y="6446"/>
                    <a:pt x="4663" y="2987"/>
                    <a:pt x="5927" y="1"/>
                  </a:cubicBezTo>
                  <a:cubicBezTo>
                    <a:pt x="2149" y="1311"/>
                    <a:pt x="717" y="4907"/>
                    <a:pt x="1" y="816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45"/>
            <p:cNvSpPr/>
            <p:nvPr/>
          </p:nvSpPr>
          <p:spPr>
            <a:xfrm>
              <a:off x="3483957" y="2353628"/>
              <a:ext cx="91907" cy="46502"/>
            </a:xfrm>
            <a:custGeom>
              <a:rect b="b" l="l" r="r" t="t"/>
              <a:pathLst>
                <a:path extrusionOk="0" h="13607" w="26893">
                  <a:moveTo>
                    <a:pt x="1" y="9462"/>
                  </a:moveTo>
                  <a:cubicBezTo>
                    <a:pt x="123" y="10498"/>
                    <a:pt x="77" y="11443"/>
                    <a:pt x="595" y="12677"/>
                  </a:cubicBezTo>
                  <a:cubicBezTo>
                    <a:pt x="8366" y="13606"/>
                    <a:pt x="21042" y="9690"/>
                    <a:pt x="26892" y="4068"/>
                  </a:cubicBezTo>
                  <a:cubicBezTo>
                    <a:pt x="26176" y="2408"/>
                    <a:pt x="25323" y="1036"/>
                    <a:pt x="24302" y="0"/>
                  </a:cubicBezTo>
                  <a:cubicBezTo>
                    <a:pt x="20280" y="5775"/>
                    <a:pt x="7619" y="10026"/>
                    <a:pt x="1" y="946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45"/>
            <p:cNvSpPr/>
            <p:nvPr/>
          </p:nvSpPr>
          <p:spPr>
            <a:xfrm>
              <a:off x="3634074" y="2337436"/>
              <a:ext cx="28434" cy="13591"/>
            </a:xfrm>
            <a:custGeom>
              <a:rect b="b" l="l" r="r" t="t"/>
              <a:pathLst>
                <a:path extrusionOk="0" h="3977" w="8320">
                  <a:moveTo>
                    <a:pt x="305" y="0"/>
                  </a:moveTo>
                  <a:cubicBezTo>
                    <a:pt x="198" y="46"/>
                    <a:pt x="107" y="76"/>
                    <a:pt x="0" y="107"/>
                  </a:cubicBezTo>
                  <a:cubicBezTo>
                    <a:pt x="1768" y="3443"/>
                    <a:pt x="4906" y="3977"/>
                    <a:pt x="8319" y="3946"/>
                  </a:cubicBezTo>
                  <a:cubicBezTo>
                    <a:pt x="6521" y="975"/>
                    <a:pt x="3337" y="183"/>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5"/>
            <p:cNvSpPr/>
            <p:nvPr/>
          </p:nvSpPr>
          <p:spPr>
            <a:xfrm>
              <a:off x="3486876" y="2371905"/>
              <a:ext cx="99767" cy="44469"/>
            </a:xfrm>
            <a:custGeom>
              <a:rect b="b" l="l" r="r" t="t"/>
              <a:pathLst>
                <a:path extrusionOk="0" h="13012" w="29193">
                  <a:moveTo>
                    <a:pt x="0" y="8609"/>
                  </a:moveTo>
                  <a:cubicBezTo>
                    <a:pt x="229" y="9995"/>
                    <a:pt x="747" y="11534"/>
                    <a:pt x="1158" y="13012"/>
                  </a:cubicBezTo>
                  <a:cubicBezTo>
                    <a:pt x="9888" y="11778"/>
                    <a:pt x="21178" y="9370"/>
                    <a:pt x="29192" y="4495"/>
                  </a:cubicBezTo>
                  <a:cubicBezTo>
                    <a:pt x="28370" y="3047"/>
                    <a:pt x="27714" y="1295"/>
                    <a:pt x="26815" y="0"/>
                  </a:cubicBezTo>
                  <a:cubicBezTo>
                    <a:pt x="20919" y="5744"/>
                    <a:pt x="7816" y="9599"/>
                    <a:pt x="0" y="86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45"/>
            <p:cNvSpPr/>
            <p:nvPr/>
          </p:nvSpPr>
          <p:spPr>
            <a:xfrm>
              <a:off x="3492446" y="2391795"/>
              <a:ext cx="100755" cy="44783"/>
            </a:xfrm>
            <a:custGeom>
              <a:rect b="b" l="l" r="r" t="t"/>
              <a:pathLst>
                <a:path extrusionOk="0" h="13104" w="29482">
                  <a:moveTo>
                    <a:pt x="0" y="8563"/>
                  </a:moveTo>
                  <a:cubicBezTo>
                    <a:pt x="473" y="10285"/>
                    <a:pt x="1158" y="11549"/>
                    <a:pt x="1707" y="13103"/>
                  </a:cubicBezTo>
                  <a:cubicBezTo>
                    <a:pt x="10117" y="12555"/>
                    <a:pt x="22275" y="8426"/>
                    <a:pt x="29482" y="3825"/>
                  </a:cubicBezTo>
                  <a:cubicBezTo>
                    <a:pt x="29101" y="2301"/>
                    <a:pt x="28781" y="1493"/>
                    <a:pt x="28187" y="0"/>
                  </a:cubicBezTo>
                  <a:cubicBezTo>
                    <a:pt x="20737" y="4845"/>
                    <a:pt x="8578" y="8030"/>
                    <a:pt x="0" y="8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45"/>
            <p:cNvSpPr/>
            <p:nvPr/>
          </p:nvSpPr>
          <p:spPr>
            <a:xfrm>
              <a:off x="3436577" y="2457869"/>
              <a:ext cx="29004" cy="45094"/>
            </a:xfrm>
            <a:custGeom>
              <a:rect b="b" l="l" r="r" t="t"/>
              <a:pathLst>
                <a:path extrusionOk="0" h="13195" w="8487">
                  <a:moveTo>
                    <a:pt x="6201" y="13195"/>
                  </a:moveTo>
                  <a:cubicBezTo>
                    <a:pt x="8487" y="10148"/>
                    <a:pt x="3672" y="4632"/>
                    <a:pt x="3261" y="1"/>
                  </a:cubicBezTo>
                  <a:cubicBezTo>
                    <a:pt x="0" y="3505"/>
                    <a:pt x="2499" y="10194"/>
                    <a:pt x="6201" y="131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5"/>
            <p:cNvSpPr/>
            <p:nvPr/>
          </p:nvSpPr>
          <p:spPr>
            <a:xfrm>
              <a:off x="3642666" y="2391952"/>
              <a:ext cx="24110" cy="33064"/>
            </a:xfrm>
            <a:custGeom>
              <a:rect b="b" l="l" r="r" t="t"/>
              <a:pathLst>
                <a:path extrusionOk="0" h="9675" w="7055">
                  <a:moveTo>
                    <a:pt x="1173" y="0"/>
                  </a:moveTo>
                  <a:cubicBezTo>
                    <a:pt x="610" y="274"/>
                    <a:pt x="290" y="670"/>
                    <a:pt x="0" y="1082"/>
                  </a:cubicBezTo>
                  <a:cubicBezTo>
                    <a:pt x="2286" y="3596"/>
                    <a:pt x="3489" y="9675"/>
                    <a:pt x="7054" y="8761"/>
                  </a:cubicBezTo>
                  <a:cubicBezTo>
                    <a:pt x="6963" y="3992"/>
                    <a:pt x="3946" y="1508"/>
                    <a:pt x="1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5"/>
            <p:cNvSpPr/>
            <p:nvPr/>
          </p:nvSpPr>
          <p:spPr>
            <a:xfrm>
              <a:off x="3501140" y="2411374"/>
              <a:ext cx="95030" cy="46499"/>
            </a:xfrm>
            <a:custGeom>
              <a:rect b="b" l="l" r="r" t="t"/>
              <a:pathLst>
                <a:path extrusionOk="0" h="13606" w="27807">
                  <a:moveTo>
                    <a:pt x="26908" y="0"/>
                  </a:moveTo>
                  <a:cubicBezTo>
                    <a:pt x="19823" y="4418"/>
                    <a:pt x="8426" y="8319"/>
                    <a:pt x="1" y="9324"/>
                  </a:cubicBezTo>
                  <a:cubicBezTo>
                    <a:pt x="732" y="10513"/>
                    <a:pt x="1144" y="12326"/>
                    <a:pt x="2012" y="13255"/>
                  </a:cubicBezTo>
                  <a:cubicBezTo>
                    <a:pt x="10605" y="13606"/>
                    <a:pt x="22367" y="8441"/>
                    <a:pt x="27745" y="2956"/>
                  </a:cubicBezTo>
                  <a:cubicBezTo>
                    <a:pt x="27304" y="2026"/>
                    <a:pt x="27806" y="305"/>
                    <a:pt x="26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5"/>
            <p:cNvSpPr/>
            <p:nvPr/>
          </p:nvSpPr>
          <p:spPr>
            <a:xfrm>
              <a:off x="3511557" y="2429856"/>
              <a:ext cx="86750" cy="45928"/>
            </a:xfrm>
            <a:custGeom>
              <a:rect b="b" l="l" r="r" t="t"/>
              <a:pathLst>
                <a:path extrusionOk="0" h="13439" w="25384">
                  <a:moveTo>
                    <a:pt x="0" y="9371"/>
                  </a:moveTo>
                  <a:cubicBezTo>
                    <a:pt x="1463" y="10453"/>
                    <a:pt x="2255" y="12220"/>
                    <a:pt x="4220" y="12723"/>
                  </a:cubicBezTo>
                  <a:cubicBezTo>
                    <a:pt x="7054" y="13439"/>
                    <a:pt x="12463" y="11702"/>
                    <a:pt x="16333" y="10133"/>
                  </a:cubicBezTo>
                  <a:cubicBezTo>
                    <a:pt x="19868" y="8701"/>
                    <a:pt x="22915" y="6735"/>
                    <a:pt x="24530" y="5120"/>
                  </a:cubicBezTo>
                  <a:cubicBezTo>
                    <a:pt x="24499" y="3566"/>
                    <a:pt x="25383" y="1128"/>
                    <a:pt x="24499" y="1"/>
                  </a:cubicBezTo>
                  <a:cubicBezTo>
                    <a:pt x="19502" y="5242"/>
                    <a:pt x="7313" y="9112"/>
                    <a:pt x="0" y="93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45"/>
            <p:cNvSpPr/>
            <p:nvPr/>
          </p:nvSpPr>
          <p:spPr>
            <a:xfrm>
              <a:off x="3457717" y="2222414"/>
              <a:ext cx="48686" cy="53480"/>
            </a:xfrm>
            <a:custGeom>
              <a:rect b="b" l="l" r="r" t="t"/>
              <a:pathLst>
                <a:path extrusionOk="0" h="15649" w="14246">
                  <a:moveTo>
                    <a:pt x="12768" y="10057"/>
                  </a:moveTo>
                  <a:cubicBezTo>
                    <a:pt x="10391" y="8944"/>
                    <a:pt x="8014" y="4953"/>
                    <a:pt x="8669" y="1540"/>
                  </a:cubicBezTo>
                  <a:cubicBezTo>
                    <a:pt x="6155" y="1"/>
                    <a:pt x="990" y="2926"/>
                    <a:pt x="0" y="5166"/>
                  </a:cubicBezTo>
                  <a:cubicBezTo>
                    <a:pt x="3261" y="7268"/>
                    <a:pt x="3779" y="13180"/>
                    <a:pt x="1859" y="15648"/>
                  </a:cubicBezTo>
                  <a:cubicBezTo>
                    <a:pt x="5013" y="13637"/>
                    <a:pt x="9827" y="10834"/>
                    <a:pt x="14154" y="10620"/>
                  </a:cubicBezTo>
                  <a:cubicBezTo>
                    <a:pt x="14246" y="10072"/>
                    <a:pt x="13286" y="10300"/>
                    <a:pt x="12768" y="100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5"/>
            <p:cNvSpPr/>
            <p:nvPr/>
          </p:nvSpPr>
          <p:spPr>
            <a:xfrm>
              <a:off x="3453863" y="2253188"/>
              <a:ext cx="9846" cy="20310"/>
            </a:xfrm>
            <a:custGeom>
              <a:rect b="b" l="l" r="r" t="t"/>
              <a:pathLst>
                <a:path extrusionOk="0" h="5943" w="2881">
                  <a:moveTo>
                    <a:pt x="1021" y="3901"/>
                  </a:moveTo>
                  <a:cubicBezTo>
                    <a:pt x="900" y="4175"/>
                    <a:pt x="412" y="4282"/>
                    <a:pt x="1" y="4419"/>
                  </a:cubicBezTo>
                  <a:cubicBezTo>
                    <a:pt x="382" y="5181"/>
                    <a:pt x="854" y="5790"/>
                    <a:pt x="1539" y="5942"/>
                  </a:cubicBezTo>
                  <a:cubicBezTo>
                    <a:pt x="2149" y="4404"/>
                    <a:pt x="2880" y="2956"/>
                    <a:pt x="1768" y="564"/>
                  </a:cubicBezTo>
                  <a:cubicBezTo>
                    <a:pt x="1616" y="0"/>
                    <a:pt x="1829" y="3611"/>
                    <a:pt x="1021" y="390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5"/>
            <p:cNvSpPr/>
            <p:nvPr/>
          </p:nvSpPr>
          <p:spPr>
            <a:xfrm>
              <a:off x="3534310" y="2227987"/>
              <a:ext cx="16561" cy="31711"/>
            </a:xfrm>
            <a:custGeom>
              <a:rect b="b" l="l" r="r" t="t"/>
              <a:pathLst>
                <a:path extrusionOk="0" h="9279" w="4846">
                  <a:moveTo>
                    <a:pt x="2499" y="2423"/>
                  </a:moveTo>
                  <a:cubicBezTo>
                    <a:pt x="1600" y="4632"/>
                    <a:pt x="0" y="6993"/>
                    <a:pt x="396" y="9279"/>
                  </a:cubicBezTo>
                  <a:cubicBezTo>
                    <a:pt x="1158" y="7999"/>
                    <a:pt x="2331" y="6552"/>
                    <a:pt x="3032" y="4967"/>
                  </a:cubicBezTo>
                  <a:cubicBezTo>
                    <a:pt x="3657" y="3565"/>
                    <a:pt x="4845" y="1524"/>
                    <a:pt x="3565" y="0"/>
                  </a:cubicBezTo>
                  <a:cubicBezTo>
                    <a:pt x="2727" y="396"/>
                    <a:pt x="2834" y="1585"/>
                    <a:pt x="2499" y="24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5"/>
            <p:cNvSpPr/>
            <p:nvPr/>
          </p:nvSpPr>
          <p:spPr>
            <a:xfrm>
              <a:off x="3498693" y="2246056"/>
              <a:ext cx="13335" cy="6876"/>
            </a:xfrm>
            <a:custGeom>
              <a:rect b="b" l="l" r="r" t="t"/>
              <a:pathLst>
                <a:path extrusionOk="0" h="2012" w="3902">
                  <a:moveTo>
                    <a:pt x="1" y="335"/>
                  </a:moveTo>
                  <a:cubicBezTo>
                    <a:pt x="1083" y="975"/>
                    <a:pt x="1981" y="2011"/>
                    <a:pt x="3734" y="1280"/>
                  </a:cubicBezTo>
                  <a:cubicBezTo>
                    <a:pt x="3901" y="975"/>
                    <a:pt x="3612" y="457"/>
                    <a:pt x="3475" y="0"/>
                  </a:cubicBezTo>
                  <a:cubicBezTo>
                    <a:pt x="2301" y="1219"/>
                    <a:pt x="625" y="168"/>
                    <a:pt x="1" y="33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5"/>
            <p:cNvSpPr/>
            <p:nvPr/>
          </p:nvSpPr>
          <p:spPr>
            <a:xfrm>
              <a:off x="3355192" y="2328011"/>
              <a:ext cx="112005" cy="47801"/>
            </a:xfrm>
            <a:custGeom>
              <a:rect b="b" l="l" r="r" t="t"/>
              <a:pathLst>
                <a:path extrusionOk="0" h="13987" w="32774">
                  <a:moveTo>
                    <a:pt x="1" y="12692"/>
                  </a:moveTo>
                  <a:cubicBezTo>
                    <a:pt x="4069" y="13987"/>
                    <a:pt x="9157" y="13941"/>
                    <a:pt x="14520" y="11686"/>
                  </a:cubicBezTo>
                  <a:cubicBezTo>
                    <a:pt x="21316" y="8807"/>
                    <a:pt x="28080" y="3367"/>
                    <a:pt x="32773" y="0"/>
                  </a:cubicBezTo>
                  <a:cubicBezTo>
                    <a:pt x="32666" y="31"/>
                    <a:pt x="32560" y="77"/>
                    <a:pt x="32468" y="107"/>
                  </a:cubicBezTo>
                  <a:cubicBezTo>
                    <a:pt x="23631" y="4663"/>
                    <a:pt x="9371" y="12463"/>
                    <a:pt x="1" y="1269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5"/>
            <p:cNvSpPr/>
            <p:nvPr/>
          </p:nvSpPr>
          <p:spPr>
            <a:xfrm>
              <a:off x="3441313" y="2377684"/>
              <a:ext cx="27600" cy="68890"/>
            </a:xfrm>
            <a:custGeom>
              <a:rect b="b" l="l" r="r" t="t"/>
              <a:pathLst>
                <a:path extrusionOk="0" h="20158" w="8076">
                  <a:moveTo>
                    <a:pt x="1083" y="20142"/>
                  </a:moveTo>
                  <a:cubicBezTo>
                    <a:pt x="1799" y="20158"/>
                    <a:pt x="2682" y="19822"/>
                    <a:pt x="3475" y="19670"/>
                  </a:cubicBezTo>
                  <a:cubicBezTo>
                    <a:pt x="4450" y="16364"/>
                    <a:pt x="4297" y="12753"/>
                    <a:pt x="4907" y="9279"/>
                  </a:cubicBezTo>
                  <a:cubicBezTo>
                    <a:pt x="5501" y="5851"/>
                    <a:pt x="6994" y="2804"/>
                    <a:pt x="8076" y="0"/>
                  </a:cubicBezTo>
                  <a:cubicBezTo>
                    <a:pt x="6385" y="2469"/>
                    <a:pt x="4891" y="5409"/>
                    <a:pt x="3414" y="8426"/>
                  </a:cubicBezTo>
                  <a:cubicBezTo>
                    <a:pt x="1829" y="11641"/>
                    <a:pt x="1" y="15907"/>
                    <a:pt x="1083" y="2014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5"/>
            <p:cNvSpPr/>
            <p:nvPr/>
          </p:nvSpPr>
          <p:spPr>
            <a:xfrm>
              <a:off x="3534727" y="2457350"/>
              <a:ext cx="58839" cy="39209"/>
            </a:xfrm>
            <a:custGeom>
              <a:rect b="b" l="l" r="r" t="t"/>
              <a:pathLst>
                <a:path extrusionOk="0" h="11473" w="17217">
                  <a:moveTo>
                    <a:pt x="3763" y="8670"/>
                  </a:moveTo>
                  <a:cubicBezTo>
                    <a:pt x="6689" y="9279"/>
                    <a:pt x="10345" y="6689"/>
                    <a:pt x="13728" y="6826"/>
                  </a:cubicBezTo>
                  <a:cubicBezTo>
                    <a:pt x="11777" y="8411"/>
                    <a:pt x="8106" y="9172"/>
                    <a:pt x="5607" y="9584"/>
                  </a:cubicBezTo>
                  <a:cubicBezTo>
                    <a:pt x="7009" y="10787"/>
                    <a:pt x="9782" y="11473"/>
                    <a:pt x="12829" y="10208"/>
                  </a:cubicBezTo>
                  <a:cubicBezTo>
                    <a:pt x="12783" y="9066"/>
                    <a:pt x="13910" y="8883"/>
                    <a:pt x="14505" y="8106"/>
                  </a:cubicBezTo>
                  <a:cubicBezTo>
                    <a:pt x="16059" y="6019"/>
                    <a:pt x="16135" y="1874"/>
                    <a:pt x="17217" y="0"/>
                  </a:cubicBezTo>
                  <a:cubicBezTo>
                    <a:pt x="13377" y="3215"/>
                    <a:pt x="4708" y="5561"/>
                    <a:pt x="0" y="6201"/>
                  </a:cubicBezTo>
                  <a:cubicBezTo>
                    <a:pt x="1646" y="6643"/>
                    <a:pt x="2026" y="8319"/>
                    <a:pt x="3763" y="86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45"/>
          <p:cNvGrpSpPr/>
          <p:nvPr/>
        </p:nvGrpSpPr>
        <p:grpSpPr>
          <a:xfrm>
            <a:off x="-220225" y="3885847"/>
            <a:ext cx="2554076" cy="1807501"/>
            <a:chOff x="-220225" y="3885847"/>
            <a:chExt cx="2554076" cy="1807501"/>
          </a:xfrm>
        </p:grpSpPr>
        <p:grpSp>
          <p:nvGrpSpPr>
            <p:cNvPr id="7198" name="Google Shape;7198;p45"/>
            <p:cNvGrpSpPr/>
            <p:nvPr/>
          </p:nvGrpSpPr>
          <p:grpSpPr>
            <a:xfrm rot="2157163">
              <a:off x="955409" y="4052129"/>
              <a:ext cx="1044997" cy="1474939"/>
              <a:chOff x="278232" y="2159234"/>
              <a:chExt cx="673401" cy="950458"/>
            </a:xfrm>
          </p:grpSpPr>
          <p:sp>
            <p:nvSpPr>
              <p:cNvPr id="7199" name="Google Shape;7199;p45"/>
              <p:cNvSpPr/>
              <p:nvPr/>
            </p:nvSpPr>
            <p:spPr>
              <a:xfrm>
                <a:off x="533526" y="2669313"/>
                <a:ext cx="306064" cy="110754"/>
              </a:xfrm>
              <a:custGeom>
                <a:rect b="b" l="l" r="r" t="t"/>
                <a:pathLst>
                  <a:path extrusionOk="0" h="32408" w="89558">
                    <a:moveTo>
                      <a:pt x="65114" y="0"/>
                    </a:moveTo>
                    <a:cubicBezTo>
                      <a:pt x="36107" y="0"/>
                      <a:pt x="13595" y="17468"/>
                      <a:pt x="2271" y="28492"/>
                    </a:cubicBezTo>
                    <a:cubicBezTo>
                      <a:pt x="1524" y="29787"/>
                      <a:pt x="762" y="31097"/>
                      <a:pt x="1" y="32407"/>
                    </a:cubicBezTo>
                    <a:cubicBezTo>
                      <a:pt x="1201" y="31478"/>
                      <a:pt x="37602" y="3781"/>
                      <a:pt x="80888" y="3781"/>
                    </a:cubicBezTo>
                    <a:cubicBezTo>
                      <a:pt x="83750" y="3781"/>
                      <a:pt x="86643" y="3902"/>
                      <a:pt x="89557" y="4160"/>
                    </a:cubicBezTo>
                    <a:cubicBezTo>
                      <a:pt x="81009" y="1237"/>
                      <a:pt x="72832" y="0"/>
                      <a:pt x="651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45"/>
              <p:cNvSpPr/>
              <p:nvPr/>
            </p:nvSpPr>
            <p:spPr>
              <a:xfrm>
                <a:off x="299164" y="2500506"/>
                <a:ext cx="371721" cy="603445"/>
              </a:xfrm>
              <a:custGeom>
                <a:rect b="b" l="l" r="r" t="t"/>
                <a:pathLst>
                  <a:path extrusionOk="0" h="176575" w="108770">
                    <a:moveTo>
                      <a:pt x="105342" y="1"/>
                    </a:moveTo>
                    <a:cubicBezTo>
                      <a:pt x="102813" y="6217"/>
                      <a:pt x="97313" y="18863"/>
                      <a:pt x="88796" y="36095"/>
                    </a:cubicBezTo>
                    <a:cubicBezTo>
                      <a:pt x="88460" y="36780"/>
                      <a:pt x="87333" y="39050"/>
                      <a:pt x="87104" y="39492"/>
                    </a:cubicBezTo>
                    <a:cubicBezTo>
                      <a:pt x="80035" y="53403"/>
                      <a:pt x="71031" y="70025"/>
                      <a:pt x="59908" y="88400"/>
                    </a:cubicBezTo>
                    <a:cubicBezTo>
                      <a:pt x="58842" y="90167"/>
                      <a:pt x="55048" y="96322"/>
                      <a:pt x="54241" y="97617"/>
                    </a:cubicBezTo>
                    <a:cubicBezTo>
                      <a:pt x="44840" y="112686"/>
                      <a:pt x="33946" y="128699"/>
                      <a:pt x="21864" y="145412"/>
                    </a:cubicBezTo>
                    <a:cubicBezTo>
                      <a:pt x="21392" y="146067"/>
                      <a:pt x="19000" y="149313"/>
                      <a:pt x="18253" y="150303"/>
                    </a:cubicBezTo>
                    <a:cubicBezTo>
                      <a:pt x="12738" y="157723"/>
                      <a:pt x="6918" y="165249"/>
                      <a:pt x="823" y="172822"/>
                    </a:cubicBezTo>
                    <a:cubicBezTo>
                      <a:pt x="1" y="173858"/>
                      <a:pt x="16" y="175320"/>
                      <a:pt x="823" y="176097"/>
                    </a:cubicBezTo>
                    <a:cubicBezTo>
                      <a:pt x="961" y="176204"/>
                      <a:pt x="1082" y="176311"/>
                      <a:pt x="1235" y="176387"/>
                    </a:cubicBezTo>
                    <a:cubicBezTo>
                      <a:pt x="1481" y="176512"/>
                      <a:pt x="1753" y="176574"/>
                      <a:pt x="2032" y="176574"/>
                    </a:cubicBezTo>
                    <a:cubicBezTo>
                      <a:pt x="2667" y="176574"/>
                      <a:pt x="3338" y="176254"/>
                      <a:pt x="3825" y="175640"/>
                    </a:cubicBezTo>
                    <a:cubicBezTo>
                      <a:pt x="16029" y="160374"/>
                      <a:pt x="27182" y="145428"/>
                      <a:pt x="37161" y="130984"/>
                    </a:cubicBezTo>
                    <a:cubicBezTo>
                      <a:pt x="37847" y="130009"/>
                      <a:pt x="42829" y="122696"/>
                      <a:pt x="44596" y="120060"/>
                    </a:cubicBezTo>
                    <a:cubicBezTo>
                      <a:pt x="52549" y="108130"/>
                      <a:pt x="59741" y="96657"/>
                      <a:pt x="66186" y="85855"/>
                    </a:cubicBezTo>
                    <a:cubicBezTo>
                      <a:pt x="66993" y="84484"/>
                      <a:pt x="70101" y="79182"/>
                      <a:pt x="70848" y="77902"/>
                    </a:cubicBezTo>
                    <a:cubicBezTo>
                      <a:pt x="80827" y="60701"/>
                      <a:pt x="88704" y="45343"/>
                      <a:pt x="94920" y="32865"/>
                    </a:cubicBezTo>
                    <a:cubicBezTo>
                      <a:pt x="95225" y="32255"/>
                      <a:pt x="95515" y="31691"/>
                      <a:pt x="95789" y="31112"/>
                    </a:cubicBezTo>
                    <a:cubicBezTo>
                      <a:pt x="102158" y="17964"/>
                      <a:pt x="106439" y="8030"/>
                      <a:pt x="108770" y="2347"/>
                    </a:cubicBezTo>
                    <a:lnTo>
                      <a:pt x="108770" y="2347"/>
                    </a:lnTo>
                    <a:cubicBezTo>
                      <a:pt x="107551" y="3368"/>
                      <a:pt x="106271" y="4389"/>
                      <a:pt x="104976" y="5440"/>
                    </a:cubicBezTo>
                    <a:cubicBezTo>
                      <a:pt x="104976" y="5440"/>
                      <a:pt x="105068" y="3444"/>
                      <a:pt x="105342" y="1"/>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45"/>
              <p:cNvSpPr/>
              <p:nvPr/>
            </p:nvSpPr>
            <p:spPr>
              <a:xfrm>
                <a:off x="525351" y="2682232"/>
                <a:ext cx="314239" cy="111687"/>
              </a:xfrm>
              <a:custGeom>
                <a:rect b="b" l="l" r="r" t="t"/>
                <a:pathLst>
                  <a:path extrusionOk="0" h="32681" w="91950">
                    <a:moveTo>
                      <a:pt x="83280" y="1"/>
                    </a:moveTo>
                    <a:cubicBezTo>
                      <a:pt x="39994" y="1"/>
                      <a:pt x="3593" y="27698"/>
                      <a:pt x="2393" y="28627"/>
                    </a:cubicBezTo>
                    <a:cubicBezTo>
                      <a:pt x="1616" y="29953"/>
                      <a:pt x="808" y="31309"/>
                      <a:pt x="1" y="32680"/>
                    </a:cubicBezTo>
                    <a:cubicBezTo>
                      <a:pt x="5786" y="31368"/>
                      <a:pt x="10890" y="30958"/>
                      <a:pt x="15842" y="30958"/>
                    </a:cubicBezTo>
                    <a:cubicBezTo>
                      <a:pt x="24093" y="30958"/>
                      <a:pt x="31921" y="32096"/>
                      <a:pt x="41771" y="32096"/>
                    </a:cubicBezTo>
                    <a:cubicBezTo>
                      <a:pt x="45642" y="32096"/>
                      <a:pt x="49825" y="31920"/>
                      <a:pt x="54469" y="31431"/>
                    </a:cubicBezTo>
                    <a:cubicBezTo>
                      <a:pt x="90121" y="27698"/>
                      <a:pt x="91949" y="380"/>
                      <a:pt x="91949" y="380"/>
                    </a:cubicBezTo>
                    <a:cubicBezTo>
                      <a:pt x="89035" y="122"/>
                      <a:pt x="86142" y="1"/>
                      <a:pt x="8328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45"/>
              <p:cNvSpPr/>
              <p:nvPr/>
            </p:nvSpPr>
            <p:spPr>
              <a:xfrm>
                <a:off x="623605" y="2502427"/>
                <a:ext cx="317414" cy="110344"/>
              </a:xfrm>
              <a:custGeom>
                <a:rect b="b" l="l" r="r" t="t"/>
                <a:pathLst>
                  <a:path extrusionOk="0" h="32288" w="92879">
                    <a:moveTo>
                      <a:pt x="64893" y="0"/>
                    </a:moveTo>
                    <a:cubicBezTo>
                      <a:pt x="35503" y="0"/>
                      <a:pt x="7656" y="24187"/>
                      <a:pt x="854" y="30550"/>
                    </a:cubicBezTo>
                    <a:cubicBezTo>
                      <a:pt x="580" y="31129"/>
                      <a:pt x="290" y="31693"/>
                      <a:pt x="1" y="32287"/>
                    </a:cubicBezTo>
                    <a:cubicBezTo>
                      <a:pt x="36216" y="11360"/>
                      <a:pt x="64507" y="7679"/>
                      <a:pt x="79929" y="7679"/>
                    </a:cubicBezTo>
                    <a:cubicBezTo>
                      <a:pt x="88299" y="7679"/>
                      <a:pt x="92879" y="8763"/>
                      <a:pt x="92879" y="8763"/>
                    </a:cubicBezTo>
                    <a:cubicBezTo>
                      <a:pt x="83816" y="2466"/>
                      <a:pt x="74276" y="0"/>
                      <a:pt x="6489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45"/>
              <p:cNvSpPr/>
              <p:nvPr/>
            </p:nvSpPr>
            <p:spPr>
              <a:xfrm>
                <a:off x="433034" y="2833880"/>
                <a:ext cx="307261" cy="104217"/>
              </a:xfrm>
              <a:custGeom>
                <a:rect b="b" l="l" r="r" t="t"/>
                <a:pathLst>
                  <a:path extrusionOk="0" h="30495" w="89908">
                    <a:moveTo>
                      <a:pt x="55562" y="0"/>
                    </a:moveTo>
                    <a:cubicBezTo>
                      <a:pt x="32785" y="0"/>
                      <a:pt x="15316" y="12870"/>
                      <a:pt x="5424" y="22511"/>
                    </a:cubicBezTo>
                    <a:cubicBezTo>
                      <a:pt x="3657" y="25147"/>
                      <a:pt x="1859" y="27813"/>
                      <a:pt x="0" y="30494"/>
                    </a:cubicBezTo>
                    <a:cubicBezTo>
                      <a:pt x="20129" y="11209"/>
                      <a:pt x="45838" y="6955"/>
                      <a:pt x="64605" y="6955"/>
                    </a:cubicBezTo>
                    <a:cubicBezTo>
                      <a:pt x="79420" y="6955"/>
                      <a:pt x="89907" y="9606"/>
                      <a:pt x="89907" y="9606"/>
                    </a:cubicBezTo>
                    <a:cubicBezTo>
                      <a:pt x="77494" y="2690"/>
                      <a:pt x="65974" y="0"/>
                      <a:pt x="55562"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5"/>
              <p:cNvSpPr/>
              <p:nvPr/>
            </p:nvSpPr>
            <p:spPr>
              <a:xfrm>
                <a:off x="426162" y="2857669"/>
                <a:ext cx="314133" cy="112897"/>
              </a:xfrm>
              <a:custGeom>
                <a:rect b="b" l="l" r="r" t="t"/>
                <a:pathLst>
                  <a:path extrusionOk="0" h="33035" w="91919">
                    <a:moveTo>
                      <a:pt x="66644" y="0"/>
                    </a:moveTo>
                    <a:cubicBezTo>
                      <a:pt x="47875" y="0"/>
                      <a:pt x="22149" y="4254"/>
                      <a:pt x="2011" y="23549"/>
                    </a:cubicBezTo>
                    <a:cubicBezTo>
                      <a:pt x="1356" y="24508"/>
                      <a:pt x="686" y="25499"/>
                      <a:pt x="0" y="26474"/>
                    </a:cubicBezTo>
                    <a:cubicBezTo>
                      <a:pt x="14673" y="31159"/>
                      <a:pt x="27147" y="33035"/>
                      <a:pt x="37715" y="33035"/>
                    </a:cubicBezTo>
                    <a:cubicBezTo>
                      <a:pt x="80247" y="33035"/>
                      <a:pt x="91918" y="2645"/>
                      <a:pt x="91918" y="2645"/>
                    </a:cubicBezTo>
                    <a:cubicBezTo>
                      <a:pt x="91918" y="2645"/>
                      <a:pt x="81444" y="0"/>
                      <a:pt x="6664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5"/>
              <p:cNvSpPr/>
              <p:nvPr/>
            </p:nvSpPr>
            <p:spPr>
              <a:xfrm>
                <a:off x="623605" y="2528666"/>
                <a:ext cx="317414" cy="107597"/>
              </a:xfrm>
              <a:custGeom>
                <a:rect b="b" l="l" r="r" t="t"/>
                <a:pathLst>
                  <a:path extrusionOk="0" h="31484" w="92879">
                    <a:moveTo>
                      <a:pt x="79929" y="1"/>
                    </a:moveTo>
                    <a:cubicBezTo>
                      <a:pt x="64507" y="1"/>
                      <a:pt x="36216" y="3682"/>
                      <a:pt x="1" y="24609"/>
                    </a:cubicBezTo>
                    <a:cubicBezTo>
                      <a:pt x="15087" y="29524"/>
                      <a:pt x="27872" y="31484"/>
                      <a:pt x="38669" y="31484"/>
                    </a:cubicBezTo>
                    <a:cubicBezTo>
                      <a:pt x="81192" y="31484"/>
                      <a:pt x="92879" y="1085"/>
                      <a:pt x="92879" y="1085"/>
                    </a:cubicBezTo>
                    <a:cubicBezTo>
                      <a:pt x="92879" y="1085"/>
                      <a:pt x="88299" y="1"/>
                      <a:pt x="79929"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5"/>
              <p:cNvSpPr/>
              <p:nvPr/>
            </p:nvSpPr>
            <p:spPr>
              <a:xfrm>
                <a:off x="657920" y="2159822"/>
                <a:ext cx="166466" cy="359224"/>
              </a:xfrm>
              <a:custGeom>
                <a:rect b="b" l="l" r="r" t="t"/>
                <a:pathLst>
                  <a:path extrusionOk="0" h="105113" w="48710">
                    <a:moveTo>
                      <a:pt x="45967" y="0"/>
                    </a:moveTo>
                    <a:lnTo>
                      <a:pt x="45967" y="0"/>
                    </a:lnTo>
                    <a:cubicBezTo>
                      <a:pt x="45464" y="61"/>
                      <a:pt x="44977" y="153"/>
                      <a:pt x="44489" y="259"/>
                    </a:cubicBezTo>
                    <a:cubicBezTo>
                      <a:pt x="44489" y="259"/>
                      <a:pt x="13865" y="27181"/>
                      <a:pt x="732" y="95529"/>
                    </a:cubicBezTo>
                    <a:cubicBezTo>
                      <a:pt x="732" y="95545"/>
                      <a:pt x="732" y="95575"/>
                      <a:pt x="732" y="95590"/>
                    </a:cubicBezTo>
                    <a:cubicBezTo>
                      <a:pt x="594" y="97114"/>
                      <a:pt x="457" y="98485"/>
                      <a:pt x="366" y="99689"/>
                    </a:cubicBezTo>
                    <a:cubicBezTo>
                      <a:pt x="92" y="103132"/>
                      <a:pt x="0" y="105113"/>
                      <a:pt x="0" y="105113"/>
                    </a:cubicBezTo>
                    <a:cubicBezTo>
                      <a:pt x="14947" y="86830"/>
                      <a:pt x="25200" y="70847"/>
                      <a:pt x="32194" y="57226"/>
                    </a:cubicBezTo>
                    <a:cubicBezTo>
                      <a:pt x="33839" y="54027"/>
                      <a:pt x="35317" y="50949"/>
                      <a:pt x="36612" y="48009"/>
                    </a:cubicBezTo>
                    <a:cubicBezTo>
                      <a:pt x="39218" y="42127"/>
                      <a:pt x="41183" y="36764"/>
                      <a:pt x="42646" y="31950"/>
                    </a:cubicBezTo>
                    <a:cubicBezTo>
                      <a:pt x="43011" y="30731"/>
                      <a:pt x="43346" y="29573"/>
                      <a:pt x="43666" y="28430"/>
                    </a:cubicBezTo>
                    <a:cubicBezTo>
                      <a:pt x="48709" y="9645"/>
                      <a:pt x="45967" y="1"/>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45"/>
              <p:cNvSpPr/>
              <p:nvPr/>
            </p:nvSpPr>
            <p:spPr>
              <a:xfrm>
                <a:off x="657920" y="2159822"/>
                <a:ext cx="293714" cy="359275"/>
              </a:xfrm>
              <a:custGeom>
                <a:rect b="b" l="l" r="r" t="t"/>
                <a:pathLst>
                  <a:path extrusionOk="0" h="105128" w="85944">
                    <a:moveTo>
                      <a:pt x="45967" y="0"/>
                    </a:moveTo>
                    <a:cubicBezTo>
                      <a:pt x="45967" y="1"/>
                      <a:pt x="48709" y="9646"/>
                      <a:pt x="43651" y="28430"/>
                    </a:cubicBezTo>
                    <a:cubicBezTo>
                      <a:pt x="43346" y="29573"/>
                      <a:pt x="43011" y="30746"/>
                      <a:pt x="42646" y="31950"/>
                    </a:cubicBezTo>
                    <a:cubicBezTo>
                      <a:pt x="41183" y="36764"/>
                      <a:pt x="39218" y="42127"/>
                      <a:pt x="36612" y="48009"/>
                    </a:cubicBezTo>
                    <a:cubicBezTo>
                      <a:pt x="35317" y="50949"/>
                      <a:pt x="33839" y="54027"/>
                      <a:pt x="32194" y="57226"/>
                    </a:cubicBezTo>
                    <a:cubicBezTo>
                      <a:pt x="25200" y="70847"/>
                      <a:pt x="14947" y="86845"/>
                      <a:pt x="0" y="105128"/>
                    </a:cubicBezTo>
                    <a:cubicBezTo>
                      <a:pt x="1295" y="104092"/>
                      <a:pt x="2575" y="103056"/>
                      <a:pt x="3794" y="102035"/>
                    </a:cubicBezTo>
                    <a:cubicBezTo>
                      <a:pt x="85944" y="34588"/>
                      <a:pt x="45970" y="2"/>
                      <a:pt x="45967"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45"/>
              <p:cNvSpPr/>
              <p:nvPr/>
            </p:nvSpPr>
            <p:spPr>
              <a:xfrm>
                <a:off x="803659" y="2257013"/>
                <a:ext cx="3482" cy="11999"/>
              </a:xfrm>
              <a:custGeom>
                <a:rect b="b" l="l" r="r" t="t"/>
                <a:pathLst>
                  <a:path extrusionOk="0" h="3511" w="1019">
                    <a:moveTo>
                      <a:pt x="1019" y="1"/>
                    </a:moveTo>
                    <a:cubicBezTo>
                      <a:pt x="700" y="1140"/>
                      <a:pt x="365" y="2295"/>
                      <a:pt x="1" y="3511"/>
                    </a:cubicBezTo>
                    <a:cubicBezTo>
                      <a:pt x="365" y="2311"/>
                      <a:pt x="700" y="1140"/>
                      <a:pt x="1019"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5"/>
              <p:cNvSpPr/>
              <p:nvPr/>
            </p:nvSpPr>
            <p:spPr>
              <a:xfrm>
                <a:off x="807097" y="2159822"/>
                <a:ext cx="17289" cy="97163"/>
              </a:xfrm>
              <a:custGeom>
                <a:rect b="b" l="l" r="r" t="t"/>
                <a:pathLst>
                  <a:path extrusionOk="0" h="28431" w="5059">
                    <a:moveTo>
                      <a:pt x="2316" y="0"/>
                    </a:moveTo>
                    <a:cubicBezTo>
                      <a:pt x="2316" y="0"/>
                      <a:pt x="5059" y="9645"/>
                      <a:pt x="0" y="28430"/>
                    </a:cubicBezTo>
                    <a:cubicBezTo>
                      <a:pt x="5059" y="9645"/>
                      <a:pt x="2316" y="0"/>
                      <a:pt x="2316"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5"/>
              <p:cNvSpPr/>
              <p:nvPr/>
            </p:nvSpPr>
            <p:spPr>
              <a:xfrm>
                <a:off x="660418" y="2160707"/>
                <a:ext cx="149546" cy="325589"/>
              </a:xfrm>
              <a:custGeom>
                <a:rect b="b" l="l" r="r" t="t"/>
                <a:pathLst>
                  <a:path extrusionOk="0" h="95271" w="43759">
                    <a:moveTo>
                      <a:pt x="43758" y="0"/>
                    </a:moveTo>
                    <a:lnTo>
                      <a:pt x="43758" y="0"/>
                    </a:lnTo>
                    <a:cubicBezTo>
                      <a:pt x="11549" y="6323"/>
                      <a:pt x="2362" y="70588"/>
                      <a:pt x="1" y="95270"/>
                    </a:cubicBezTo>
                    <a:cubicBezTo>
                      <a:pt x="13134" y="26923"/>
                      <a:pt x="43757" y="1"/>
                      <a:pt x="43758" y="0"/>
                    </a:cubicBezTo>
                    <a:close/>
                  </a:path>
                </a:pathLst>
              </a:custGeom>
              <a:solidFill>
                <a:srgbClr val="5C8440"/>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5"/>
              <p:cNvSpPr/>
              <p:nvPr/>
            </p:nvSpPr>
            <p:spPr>
              <a:xfrm>
                <a:off x="517905" y="2309362"/>
                <a:ext cx="129551" cy="321631"/>
              </a:xfrm>
              <a:custGeom>
                <a:rect b="b" l="l" r="r" t="t"/>
                <a:pathLst>
                  <a:path extrusionOk="0" h="94113" w="37908">
                    <a:moveTo>
                      <a:pt x="1" y="1"/>
                    </a:moveTo>
                    <a:cubicBezTo>
                      <a:pt x="1052" y="1113"/>
                      <a:pt x="34541" y="37451"/>
                      <a:pt x="23754" y="94113"/>
                    </a:cubicBezTo>
                    <a:cubicBezTo>
                      <a:pt x="24104" y="93412"/>
                      <a:pt x="24454" y="92726"/>
                      <a:pt x="24790" y="92041"/>
                    </a:cubicBezTo>
                    <a:cubicBezTo>
                      <a:pt x="28781" y="77384"/>
                      <a:pt x="37908" y="29939"/>
                      <a:pt x="1"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5"/>
              <p:cNvSpPr/>
              <p:nvPr/>
            </p:nvSpPr>
            <p:spPr>
              <a:xfrm>
                <a:off x="473699" y="2309259"/>
                <a:ext cx="162249" cy="326214"/>
              </a:xfrm>
              <a:custGeom>
                <a:rect b="b" l="l" r="r" t="t"/>
                <a:pathLst>
                  <a:path extrusionOk="0" h="95454" w="47476">
                    <a:moveTo>
                      <a:pt x="12905" y="0"/>
                    </a:moveTo>
                    <a:cubicBezTo>
                      <a:pt x="12905" y="0"/>
                      <a:pt x="12265" y="473"/>
                      <a:pt x="11290" y="1432"/>
                    </a:cubicBezTo>
                    <a:lnTo>
                      <a:pt x="11275" y="1432"/>
                    </a:lnTo>
                    <a:cubicBezTo>
                      <a:pt x="10970" y="2088"/>
                      <a:pt x="0" y="26374"/>
                      <a:pt x="18771" y="56175"/>
                    </a:cubicBezTo>
                    <a:cubicBezTo>
                      <a:pt x="36902" y="84971"/>
                      <a:pt x="36033" y="95453"/>
                      <a:pt x="36033" y="95453"/>
                    </a:cubicBezTo>
                    <a:cubicBezTo>
                      <a:pt x="36247" y="95011"/>
                      <a:pt x="36475" y="94570"/>
                      <a:pt x="36689" y="94143"/>
                    </a:cubicBezTo>
                    <a:cubicBezTo>
                      <a:pt x="47476" y="37481"/>
                      <a:pt x="13987" y="1143"/>
                      <a:pt x="12936" y="31"/>
                    </a:cubicBezTo>
                    <a:cubicBezTo>
                      <a:pt x="12921" y="0"/>
                      <a:pt x="12905" y="0"/>
                      <a:pt x="12905"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5"/>
              <p:cNvSpPr/>
              <p:nvPr/>
            </p:nvSpPr>
            <p:spPr>
              <a:xfrm>
                <a:off x="517922" y="2309382"/>
                <a:ext cx="88469" cy="321611"/>
              </a:xfrm>
              <a:custGeom>
                <a:rect b="b" l="l" r="r" t="t"/>
                <a:pathLst>
                  <a:path extrusionOk="0" h="94107" w="25887">
                    <a:moveTo>
                      <a:pt x="1" y="0"/>
                    </a:moveTo>
                    <a:cubicBezTo>
                      <a:pt x="991" y="1050"/>
                      <a:pt x="25885" y="28136"/>
                      <a:pt x="25887" y="71781"/>
                    </a:cubicBezTo>
                    <a:lnTo>
                      <a:pt x="25887" y="71781"/>
                    </a:lnTo>
                    <a:cubicBezTo>
                      <a:pt x="25887" y="28127"/>
                      <a:pt x="991" y="1050"/>
                      <a:pt x="1" y="0"/>
                    </a:cubicBezTo>
                    <a:close/>
                    <a:moveTo>
                      <a:pt x="25887" y="71786"/>
                    </a:moveTo>
                    <a:lnTo>
                      <a:pt x="25887" y="71786"/>
                    </a:lnTo>
                    <a:cubicBezTo>
                      <a:pt x="25886" y="78810"/>
                      <a:pt x="25241" y="86264"/>
                      <a:pt x="23749" y="94107"/>
                    </a:cubicBezTo>
                    <a:cubicBezTo>
                      <a:pt x="25242" y="86264"/>
                      <a:pt x="25887" y="78811"/>
                      <a:pt x="25887" y="71786"/>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45"/>
              <p:cNvSpPr/>
              <p:nvPr/>
            </p:nvSpPr>
            <p:spPr>
              <a:xfrm>
                <a:off x="453341" y="2314153"/>
                <a:ext cx="146471" cy="321320"/>
              </a:xfrm>
              <a:custGeom>
                <a:rect b="b" l="l" r="r" t="t"/>
                <a:pathLst>
                  <a:path extrusionOk="0" h="94022" w="42859">
                    <a:moveTo>
                      <a:pt x="17232" y="0"/>
                    </a:moveTo>
                    <a:cubicBezTo>
                      <a:pt x="12509" y="4586"/>
                      <a:pt x="0" y="20097"/>
                      <a:pt x="13164" y="46120"/>
                    </a:cubicBezTo>
                    <a:cubicBezTo>
                      <a:pt x="24088" y="67739"/>
                      <a:pt x="35424" y="74138"/>
                      <a:pt x="41990" y="94021"/>
                    </a:cubicBezTo>
                    <a:cubicBezTo>
                      <a:pt x="41990" y="94021"/>
                      <a:pt x="42859" y="83539"/>
                      <a:pt x="24728" y="54743"/>
                    </a:cubicBezTo>
                    <a:cubicBezTo>
                      <a:pt x="5957" y="24942"/>
                      <a:pt x="16927" y="656"/>
                      <a:pt x="17232"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5"/>
              <p:cNvSpPr/>
              <p:nvPr/>
            </p:nvSpPr>
            <p:spPr>
              <a:xfrm>
                <a:off x="355973" y="2513004"/>
                <a:ext cx="150062" cy="321112"/>
              </a:xfrm>
              <a:custGeom>
                <a:rect b="b" l="l" r="r" t="t"/>
                <a:pathLst>
                  <a:path extrusionOk="0" h="93961" w="43910">
                    <a:moveTo>
                      <a:pt x="29314" y="0"/>
                    </a:moveTo>
                    <a:cubicBezTo>
                      <a:pt x="29314" y="0"/>
                      <a:pt x="28750" y="442"/>
                      <a:pt x="27836" y="1326"/>
                    </a:cubicBezTo>
                    <a:cubicBezTo>
                      <a:pt x="27821" y="1341"/>
                      <a:pt x="27806" y="1356"/>
                      <a:pt x="27775" y="1372"/>
                    </a:cubicBezTo>
                    <a:cubicBezTo>
                      <a:pt x="26450" y="3017"/>
                      <a:pt x="0" y="36810"/>
                      <a:pt x="37602" y="93960"/>
                    </a:cubicBezTo>
                    <a:cubicBezTo>
                      <a:pt x="38425" y="92665"/>
                      <a:pt x="39217" y="91370"/>
                      <a:pt x="40010" y="90090"/>
                    </a:cubicBezTo>
                    <a:cubicBezTo>
                      <a:pt x="40695" y="87165"/>
                      <a:pt x="41244" y="84255"/>
                      <a:pt x="41686" y="81375"/>
                    </a:cubicBezTo>
                    <a:cubicBezTo>
                      <a:pt x="42127" y="78481"/>
                      <a:pt x="42447" y="75631"/>
                      <a:pt x="42676" y="72798"/>
                    </a:cubicBezTo>
                    <a:cubicBezTo>
                      <a:pt x="43910" y="57242"/>
                      <a:pt x="42112" y="42676"/>
                      <a:pt x="39476" y="30716"/>
                    </a:cubicBezTo>
                    <a:cubicBezTo>
                      <a:pt x="38989" y="28537"/>
                      <a:pt x="38486" y="26450"/>
                      <a:pt x="37968" y="24454"/>
                    </a:cubicBezTo>
                    <a:cubicBezTo>
                      <a:pt x="37709" y="23464"/>
                      <a:pt x="37435" y="22489"/>
                      <a:pt x="37176" y="21544"/>
                    </a:cubicBezTo>
                    <a:cubicBezTo>
                      <a:pt x="36642" y="19655"/>
                      <a:pt x="36094" y="17857"/>
                      <a:pt x="35561" y="16181"/>
                    </a:cubicBezTo>
                    <a:cubicBezTo>
                      <a:pt x="33946" y="11138"/>
                      <a:pt x="32392" y="7100"/>
                      <a:pt x="31234" y="4312"/>
                    </a:cubicBezTo>
                    <a:cubicBezTo>
                      <a:pt x="30076" y="1524"/>
                      <a:pt x="29314" y="0"/>
                      <a:pt x="293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5"/>
              <p:cNvSpPr/>
              <p:nvPr/>
            </p:nvSpPr>
            <p:spPr>
              <a:xfrm>
                <a:off x="456150" y="2513004"/>
                <a:ext cx="103516" cy="307886"/>
              </a:xfrm>
              <a:custGeom>
                <a:rect b="b" l="l" r="r" t="t"/>
                <a:pathLst>
                  <a:path extrusionOk="0" h="90091" w="30290">
                    <a:moveTo>
                      <a:pt x="1" y="0"/>
                    </a:moveTo>
                    <a:lnTo>
                      <a:pt x="1" y="0"/>
                    </a:lnTo>
                    <a:cubicBezTo>
                      <a:pt x="1" y="1"/>
                      <a:pt x="763" y="1524"/>
                      <a:pt x="1921" y="4312"/>
                    </a:cubicBezTo>
                    <a:cubicBezTo>
                      <a:pt x="3079" y="7100"/>
                      <a:pt x="4648" y="11138"/>
                      <a:pt x="6248" y="16181"/>
                    </a:cubicBezTo>
                    <a:cubicBezTo>
                      <a:pt x="6781" y="17857"/>
                      <a:pt x="7329" y="19655"/>
                      <a:pt x="7863" y="21544"/>
                    </a:cubicBezTo>
                    <a:cubicBezTo>
                      <a:pt x="8122" y="22489"/>
                      <a:pt x="8396" y="23464"/>
                      <a:pt x="8655" y="24454"/>
                    </a:cubicBezTo>
                    <a:cubicBezTo>
                      <a:pt x="9173" y="26450"/>
                      <a:pt x="9676" y="28537"/>
                      <a:pt x="10163" y="30716"/>
                    </a:cubicBezTo>
                    <a:cubicBezTo>
                      <a:pt x="12799" y="42661"/>
                      <a:pt x="14597" y="57242"/>
                      <a:pt x="13363" y="72798"/>
                    </a:cubicBezTo>
                    <a:cubicBezTo>
                      <a:pt x="13134" y="75631"/>
                      <a:pt x="12814" y="78496"/>
                      <a:pt x="12373" y="81375"/>
                    </a:cubicBezTo>
                    <a:cubicBezTo>
                      <a:pt x="11931" y="84255"/>
                      <a:pt x="11382" y="87165"/>
                      <a:pt x="10697" y="90090"/>
                    </a:cubicBezTo>
                    <a:cubicBezTo>
                      <a:pt x="11824" y="88292"/>
                      <a:pt x="12906" y="86510"/>
                      <a:pt x="13972" y="84758"/>
                    </a:cubicBezTo>
                    <a:cubicBezTo>
                      <a:pt x="20722" y="65027"/>
                      <a:pt x="30290" y="23052"/>
                      <a:pt x="1"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45"/>
              <p:cNvSpPr/>
              <p:nvPr/>
            </p:nvSpPr>
            <p:spPr>
              <a:xfrm>
                <a:off x="490883" y="2617972"/>
                <a:ext cx="15153" cy="143819"/>
              </a:xfrm>
              <a:custGeom>
                <a:rect b="b" l="l" r="r" t="t"/>
                <a:pathLst>
                  <a:path extrusionOk="0" h="42083" w="4434">
                    <a:moveTo>
                      <a:pt x="0" y="1"/>
                    </a:moveTo>
                    <a:cubicBezTo>
                      <a:pt x="2636" y="11946"/>
                      <a:pt x="4434" y="26527"/>
                      <a:pt x="3200" y="42083"/>
                    </a:cubicBezTo>
                    <a:cubicBezTo>
                      <a:pt x="4434" y="26527"/>
                      <a:pt x="2636" y="11946"/>
                      <a:pt x="0"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45"/>
              <p:cNvSpPr/>
              <p:nvPr/>
            </p:nvSpPr>
            <p:spPr>
              <a:xfrm>
                <a:off x="477500" y="2568299"/>
                <a:ext cx="5523" cy="18331"/>
              </a:xfrm>
              <a:custGeom>
                <a:rect b="b" l="l" r="r" t="t"/>
                <a:pathLst>
                  <a:path extrusionOk="0" h="5364" w="1616">
                    <a:moveTo>
                      <a:pt x="1" y="1"/>
                    </a:moveTo>
                    <a:cubicBezTo>
                      <a:pt x="534" y="1677"/>
                      <a:pt x="1082" y="3475"/>
                      <a:pt x="1616" y="5364"/>
                    </a:cubicBezTo>
                    <a:cubicBezTo>
                      <a:pt x="1082" y="3475"/>
                      <a:pt x="534" y="1677"/>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5"/>
              <p:cNvSpPr/>
              <p:nvPr/>
            </p:nvSpPr>
            <p:spPr>
              <a:xfrm>
                <a:off x="485726" y="2596575"/>
                <a:ext cx="5160" cy="21400"/>
              </a:xfrm>
              <a:custGeom>
                <a:rect b="b" l="l" r="r" t="t"/>
                <a:pathLst>
                  <a:path extrusionOk="0" h="6262" w="1510">
                    <a:moveTo>
                      <a:pt x="1" y="0"/>
                    </a:moveTo>
                    <a:cubicBezTo>
                      <a:pt x="519" y="1996"/>
                      <a:pt x="1022" y="4083"/>
                      <a:pt x="1509" y="6262"/>
                    </a:cubicBezTo>
                    <a:cubicBezTo>
                      <a:pt x="1022" y="4083"/>
                      <a:pt x="519" y="1996"/>
                      <a:pt x="1" y="0"/>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5"/>
              <p:cNvSpPr/>
              <p:nvPr/>
            </p:nvSpPr>
            <p:spPr>
              <a:xfrm>
                <a:off x="498432" y="2761788"/>
                <a:ext cx="3387" cy="29319"/>
              </a:xfrm>
              <a:custGeom>
                <a:rect b="b" l="l" r="r" t="t"/>
                <a:pathLst>
                  <a:path extrusionOk="0" h="8579" w="991">
                    <a:moveTo>
                      <a:pt x="991" y="1"/>
                    </a:moveTo>
                    <a:cubicBezTo>
                      <a:pt x="762" y="2834"/>
                      <a:pt x="442" y="5684"/>
                      <a:pt x="1" y="8578"/>
                    </a:cubicBezTo>
                    <a:cubicBezTo>
                      <a:pt x="442" y="5684"/>
                      <a:pt x="762" y="2834"/>
                      <a:pt x="99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45"/>
              <p:cNvSpPr/>
              <p:nvPr/>
            </p:nvSpPr>
            <p:spPr>
              <a:xfrm>
                <a:off x="323534" y="2517689"/>
                <a:ext cx="160998" cy="316478"/>
              </a:xfrm>
              <a:custGeom>
                <a:rect b="b" l="l" r="r" t="t"/>
                <a:pathLst>
                  <a:path extrusionOk="0" h="92605" w="47110">
                    <a:moveTo>
                      <a:pt x="37267" y="1"/>
                    </a:moveTo>
                    <a:lnTo>
                      <a:pt x="37267" y="1"/>
                    </a:lnTo>
                    <a:cubicBezTo>
                      <a:pt x="29878" y="7101"/>
                      <a:pt x="0" y="41183"/>
                      <a:pt x="47110" y="92604"/>
                    </a:cubicBezTo>
                    <a:cubicBezTo>
                      <a:pt x="9492" y="35439"/>
                      <a:pt x="35942" y="1646"/>
                      <a:pt x="37267" y="1"/>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45"/>
              <p:cNvSpPr/>
              <p:nvPr/>
            </p:nvSpPr>
            <p:spPr>
              <a:xfrm>
                <a:off x="343164" y="2733566"/>
                <a:ext cx="86018" cy="270451"/>
              </a:xfrm>
              <a:custGeom>
                <a:rect b="b" l="l" r="r" t="t"/>
                <a:pathLst>
                  <a:path extrusionOk="0" h="79137" w="25170">
                    <a:moveTo>
                      <a:pt x="0" y="1"/>
                    </a:moveTo>
                    <a:cubicBezTo>
                      <a:pt x="107" y="199"/>
                      <a:pt x="853" y="1555"/>
                      <a:pt x="1889" y="3932"/>
                    </a:cubicBezTo>
                    <a:cubicBezTo>
                      <a:pt x="2240" y="4724"/>
                      <a:pt x="2621" y="5638"/>
                      <a:pt x="3032" y="6644"/>
                    </a:cubicBezTo>
                    <a:cubicBezTo>
                      <a:pt x="3443" y="7649"/>
                      <a:pt x="3870" y="8777"/>
                      <a:pt x="4312" y="9980"/>
                    </a:cubicBezTo>
                    <a:cubicBezTo>
                      <a:pt x="4525" y="10590"/>
                      <a:pt x="4754" y="11230"/>
                      <a:pt x="4982" y="11885"/>
                    </a:cubicBezTo>
                    <a:cubicBezTo>
                      <a:pt x="9705" y="25719"/>
                      <a:pt x="15053" y="50371"/>
                      <a:pt x="7572" y="79136"/>
                    </a:cubicBezTo>
                    <a:cubicBezTo>
                      <a:pt x="8045" y="78496"/>
                      <a:pt x="8517" y="77871"/>
                      <a:pt x="8989" y="77216"/>
                    </a:cubicBezTo>
                    <a:cubicBezTo>
                      <a:pt x="15038" y="62651"/>
                      <a:pt x="25170" y="28004"/>
                      <a:pt x="0"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5"/>
              <p:cNvSpPr/>
              <p:nvPr/>
            </p:nvSpPr>
            <p:spPr>
              <a:xfrm>
                <a:off x="301249" y="2733463"/>
                <a:ext cx="93414" cy="276332"/>
              </a:xfrm>
              <a:custGeom>
                <a:rect b="b" l="l" r="r" t="t"/>
                <a:pathLst>
                  <a:path extrusionOk="0" h="80858" w="27334">
                    <a:moveTo>
                      <a:pt x="12250" y="0"/>
                    </a:moveTo>
                    <a:cubicBezTo>
                      <a:pt x="12250" y="0"/>
                      <a:pt x="11717" y="274"/>
                      <a:pt x="10848" y="853"/>
                    </a:cubicBezTo>
                    <a:cubicBezTo>
                      <a:pt x="10848" y="853"/>
                      <a:pt x="0" y="16546"/>
                      <a:pt x="9233" y="44961"/>
                    </a:cubicBezTo>
                    <a:cubicBezTo>
                      <a:pt x="14703" y="61843"/>
                      <a:pt x="19929" y="76591"/>
                      <a:pt x="18603" y="80857"/>
                    </a:cubicBezTo>
                    <a:cubicBezTo>
                      <a:pt x="19015" y="80293"/>
                      <a:pt x="19426" y="79730"/>
                      <a:pt x="19837" y="79181"/>
                    </a:cubicBezTo>
                    <a:cubicBezTo>
                      <a:pt x="27333" y="50401"/>
                      <a:pt x="21970" y="25764"/>
                      <a:pt x="17247" y="11915"/>
                    </a:cubicBezTo>
                    <a:cubicBezTo>
                      <a:pt x="17019" y="11260"/>
                      <a:pt x="16805" y="10635"/>
                      <a:pt x="16577" y="10025"/>
                    </a:cubicBezTo>
                    <a:cubicBezTo>
                      <a:pt x="16135" y="8807"/>
                      <a:pt x="15708" y="7679"/>
                      <a:pt x="15297" y="6674"/>
                    </a:cubicBezTo>
                    <a:cubicBezTo>
                      <a:pt x="14901" y="5668"/>
                      <a:pt x="14505" y="4754"/>
                      <a:pt x="14154" y="3962"/>
                    </a:cubicBezTo>
                    <a:cubicBezTo>
                      <a:pt x="13118" y="1585"/>
                      <a:pt x="12387" y="229"/>
                      <a:pt x="12265" y="31"/>
                    </a:cubicBezTo>
                    <a:cubicBezTo>
                      <a:pt x="12265" y="15"/>
                      <a:pt x="12250" y="0"/>
                      <a:pt x="12250"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5"/>
              <p:cNvSpPr/>
              <p:nvPr/>
            </p:nvSpPr>
            <p:spPr>
              <a:xfrm>
                <a:off x="353523" y="2756268"/>
                <a:ext cx="4378" cy="11459"/>
              </a:xfrm>
              <a:custGeom>
                <a:rect b="b" l="l" r="r" t="t"/>
                <a:pathLst>
                  <a:path extrusionOk="0" h="3353" w="1281">
                    <a:moveTo>
                      <a:pt x="1" y="1"/>
                    </a:moveTo>
                    <a:cubicBezTo>
                      <a:pt x="412" y="1006"/>
                      <a:pt x="839" y="2134"/>
                      <a:pt x="1281" y="3352"/>
                    </a:cubicBezTo>
                    <a:cubicBezTo>
                      <a:pt x="839" y="2134"/>
                      <a:pt x="412" y="1006"/>
                      <a:pt x="1" y="1"/>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5"/>
              <p:cNvSpPr/>
              <p:nvPr/>
            </p:nvSpPr>
            <p:spPr>
              <a:xfrm>
                <a:off x="360190" y="2774231"/>
                <a:ext cx="34418" cy="229837"/>
              </a:xfrm>
              <a:custGeom>
                <a:rect b="b" l="l" r="r" t="t"/>
                <a:pathLst>
                  <a:path extrusionOk="0" h="67253" w="10071">
                    <a:moveTo>
                      <a:pt x="2590" y="67252"/>
                    </a:moveTo>
                    <a:cubicBezTo>
                      <a:pt x="10071" y="38472"/>
                      <a:pt x="4723" y="13835"/>
                      <a:pt x="0" y="1"/>
                    </a:cubicBezTo>
                    <a:cubicBezTo>
                      <a:pt x="4723" y="13835"/>
                      <a:pt x="10071" y="38472"/>
                      <a:pt x="2590" y="67252"/>
                    </a:cubicBezTo>
                    <a:close/>
                  </a:path>
                </a:pathLst>
              </a:custGeom>
              <a:solidFill>
                <a:srgbClr val="918EF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5"/>
              <p:cNvSpPr/>
              <p:nvPr/>
            </p:nvSpPr>
            <p:spPr>
              <a:xfrm>
                <a:off x="278232" y="2736378"/>
                <a:ext cx="91124" cy="277791"/>
              </a:xfrm>
              <a:custGeom>
                <a:rect b="b" l="l" r="r" t="t"/>
                <a:pathLst>
                  <a:path extrusionOk="0" h="81285" w="26664">
                    <a:moveTo>
                      <a:pt x="17583" y="0"/>
                    </a:moveTo>
                    <a:lnTo>
                      <a:pt x="17583" y="0"/>
                    </a:lnTo>
                    <a:cubicBezTo>
                      <a:pt x="13104" y="3002"/>
                      <a:pt x="1" y="14155"/>
                      <a:pt x="7345" y="38166"/>
                    </a:cubicBezTo>
                    <a:cubicBezTo>
                      <a:pt x="13256" y="57409"/>
                      <a:pt x="21544" y="64509"/>
                      <a:pt x="24378" y="81284"/>
                    </a:cubicBezTo>
                    <a:cubicBezTo>
                      <a:pt x="24698" y="80873"/>
                      <a:pt x="25018" y="80446"/>
                      <a:pt x="25323" y="80019"/>
                    </a:cubicBezTo>
                    <a:lnTo>
                      <a:pt x="25338" y="80004"/>
                    </a:lnTo>
                    <a:cubicBezTo>
                      <a:pt x="26664" y="75738"/>
                      <a:pt x="21438" y="60990"/>
                      <a:pt x="15953" y="44093"/>
                    </a:cubicBezTo>
                    <a:cubicBezTo>
                      <a:pt x="6736" y="15695"/>
                      <a:pt x="17582" y="2"/>
                      <a:pt x="17583" y="0"/>
                    </a:cubicBezTo>
                    <a:close/>
                  </a:path>
                </a:pathLst>
              </a:custGeom>
              <a:solidFill>
                <a:srgbClr val="214901">
                  <a:alpha val="5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5"/>
              <p:cNvSpPr/>
              <p:nvPr/>
            </p:nvSpPr>
            <p:spPr>
              <a:xfrm>
                <a:off x="288872" y="2159234"/>
                <a:ext cx="653361" cy="950458"/>
              </a:xfrm>
              <a:custGeom>
                <a:rect b="b" l="l" r="r" t="t"/>
                <a:pathLst>
                  <a:path extrusionOk="0" h="278115" w="191181">
                    <a:moveTo>
                      <a:pt x="154188" y="3197"/>
                    </a:moveTo>
                    <a:cubicBezTo>
                      <a:pt x="155072" y="4233"/>
                      <a:pt x="156245" y="5772"/>
                      <a:pt x="157418" y="7814"/>
                    </a:cubicBezTo>
                    <a:cubicBezTo>
                      <a:pt x="159566" y="11547"/>
                      <a:pt x="162095" y="17793"/>
                      <a:pt x="161989" y="26249"/>
                    </a:cubicBezTo>
                    <a:cubicBezTo>
                      <a:pt x="161882" y="35985"/>
                      <a:pt x="158378" y="46589"/>
                      <a:pt x="151583" y="57742"/>
                    </a:cubicBezTo>
                    <a:cubicBezTo>
                      <a:pt x="143233" y="71485"/>
                      <a:pt x="129871" y="86081"/>
                      <a:pt x="111847" y="101149"/>
                    </a:cubicBezTo>
                    <a:cubicBezTo>
                      <a:pt x="122802" y="87239"/>
                      <a:pt x="131822" y="73694"/>
                      <a:pt x="138663" y="60804"/>
                    </a:cubicBezTo>
                    <a:cubicBezTo>
                      <a:pt x="144833" y="49195"/>
                      <a:pt x="149267" y="38088"/>
                      <a:pt x="151872" y="27788"/>
                    </a:cubicBezTo>
                    <a:cubicBezTo>
                      <a:pt x="155041" y="15173"/>
                      <a:pt x="154676" y="6976"/>
                      <a:pt x="154188" y="3197"/>
                    </a:cubicBezTo>
                    <a:close/>
                    <a:moveTo>
                      <a:pt x="152984" y="1918"/>
                    </a:moveTo>
                    <a:lnTo>
                      <a:pt x="153045" y="1963"/>
                    </a:lnTo>
                    <a:cubicBezTo>
                      <a:pt x="153243" y="3015"/>
                      <a:pt x="153518" y="4965"/>
                      <a:pt x="153563" y="7768"/>
                    </a:cubicBezTo>
                    <a:cubicBezTo>
                      <a:pt x="153639" y="11821"/>
                      <a:pt x="153243" y="18586"/>
                      <a:pt x="150943" y="27666"/>
                    </a:cubicBezTo>
                    <a:cubicBezTo>
                      <a:pt x="148353" y="37890"/>
                      <a:pt x="143934" y="48920"/>
                      <a:pt x="137809" y="60439"/>
                    </a:cubicBezTo>
                    <a:cubicBezTo>
                      <a:pt x="130420" y="74319"/>
                      <a:pt x="120532" y="88976"/>
                      <a:pt x="108373" y="104013"/>
                    </a:cubicBezTo>
                    <a:cubicBezTo>
                      <a:pt x="108419" y="103145"/>
                      <a:pt x="108511" y="102033"/>
                      <a:pt x="108617" y="100692"/>
                    </a:cubicBezTo>
                    <a:cubicBezTo>
                      <a:pt x="109577" y="88976"/>
                      <a:pt x="112152" y="66152"/>
                      <a:pt x="118719" y="45081"/>
                    </a:cubicBezTo>
                    <a:cubicBezTo>
                      <a:pt x="122467" y="33014"/>
                      <a:pt x="127007" y="23294"/>
                      <a:pt x="132187" y="16194"/>
                    </a:cubicBezTo>
                    <a:cubicBezTo>
                      <a:pt x="138236" y="7936"/>
                      <a:pt x="145229" y="3121"/>
                      <a:pt x="152984" y="1918"/>
                    </a:cubicBezTo>
                    <a:close/>
                    <a:moveTo>
                      <a:pt x="71609" y="50505"/>
                    </a:moveTo>
                    <a:cubicBezTo>
                      <a:pt x="84087" y="62556"/>
                      <a:pt x="91462" y="78006"/>
                      <a:pt x="93534" y="96533"/>
                    </a:cubicBezTo>
                    <a:cubicBezTo>
                      <a:pt x="94920" y="108919"/>
                      <a:pt x="93656" y="120316"/>
                      <a:pt x="92086" y="128528"/>
                    </a:cubicBezTo>
                    <a:cubicBezTo>
                      <a:pt x="96063" y="89996"/>
                      <a:pt x="80080" y="62221"/>
                      <a:pt x="71609" y="50505"/>
                    </a:cubicBezTo>
                    <a:close/>
                    <a:moveTo>
                      <a:pt x="162136" y="102106"/>
                    </a:moveTo>
                    <a:cubicBezTo>
                      <a:pt x="170429" y="102106"/>
                      <a:pt x="178839" y="104063"/>
                      <a:pt x="186915" y="108950"/>
                    </a:cubicBezTo>
                    <a:cubicBezTo>
                      <a:pt x="184697" y="108676"/>
                      <a:pt x="181405" y="108402"/>
                      <a:pt x="177161" y="108402"/>
                    </a:cubicBezTo>
                    <a:cubicBezTo>
                      <a:pt x="173621" y="108402"/>
                      <a:pt x="169419" y="108592"/>
                      <a:pt x="164625" y="109133"/>
                    </a:cubicBezTo>
                    <a:cubicBezTo>
                      <a:pt x="155163" y="110214"/>
                      <a:pt x="145275" y="112439"/>
                      <a:pt x="135219" y="115730"/>
                    </a:cubicBezTo>
                    <a:cubicBezTo>
                      <a:pt x="123518" y="119569"/>
                      <a:pt x="111558" y="124902"/>
                      <a:pt x="99643" y="131590"/>
                    </a:cubicBezTo>
                    <a:cubicBezTo>
                      <a:pt x="107563" y="124352"/>
                      <a:pt x="134179" y="102106"/>
                      <a:pt x="162136" y="102106"/>
                    </a:cubicBezTo>
                    <a:close/>
                    <a:moveTo>
                      <a:pt x="66338" y="45843"/>
                    </a:moveTo>
                    <a:cubicBezTo>
                      <a:pt x="66825" y="46239"/>
                      <a:pt x="67313" y="46650"/>
                      <a:pt x="67785" y="47046"/>
                    </a:cubicBezTo>
                    <a:cubicBezTo>
                      <a:pt x="74702" y="55457"/>
                      <a:pt x="98485" y="88595"/>
                      <a:pt x="89953" y="137030"/>
                    </a:cubicBezTo>
                    <a:cubicBezTo>
                      <a:pt x="89847" y="137243"/>
                      <a:pt x="89725" y="137487"/>
                      <a:pt x="89603" y="137730"/>
                    </a:cubicBezTo>
                    <a:cubicBezTo>
                      <a:pt x="85946" y="127690"/>
                      <a:pt x="80934" y="120971"/>
                      <a:pt x="75647" y="113886"/>
                    </a:cubicBezTo>
                    <a:cubicBezTo>
                      <a:pt x="71030" y="107685"/>
                      <a:pt x="66246" y="101286"/>
                      <a:pt x="61447" y="91794"/>
                    </a:cubicBezTo>
                    <a:cubicBezTo>
                      <a:pt x="57882" y="84755"/>
                      <a:pt x="55962" y="77945"/>
                      <a:pt x="55718" y="71530"/>
                    </a:cubicBezTo>
                    <a:cubicBezTo>
                      <a:pt x="55535" y="66426"/>
                      <a:pt x="56404" y="61566"/>
                      <a:pt x="58323" y="57072"/>
                    </a:cubicBezTo>
                    <a:cubicBezTo>
                      <a:pt x="60959" y="50871"/>
                      <a:pt x="64890" y="47092"/>
                      <a:pt x="66338" y="45843"/>
                    </a:cubicBezTo>
                    <a:close/>
                    <a:moveTo>
                      <a:pt x="177123" y="109334"/>
                    </a:moveTo>
                    <a:cubicBezTo>
                      <a:pt x="182946" y="109334"/>
                      <a:pt x="186947" y="109855"/>
                      <a:pt x="188819" y="110169"/>
                    </a:cubicBezTo>
                    <a:cubicBezTo>
                      <a:pt x="188880" y="110199"/>
                      <a:pt x="188941" y="110245"/>
                      <a:pt x="189002" y="110275"/>
                    </a:cubicBezTo>
                    <a:cubicBezTo>
                      <a:pt x="187798" y="112896"/>
                      <a:pt x="182740" y="122632"/>
                      <a:pt x="171054" y="130082"/>
                    </a:cubicBezTo>
                    <a:cubicBezTo>
                      <a:pt x="163116" y="135156"/>
                      <a:pt x="153685" y="138188"/>
                      <a:pt x="143050" y="139117"/>
                    </a:cubicBezTo>
                    <a:cubicBezTo>
                      <a:pt x="140761" y="139313"/>
                      <a:pt x="138414" y="139411"/>
                      <a:pt x="136011" y="139411"/>
                    </a:cubicBezTo>
                    <a:cubicBezTo>
                      <a:pt x="124804" y="139411"/>
                      <a:pt x="112385" y="137278"/>
                      <a:pt x="98973" y="133038"/>
                    </a:cubicBezTo>
                    <a:cubicBezTo>
                      <a:pt x="111192" y="126090"/>
                      <a:pt x="123457" y="120575"/>
                      <a:pt x="135463" y="116629"/>
                    </a:cubicBezTo>
                    <a:cubicBezTo>
                      <a:pt x="145458" y="113353"/>
                      <a:pt x="155270" y="111144"/>
                      <a:pt x="164670" y="110062"/>
                    </a:cubicBezTo>
                    <a:cubicBezTo>
                      <a:pt x="169439" y="109523"/>
                      <a:pt x="173612" y="109334"/>
                      <a:pt x="177123" y="109334"/>
                    </a:cubicBezTo>
                    <a:close/>
                    <a:moveTo>
                      <a:pt x="136044" y="150934"/>
                    </a:moveTo>
                    <a:cubicBezTo>
                      <a:pt x="142243" y="150934"/>
                      <a:pt x="148440" y="151743"/>
                      <a:pt x="154615" y="153362"/>
                    </a:cubicBezTo>
                    <a:cubicBezTo>
                      <a:pt x="153700" y="153337"/>
                      <a:pt x="152781" y="153325"/>
                      <a:pt x="151859" y="153325"/>
                    </a:cubicBezTo>
                    <a:cubicBezTo>
                      <a:pt x="143798" y="153325"/>
                      <a:pt x="135469" y="154281"/>
                      <a:pt x="126992" y="156181"/>
                    </a:cubicBezTo>
                    <a:cubicBezTo>
                      <a:pt x="117698" y="158268"/>
                      <a:pt x="108206" y="161483"/>
                      <a:pt x="98760" y="165765"/>
                    </a:cubicBezTo>
                    <a:cubicBezTo>
                      <a:pt x="86784" y="171189"/>
                      <a:pt x="77764" y="177009"/>
                      <a:pt x="73361" y="180071"/>
                    </a:cubicBezTo>
                    <a:cubicBezTo>
                      <a:pt x="73605" y="179675"/>
                      <a:pt x="73803" y="179324"/>
                      <a:pt x="73940" y="179081"/>
                    </a:cubicBezTo>
                    <a:cubicBezTo>
                      <a:pt x="81040" y="172194"/>
                      <a:pt x="92559" y="162748"/>
                      <a:pt x="107307" y="156745"/>
                    </a:cubicBezTo>
                    <a:cubicBezTo>
                      <a:pt x="116835" y="152875"/>
                      <a:pt x="126441" y="150934"/>
                      <a:pt x="136044" y="150934"/>
                    </a:cubicBezTo>
                    <a:close/>
                    <a:moveTo>
                      <a:pt x="151869" y="154258"/>
                    </a:moveTo>
                    <a:cubicBezTo>
                      <a:pt x="154074" y="154258"/>
                      <a:pt x="156260" y="154330"/>
                      <a:pt x="158424" y="154475"/>
                    </a:cubicBezTo>
                    <a:cubicBezTo>
                      <a:pt x="158774" y="154581"/>
                      <a:pt x="159124" y="154703"/>
                      <a:pt x="159475" y="154810"/>
                    </a:cubicBezTo>
                    <a:cubicBezTo>
                      <a:pt x="159201" y="156699"/>
                      <a:pt x="158165" y="162108"/>
                      <a:pt x="154340" y="167776"/>
                    </a:cubicBezTo>
                    <a:cubicBezTo>
                      <a:pt x="151567" y="171905"/>
                      <a:pt x="147896" y="175348"/>
                      <a:pt x="143416" y="177999"/>
                    </a:cubicBezTo>
                    <a:cubicBezTo>
                      <a:pt x="137809" y="181351"/>
                      <a:pt x="130907" y="183469"/>
                      <a:pt x="122909" y="184307"/>
                    </a:cubicBezTo>
                    <a:cubicBezTo>
                      <a:pt x="118296" y="184791"/>
                      <a:pt x="114173" y="184966"/>
                      <a:pt x="110349" y="184966"/>
                    </a:cubicBezTo>
                    <a:cubicBezTo>
                      <a:pt x="105267" y="184966"/>
                      <a:pt x="100714" y="184657"/>
                      <a:pt x="96246" y="184352"/>
                    </a:cubicBezTo>
                    <a:cubicBezTo>
                      <a:pt x="92285" y="184085"/>
                      <a:pt x="88421" y="183824"/>
                      <a:pt x="84431" y="183824"/>
                    </a:cubicBezTo>
                    <a:cubicBezTo>
                      <a:pt x="80010" y="183824"/>
                      <a:pt x="75435" y="184144"/>
                      <a:pt x="70406" y="185129"/>
                    </a:cubicBezTo>
                    <a:cubicBezTo>
                      <a:pt x="70954" y="184185"/>
                      <a:pt x="71609" y="183073"/>
                      <a:pt x="72219" y="182021"/>
                    </a:cubicBezTo>
                    <a:cubicBezTo>
                      <a:pt x="75616" y="179568"/>
                      <a:pt x="85413" y="172834"/>
                      <a:pt x="99141" y="166618"/>
                    </a:cubicBezTo>
                    <a:cubicBezTo>
                      <a:pt x="108526" y="162367"/>
                      <a:pt x="117972" y="159167"/>
                      <a:pt x="127190" y="157095"/>
                    </a:cubicBezTo>
                    <a:cubicBezTo>
                      <a:pt x="135610" y="155208"/>
                      <a:pt x="143870" y="154258"/>
                      <a:pt x="151869" y="154258"/>
                    </a:cubicBezTo>
                    <a:close/>
                    <a:moveTo>
                      <a:pt x="49974" y="106832"/>
                    </a:moveTo>
                    <a:lnTo>
                      <a:pt x="49974" y="106832"/>
                    </a:lnTo>
                    <a:cubicBezTo>
                      <a:pt x="61477" y="116613"/>
                      <a:pt x="67633" y="130432"/>
                      <a:pt x="68242" y="147939"/>
                    </a:cubicBezTo>
                    <a:cubicBezTo>
                      <a:pt x="68775" y="163464"/>
                      <a:pt x="64829" y="178624"/>
                      <a:pt x="61416" y="188634"/>
                    </a:cubicBezTo>
                    <a:cubicBezTo>
                      <a:pt x="61142" y="189060"/>
                      <a:pt x="60746" y="189700"/>
                      <a:pt x="60289" y="190462"/>
                    </a:cubicBezTo>
                    <a:cubicBezTo>
                      <a:pt x="62148" y="180924"/>
                      <a:pt x="62833" y="170884"/>
                      <a:pt x="62361" y="160539"/>
                    </a:cubicBezTo>
                    <a:cubicBezTo>
                      <a:pt x="61919" y="151108"/>
                      <a:pt x="60502" y="141402"/>
                      <a:pt x="58156" y="131682"/>
                    </a:cubicBezTo>
                    <a:cubicBezTo>
                      <a:pt x="55551" y="120895"/>
                      <a:pt x="52153" y="111845"/>
                      <a:pt x="49974" y="106832"/>
                    </a:cubicBezTo>
                    <a:close/>
                    <a:moveTo>
                      <a:pt x="48313" y="105476"/>
                    </a:moveTo>
                    <a:cubicBezTo>
                      <a:pt x="48329" y="105476"/>
                      <a:pt x="48344" y="105491"/>
                      <a:pt x="48359" y="105506"/>
                    </a:cubicBezTo>
                    <a:cubicBezTo>
                      <a:pt x="50416" y="109925"/>
                      <a:pt x="54332" y="119813"/>
                      <a:pt x="57257" y="131926"/>
                    </a:cubicBezTo>
                    <a:cubicBezTo>
                      <a:pt x="59588" y="141570"/>
                      <a:pt x="60990" y="151229"/>
                      <a:pt x="61432" y="160600"/>
                    </a:cubicBezTo>
                    <a:cubicBezTo>
                      <a:pt x="61950" y="171783"/>
                      <a:pt x="61081" y="182600"/>
                      <a:pt x="58857" y="192778"/>
                    </a:cubicBezTo>
                    <a:cubicBezTo>
                      <a:pt x="57973" y="194225"/>
                      <a:pt x="57059" y="195703"/>
                      <a:pt x="56434" y="196709"/>
                    </a:cubicBezTo>
                    <a:cubicBezTo>
                      <a:pt x="38623" y="176948"/>
                      <a:pt x="30289" y="157689"/>
                      <a:pt x="31676" y="139483"/>
                    </a:cubicBezTo>
                    <a:cubicBezTo>
                      <a:pt x="32544" y="128117"/>
                      <a:pt x="37161" y="119356"/>
                      <a:pt x="40878" y="114008"/>
                    </a:cubicBezTo>
                    <a:cubicBezTo>
                      <a:pt x="44032" y="109468"/>
                      <a:pt x="47095" y="106558"/>
                      <a:pt x="48313" y="105476"/>
                    </a:cubicBezTo>
                    <a:close/>
                    <a:moveTo>
                      <a:pt x="97084" y="199098"/>
                    </a:moveTo>
                    <a:cubicBezTo>
                      <a:pt x="106161" y="199098"/>
                      <a:pt x="116088" y="201170"/>
                      <a:pt x="126718" y="206353"/>
                    </a:cubicBezTo>
                    <a:cubicBezTo>
                      <a:pt x="122215" y="205592"/>
                      <a:pt x="114864" y="204648"/>
                      <a:pt x="106026" y="204648"/>
                    </a:cubicBezTo>
                    <a:cubicBezTo>
                      <a:pt x="104068" y="204648"/>
                      <a:pt x="102037" y="204694"/>
                      <a:pt x="99948" y="204799"/>
                    </a:cubicBezTo>
                    <a:cubicBezTo>
                      <a:pt x="89466" y="205332"/>
                      <a:pt x="79593" y="207221"/>
                      <a:pt x="70604" y="210391"/>
                    </a:cubicBezTo>
                    <a:cubicBezTo>
                      <a:pt x="61234" y="213712"/>
                      <a:pt x="52793" y="218466"/>
                      <a:pt x="45449" y="224529"/>
                    </a:cubicBezTo>
                    <a:cubicBezTo>
                      <a:pt x="46180" y="223463"/>
                      <a:pt x="46927" y="222366"/>
                      <a:pt x="47658" y="221269"/>
                    </a:cubicBezTo>
                    <a:cubicBezTo>
                      <a:pt x="57559" y="211639"/>
                      <a:pt x="74753" y="199098"/>
                      <a:pt x="97084" y="199098"/>
                    </a:cubicBezTo>
                    <a:close/>
                    <a:moveTo>
                      <a:pt x="106045" y="205575"/>
                    </a:moveTo>
                    <a:cubicBezTo>
                      <a:pt x="117283" y="205575"/>
                      <a:pt x="126085" y="207120"/>
                      <a:pt x="129628" y="207846"/>
                    </a:cubicBezTo>
                    <a:cubicBezTo>
                      <a:pt x="129826" y="207953"/>
                      <a:pt x="130024" y="208059"/>
                      <a:pt x="130237" y="208166"/>
                    </a:cubicBezTo>
                    <a:cubicBezTo>
                      <a:pt x="128972" y="210863"/>
                      <a:pt x="123960" y="220431"/>
                      <a:pt x="112518" y="227790"/>
                    </a:cubicBezTo>
                    <a:cubicBezTo>
                      <a:pt x="104641" y="232848"/>
                      <a:pt x="95316" y="235911"/>
                      <a:pt x="84804" y="236886"/>
                    </a:cubicBezTo>
                    <a:cubicBezTo>
                      <a:pt x="82360" y="237111"/>
                      <a:pt x="79850" y="237224"/>
                      <a:pt x="77276" y="237224"/>
                    </a:cubicBezTo>
                    <a:cubicBezTo>
                      <a:pt x="66275" y="237224"/>
                      <a:pt x="54110" y="235168"/>
                      <a:pt x="40985" y="231081"/>
                    </a:cubicBezTo>
                    <a:cubicBezTo>
                      <a:pt x="41396" y="230471"/>
                      <a:pt x="41823" y="229862"/>
                      <a:pt x="42234" y="229268"/>
                    </a:cubicBezTo>
                    <a:lnTo>
                      <a:pt x="42280" y="229192"/>
                    </a:lnTo>
                    <a:cubicBezTo>
                      <a:pt x="42646" y="228658"/>
                      <a:pt x="43027" y="228095"/>
                      <a:pt x="43423" y="227516"/>
                    </a:cubicBezTo>
                    <a:cubicBezTo>
                      <a:pt x="51254" y="220416"/>
                      <a:pt x="60487" y="214961"/>
                      <a:pt x="70893" y="211274"/>
                    </a:cubicBezTo>
                    <a:cubicBezTo>
                      <a:pt x="79806" y="208120"/>
                      <a:pt x="89588" y="206262"/>
                      <a:pt x="99963" y="205728"/>
                    </a:cubicBezTo>
                    <a:cubicBezTo>
                      <a:pt x="102054" y="205622"/>
                      <a:pt x="104086" y="205575"/>
                      <a:pt x="106045" y="205575"/>
                    </a:cubicBezTo>
                    <a:close/>
                    <a:moveTo>
                      <a:pt x="18009" y="173641"/>
                    </a:moveTo>
                    <a:lnTo>
                      <a:pt x="18009" y="173641"/>
                    </a:lnTo>
                    <a:cubicBezTo>
                      <a:pt x="26450" y="184748"/>
                      <a:pt x="30640" y="197775"/>
                      <a:pt x="30487" y="212447"/>
                    </a:cubicBezTo>
                    <a:cubicBezTo>
                      <a:pt x="30366" y="224468"/>
                      <a:pt x="27364" y="235240"/>
                      <a:pt x="24469" y="242873"/>
                    </a:cubicBezTo>
                    <a:cubicBezTo>
                      <a:pt x="31310" y="210589"/>
                      <a:pt x="22549" y="184291"/>
                      <a:pt x="18009" y="173641"/>
                    </a:cubicBezTo>
                    <a:close/>
                    <a:moveTo>
                      <a:pt x="15008" y="169970"/>
                    </a:moveTo>
                    <a:cubicBezTo>
                      <a:pt x="15236" y="170229"/>
                      <a:pt x="15465" y="170488"/>
                      <a:pt x="15693" y="170747"/>
                    </a:cubicBezTo>
                    <a:cubicBezTo>
                      <a:pt x="17247" y="174007"/>
                      <a:pt x="20584" y="181686"/>
                      <a:pt x="23052" y="192443"/>
                    </a:cubicBezTo>
                    <a:cubicBezTo>
                      <a:pt x="24926" y="200594"/>
                      <a:pt x="25932" y="208943"/>
                      <a:pt x="26039" y="217247"/>
                    </a:cubicBezTo>
                    <a:cubicBezTo>
                      <a:pt x="26176" y="227135"/>
                      <a:pt x="25033" y="237008"/>
                      <a:pt x="22656" y="246591"/>
                    </a:cubicBezTo>
                    <a:cubicBezTo>
                      <a:pt x="22199" y="247200"/>
                      <a:pt x="21651" y="247962"/>
                      <a:pt x="21133" y="248663"/>
                    </a:cubicBezTo>
                    <a:cubicBezTo>
                      <a:pt x="19426" y="240436"/>
                      <a:pt x="16379" y="234402"/>
                      <a:pt x="13149" y="228049"/>
                    </a:cubicBezTo>
                    <a:cubicBezTo>
                      <a:pt x="10178" y="222198"/>
                      <a:pt x="7100" y="216150"/>
                      <a:pt x="4449" y="207526"/>
                    </a:cubicBezTo>
                    <a:cubicBezTo>
                      <a:pt x="2499" y="201142"/>
                      <a:pt x="1874" y="195170"/>
                      <a:pt x="2590" y="189792"/>
                    </a:cubicBezTo>
                    <a:cubicBezTo>
                      <a:pt x="3169" y="185510"/>
                      <a:pt x="4586" y="181579"/>
                      <a:pt x="6826" y="178121"/>
                    </a:cubicBezTo>
                    <a:cubicBezTo>
                      <a:pt x="9843" y="173443"/>
                      <a:pt x="13576" y="170853"/>
                      <a:pt x="15008" y="169970"/>
                    </a:cubicBezTo>
                    <a:close/>
                    <a:moveTo>
                      <a:pt x="108831" y="106025"/>
                    </a:moveTo>
                    <a:lnTo>
                      <a:pt x="108831" y="106025"/>
                    </a:lnTo>
                    <a:cubicBezTo>
                      <a:pt x="106286" y="112058"/>
                      <a:pt x="102477" y="120651"/>
                      <a:pt x="97297" y="131316"/>
                    </a:cubicBezTo>
                    <a:cubicBezTo>
                      <a:pt x="97297" y="131316"/>
                      <a:pt x="97297" y="131316"/>
                      <a:pt x="97297" y="131331"/>
                    </a:cubicBezTo>
                    <a:cubicBezTo>
                      <a:pt x="97023" y="131895"/>
                      <a:pt x="96748" y="132474"/>
                      <a:pt x="96444" y="133053"/>
                    </a:cubicBezTo>
                    <a:cubicBezTo>
                      <a:pt x="96444" y="133053"/>
                      <a:pt x="96444" y="133068"/>
                      <a:pt x="96444" y="133068"/>
                    </a:cubicBezTo>
                    <a:cubicBezTo>
                      <a:pt x="89237" y="147817"/>
                      <a:pt x="81147" y="162961"/>
                      <a:pt x="72401" y="178045"/>
                    </a:cubicBezTo>
                    <a:cubicBezTo>
                      <a:pt x="71655" y="179324"/>
                      <a:pt x="68562" y="184596"/>
                      <a:pt x="67739" y="185998"/>
                    </a:cubicBezTo>
                    <a:cubicBezTo>
                      <a:pt x="60883" y="197501"/>
                      <a:pt x="53616" y="208989"/>
                      <a:pt x="46165" y="220157"/>
                    </a:cubicBezTo>
                    <a:cubicBezTo>
                      <a:pt x="44322" y="222899"/>
                      <a:pt x="42402" y="225718"/>
                      <a:pt x="40756" y="228140"/>
                    </a:cubicBezTo>
                    <a:lnTo>
                      <a:pt x="40695" y="228217"/>
                    </a:lnTo>
                    <a:cubicBezTo>
                      <a:pt x="40056" y="229161"/>
                      <a:pt x="39400" y="230121"/>
                      <a:pt x="38745" y="231066"/>
                    </a:cubicBezTo>
                    <a:cubicBezTo>
                      <a:pt x="28720" y="245555"/>
                      <a:pt x="17522" y="260562"/>
                      <a:pt x="5440" y="275676"/>
                    </a:cubicBezTo>
                    <a:cubicBezTo>
                      <a:pt x="5151" y="276043"/>
                      <a:pt x="4749" y="276255"/>
                      <a:pt x="4387" y="276255"/>
                    </a:cubicBezTo>
                    <a:cubicBezTo>
                      <a:pt x="4252" y="276255"/>
                      <a:pt x="4123" y="276226"/>
                      <a:pt x="4007" y="276164"/>
                    </a:cubicBezTo>
                    <a:cubicBezTo>
                      <a:pt x="3946" y="276133"/>
                      <a:pt x="3885" y="276088"/>
                      <a:pt x="3794" y="276027"/>
                    </a:cubicBezTo>
                    <a:cubicBezTo>
                      <a:pt x="3352" y="275570"/>
                      <a:pt x="3383" y="274656"/>
                      <a:pt x="3885" y="274016"/>
                    </a:cubicBezTo>
                    <a:cubicBezTo>
                      <a:pt x="9797" y="266687"/>
                      <a:pt x="15663" y="259100"/>
                      <a:pt x="21346" y="251482"/>
                    </a:cubicBezTo>
                    <a:cubicBezTo>
                      <a:pt x="22108" y="250446"/>
                      <a:pt x="24500" y="247216"/>
                      <a:pt x="24957" y="246576"/>
                    </a:cubicBezTo>
                    <a:cubicBezTo>
                      <a:pt x="36338" y="231050"/>
                      <a:pt x="47247" y="214961"/>
                      <a:pt x="57364" y="198735"/>
                    </a:cubicBezTo>
                    <a:cubicBezTo>
                      <a:pt x="58141" y="197486"/>
                      <a:pt x="61965" y="191285"/>
                      <a:pt x="63047" y="189502"/>
                    </a:cubicBezTo>
                    <a:cubicBezTo>
                      <a:pt x="72874" y="173276"/>
                      <a:pt x="82031" y="156791"/>
                      <a:pt x="90273" y="140534"/>
                    </a:cubicBezTo>
                    <a:cubicBezTo>
                      <a:pt x="90502" y="140092"/>
                      <a:pt x="91629" y="137837"/>
                      <a:pt x="91980" y="137136"/>
                    </a:cubicBezTo>
                    <a:cubicBezTo>
                      <a:pt x="98653" y="123774"/>
                      <a:pt x="103422" y="113094"/>
                      <a:pt x="106393" y="106131"/>
                    </a:cubicBezTo>
                    <a:cubicBezTo>
                      <a:pt x="106423" y="106451"/>
                      <a:pt x="106606" y="106725"/>
                      <a:pt x="106896" y="106878"/>
                    </a:cubicBezTo>
                    <a:cubicBezTo>
                      <a:pt x="107017" y="106939"/>
                      <a:pt x="107170" y="106969"/>
                      <a:pt x="107307" y="106969"/>
                    </a:cubicBezTo>
                    <a:cubicBezTo>
                      <a:pt x="107520" y="106969"/>
                      <a:pt x="107718" y="106908"/>
                      <a:pt x="107886" y="106771"/>
                    </a:cubicBezTo>
                    <a:cubicBezTo>
                      <a:pt x="108206" y="106527"/>
                      <a:pt x="108511" y="106268"/>
                      <a:pt x="108831" y="106025"/>
                    </a:cubicBezTo>
                    <a:close/>
                    <a:moveTo>
                      <a:pt x="153316" y="0"/>
                    </a:moveTo>
                    <a:cubicBezTo>
                      <a:pt x="153266" y="0"/>
                      <a:pt x="153216" y="4"/>
                      <a:pt x="153167" y="13"/>
                    </a:cubicBezTo>
                    <a:cubicBezTo>
                      <a:pt x="144711" y="1171"/>
                      <a:pt x="137154" y="6260"/>
                      <a:pt x="130694" y="15097"/>
                    </a:cubicBezTo>
                    <a:cubicBezTo>
                      <a:pt x="125377" y="22364"/>
                      <a:pt x="120760" y="32267"/>
                      <a:pt x="116951" y="44517"/>
                    </a:cubicBezTo>
                    <a:cubicBezTo>
                      <a:pt x="110354" y="65680"/>
                      <a:pt x="107749" y="88549"/>
                      <a:pt x="106774" y="100402"/>
                    </a:cubicBezTo>
                    <a:cubicBezTo>
                      <a:pt x="104656" y="105613"/>
                      <a:pt x="100390" y="115623"/>
                      <a:pt x="93869" y="129092"/>
                    </a:cubicBezTo>
                    <a:cubicBezTo>
                      <a:pt x="95499" y="120712"/>
                      <a:pt x="96809" y="109041"/>
                      <a:pt x="95392" y="96334"/>
                    </a:cubicBezTo>
                    <a:cubicBezTo>
                      <a:pt x="94280" y="86507"/>
                      <a:pt x="91675" y="77381"/>
                      <a:pt x="87622" y="69215"/>
                    </a:cubicBezTo>
                    <a:cubicBezTo>
                      <a:pt x="82792" y="59479"/>
                      <a:pt x="75845" y="50992"/>
                      <a:pt x="66977" y="43984"/>
                    </a:cubicBezTo>
                    <a:cubicBezTo>
                      <a:pt x="66803" y="43810"/>
                      <a:pt x="66570" y="43721"/>
                      <a:pt x="66335" y="43721"/>
                    </a:cubicBezTo>
                    <a:cubicBezTo>
                      <a:pt x="66138" y="43721"/>
                      <a:pt x="65940" y="43783"/>
                      <a:pt x="65774" y="43908"/>
                    </a:cubicBezTo>
                    <a:cubicBezTo>
                      <a:pt x="65545" y="44075"/>
                      <a:pt x="60137" y="48159"/>
                      <a:pt x="56663" y="56264"/>
                    </a:cubicBezTo>
                    <a:cubicBezTo>
                      <a:pt x="54621" y="61002"/>
                      <a:pt x="53676" y="66137"/>
                      <a:pt x="53875" y="71530"/>
                    </a:cubicBezTo>
                    <a:cubicBezTo>
                      <a:pt x="54118" y="78234"/>
                      <a:pt x="56099" y="85334"/>
                      <a:pt x="59801" y="92632"/>
                    </a:cubicBezTo>
                    <a:cubicBezTo>
                      <a:pt x="64677" y="102261"/>
                      <a:pt x="69720" y="109026"/>
                      <a:pt x="74169" y="114998"/>
                    </a:cubicBezTo>
                    <a:cubicBezTo>
                      <a:pt x="79898" y="122677"/>
                      <a:pt x="84849" y="129305"/>
                      <a:pt x="88445" y="140046"/>
                    </a:cubicBezTo>
                    <a:cubicBezTo>
                      <a:pt x="81406" y="153911"/>
                      <a:pt x="73697" y="167928"/>
                      <a:pt x="65484" y="181823"/>
                    </a:cubicBezTo>
                    <a:cubicBezTo>
                      <a:pt x="68181" y="172286"/>
                      <a:pt x="70527" y="160203"/>
                      <a:pt x="70101" y="147862"/>
                    </a:cubicBezTo>
                    <a:cubicBezTo>
                      <a:pt x="69430" y="128680"/>
                      <a:pt x="62285" y="113764"/>
                      <a:pt x="48862" y="103541"/>
                    </a:cubicBezTo>
                    <a:cubicBezTo>
                      <a:pt x="48689" y="103413"/>
                      <a:pt x="48487" y="103349"/>
                      <a:pt x="48288" y="103349"/>
                    </a:cubicBezTo>
                    <a:cubicBezTo>
                      <a:pt x="48083" y="103349"/>
                      <a:pt x="47881" y="103417"/>
                      <a:pt x="47719" y="103556"/>
                    </a:cubicBezTo>
                    <a:cubicBezTo>
                      <a:pt x="47552" y="103693"/>
                      <a:pt x="43606" y="106878"/>
                      <a:pt x="39416" y="112881"/>
                    </a:cubicBezTo>
                    <a:cubicBezTo>
                      <a:pt x="35546" y="118427"/>
                      <a:pt x="30746" y="127507"/>
                      <a:pt x="29832" y="139315"/>
                    </a:cubicBezTo>
                    <a:cubicBezTo>
                      <a:pt x="28385" y="158192"/>
                      <a:pt x="36993" y="178045"/>
                      <a:pt x="55429" y="198354"/>
                    </a:cubicBezTo>
                    <a:cubicBezTo>
                      <a:pt x="46637" y="212417"/>
                      <a:pt x="37252" y="226373"/>
                      <a:pt x="27501" y="239948"/>
                    </a:cubicBezTo>
                    <a:cubicBezTo>
                      <a:pt x="29985" y="232528"/>
                      <a:pt x="32255" y="222975"/>
                      <a:pt x="32361" y="212478"/>
                    </a:cubicBezTo>
                    <a:cubicBezTo>
                      <a:pt x="32529" y="195444"/>
                      <a:pt x="27014" y="180543"/>
                      <a:pt x="15952" y="168218"/>
                    </a:cubicBezTo>
                    <a:cubicBezTo>
                      <a:pt x="15770" y="167985"/>
                      <a:pt x="15494" y="167860"/>
                      <a:pt x="15214" y="167860"/>
                    </a:cubicBezTo>
                    <a:cubicBezTo>
                      <a:pt x="15071" y="167860"/>
                      <a:pt x="14928" y="167892"/>
                      <a:pt x="14794" y="167959"/>
                    </a:cubicBezTo>
                    <a:cubicBezTo>
                      <a:pt x="14581" y="168065"/>
                      <a:pt x="9416" y="170731"/>
                      <a:pt x="5318" y="177039"/>
                    </a:cubicBezTo>
                    <a:cubicBezTo>
                      <a:pt x="2926" y="180726"/>
                      <a:pt x="1387" y="184916"/>
                      <a:pt x="762" y="189487"/>
                    </a:cubicBezTo>
                    <a:cubicBezTo>
                      <a:pt x="0" y="195155"/>
                      <a:pt x="640" y="201401"/>
                      <a:pt x="2682" y="208075"/>
                    </a:cubicBezTo>
                    <a:cubicBezTo>
                      <a:pt x="5379" y="216851"/>
                      <a:pt x="8624" y="223250"/>
                      <a:pt x="11503" y="228902"/>
                    </a:cubicBezTo>
                    <a:cubicBezTo>
                      <a:pt x="15023" y="235834"/>
                      <a:pt x="18070" y="241853"/>
                      <a:pt x="19624" y="250690"/>
                    </a:cubicBezTo>
                    <a:cubicBezTo>
                      <a:pt x="14033" y="258186"/>
                      <a:pt x="8258" y="265651"/>
                      <a:pt x="2453" y="272858"/>
                    </a:cubicBezTo>
                    <a:cubicBezTo>
                      <a:pt x="1326" y="274275"/>
                      <a:pt x="1372" y="276271"/>
                      <a:pt x="2545" y="277383"/>
                    </a:cubicBezTo>
                    <a:lnTo>
                      <a:pt x="2590" y="277429"/>
                    </a:lnTo>
                    <a:cubicBezTo>
                      <a:pt x="2728" y="277550"/>
                      <a:pt x="2926" y="277703"/>
                      <a:pt x="3169" y="277825"/>
                    </a:cubicBezTo>
                    <a:cubicBezTo>
                      <a:pt x="3566" y="278023"/>
                      <a:pt x="3977" y="278114"/>
                      <a:pt x="4388" y="278114"/>
                    </a:cubicBezTo>
                    <a:cubicBezTo>
                      <a:pt x="5302" y="278114"/>
                      <a:pt x="6232" y="277672"/>
                      <a:pt x="6902" y="276834"/>
                    </a:cubicBezTo>
                    <a:cubicBezTo>
                      <a:pt x="18847" y="261888"/>
                      <a:pt x="29939" y="247033"/>
                      <a:pt x="39888" y="232696"/>
                    </a:cubicBezTo>
                    <a:cubicBezTo>
                      <a:pt x="53402" y="236947"/>
                      <a:pt x="65926" y="239095"/>
                      <a:pt x="77277" y="239095"/>
                    </a:cubicBezTo>
                    <a:cubicBezTo>
                      <a:pt x="79928" y="239095"/>
                      <a:pt x="82533" y="238973"/>
                      <a:pt x="85063" y="238729"/>
                    </a:cubicBezTo>
                    <a:cubicBezTo>
                      <a:pt x="95895" y="237724"/>
                      <a:pt x="105509" y="234539"/>
                      <a:pt x="113615" y="229298"/>
                    </a:cubicBezTo>
                    <a:cubicBezTo>
                      <a:pt x="127479" y="220324"/>
                      <a:pt x="132096" y="208593"/>
                      <a:pt x="132294" y="208105"/>
                    </a:cubicBezTo>
                    <a:cubicBezTo>
                      <a:pt x="132462" y="207663"/>
                      <a:pt x="132279" y="207176"/>
                      <a:pt x="131883" y="206962"/>
                    </a:cubicBezTo>
                    <a:cubicBezTo>
                      <a:pt x="120247" y="200475"/>
                      <a:pt x="108598" y="197224"/>
                      <a:pt x="97077" y="197224"/>
                    </a:cubicBezTo>
                    <a:cubicBezTo>
                      <a:pt x="91174" y="197224"/>
                      <a:pt x="85304" y="198078"/>
                      <a:pt x="79486" y="199786"/>
                    </a:cubicBezTo>
                    <a:cubicBezTo>
                      <a:pt x="68090" y="203138"/>
                      <a:pt x="58659" y="209324"/>
                      <a:pt x="51742" y="215098"/>
                    </a:cubicBezTo>
                    <a:cubicBezTo>
                      <a:pt x="57729" y="205957"/>
                      <a:pt x="63565" y="196632"/>
                      <a:pt x="69126" y="187293"/>
                    </a:cubicBezTo>
                    <a:cubicBezTo>
                      <a:pt x="74685" y="186065"/>
                      <a:pt x="79570" y="185673"/>
                      <a:pt x="84357" y="185673"/>
                    </a:cubicBezTo>
                    <a:cubicBezTo>
                      <a:pt x="88242" y="185673"/>
                      <a:pt x="92062" y="185931"/>
                      <a:pt x="96124" y="186211"/>
                    </a:cubicBezTo>
                    <a:cubicBezTo>
                      <a:pt x="100444" y="186499"/>
                      <a:pt x="105095" y="186812"/>
                      <a:pt x="110328" y="186812"/>
                    </a:cubicBezTo>
                    <a:cubicBezTo>
                      <a:pt x="114229" y="186812"/>
                      <a:pt x="118454" y="186638"/>
                      <a:pt x="123107" y="186150"/>
                    </a:cubicBezTo>
                    <a:cubicBezTo>
                      <a:pt x="131380" y="185282"/>
                      <a:pt x="138525" y="183073"/>
                      <a:pt x="144376" y="179599"/>
                    </a:cubicBezTo>
                    <a:cubicBezTo>
                      <a:pt x="149084" y="176795"/>
                      <a:pt x="152954" y="173169"/>
                      <a:pt x="155879" y="168812"/>
                    </a:cubicBezTo>
                    <a:cubicBezTo>
                      <a:pt x="160877" y="161392"/>
                      <a:pt x="161395" y="154520"/>
                      <a:pt x="161410" y="154231"/>
                    </a:cubicBezTo>
                    <a:cubicBezTo>
                      <a:pt x="161440" y="153820"/>
                      <a:pt x="161181" y="153423"/>
                      <a:pt x="160785" y="153286"/>
                    </a:cubicBezTo>
                    <a:cubicBezTo>
                      <a:pt x="152564" y="150481"/>
                      <a:pt x="144294" y="149078"/>
                      <a:pt x="136024" y="149078"/>
                    </a:cubicBezTo>
                    <a:cubicBezTo>
                      <a:pt x="126194" y="149078"/>
                      <a:pt x="116362" y="151060"/>
                      <a:pt x="106606" y="155023"/>
                    </a:cubicBezTo>
                    <a:cubicBezTo>
                      <a:pt x="94326" y="160021"/>
                      <a:pt x="84255" y="167349"/>
                      <a:pt x="77048" y="173687"/>
                    </a:cubicBezTo>
                    <a:cubicBezTo>
                      <a:pt x="84514" y="160569"/>
                      <a:pt x="91477" y="147451"/>
                      <a:pt x="97754" y="134607"/>
                    </a:cubicBezTo>
                    <a:cubicBezTo>
                      <a:pt x="111588" y="139026"/>
                      <a:pt x="124402" y="141265"/>
                      <a:pt x="135981" y="141265"/>
                    </a:cubicBezTo>
                    <a:cubicBezTo>
                      <a:pt x="138480" y="141265"/>
                      <a:pt x="140933" y="141159"/>
                      <a:pt x="143310" y="140960"/>
                    </a:cubicBezTo>
                    <a:cubicBezTo>
                      <a:pt x="154249" y="140001"/>
                      <a:pt x="163969" y="136847"/>
                      <a:pt x="172166" y="131590"/>
                    </a:cubicBezTo>
                    <a:cubicBezTo>
                      <a:pt x="186168" y="122616"/>
                      <a:pt x="190830" y="110778"/>
                      <a:pt x="191028" y="110275"/>
                    </a:cubicBezTo>
                    <a:cubicBezTo>
                      <a:pt x="191181" y="109879"/>
                      <a:pt x="191028" y="109422"/>
                      <a:pt x="190678" y="109178"/>
                    </a:cubicBezTo>
                    <a:cubicBezTo>
                      <a:pt x="181436" y="102753"/>
                      <a:pt x="171719" y="100241"/>
                      <a:pt x="162174" y="100241"/>
                    </a:cubicBezTo>
                    <a:cubicBezTo>
                      <a:pt x="136096" y="100241"/>
                      <a:pt x="111305" y="118992"/>
                      <a:pt x="100999" y="127903"/>
                    </a:cubicBezTo>
                    <a:cubicBezTo>
                      <a:pt x="106103" y="117192"/>
                      <a:pt x="109684" y="108889"/>
                      <a:pt x="111893" y="103526"/>
                    </a:cubicBezTo>
                    <a:cubicBezTo>
                      <a:pt x="130664" y="87970"/>
                      <a:pt x="144574" y="72871"/>
                      <a:pt x="153198" y="58656"/>
                    </a:cubicBezTo>
                    <a:cubicBezTo>
                      <a:pt x="160160" y="47214"/>
                      <a:pt x="163741" y="36290"/>
                      <a:pt x="163848" y="26204"/>
                    </a:cubicBezTo>
                    <a:cubicBezTo>
                      <a:pt x="163939" y="17306"/>
                      <a:pt x="161242" y="10739"/>
                      <a:pt x="158972" y="6793"/>
                    </a:cubicBezTo>
                    <a:cubicBezTo>
                      <a:pt x="156489" y="2496"/>
                      <a:pt x="154005" y="318"/>
                      <a:pt x="153898" y="226"/>
                    </a:cubicBezTo>
                    <a:cubicBezTo>
                      <a:pt x="153738" y="78"/>
                      <a:pt x="153527" y="0"/>
                      <a:pt x="15331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45"/>
            <p:cNvGrpSpPr/>
            <p:nvPr/>
          </p:nvGrpSpPr>
          <p:grpSpPr>
            <a:xfrm flipH="1">
              <a:off x="-220225" y="4178692"/>
              <a:ext cx="1245010" cy="1245238"/>
              <a:chOff x="1855190" y="2205955"/>
              <a:chExt cx="496792" cy="496843"/>
            </a:xfrm>
          </p:grpSpPr>
          <p:sp>
            <p:nvSpPr>
              <p:cNvPr id="7229" name="Google Shape;7229;p45"/>
              <p:cNvSpPr/>
              <p:nvPr/>
            </p:nvSpPr>
            <p:spPr>
              <a:xfrm>
                <a:off x="2139642" y="2465880"/>
                <a:ext cx="201509" cy="100440"/>
              </a:xfrm>
              <a:custGeom>
                <a:rect b="b" l="l" r="r" t="t"/>
                <a:pathLst>
                  <a:path extrusionOk="0" h="29390" w="58964">
                    <a:moveTo>
                      <a:pt x="1006" y="1"/>
                    </a:moveTo>
                    <a:cubicBezTo>
                      <a:pt x="777" y="839"/>
                      <a:pt x="427" y="1646"/>
                      <a:pt x="0" y="2408"/>
                    </a:cubicBezTo>
                    <a:cubicBezTo>
                      <a:pt x="8624" y="7604"/>
                      <a:pt x="21711" y="15999"/>
                      <a:pt x="31158" y="24515"/>
                    </a:cubicBezTo>
                    <a:cubicBezTo>
                      <a:pt x="37306" y="27436"/>
                      <a:pt x="43070" y="29390"/>
                      <a:pt x="47532" y="29390"/>
                    </a:cubicBezTo>
                    <a:cubicBezTo>
                      <a:pt x="51264" y="29390"/>
                      <a:pt x="54085" y="28023"/>
                      <a:pt x="55459" y="24714"/>
                    </a:cubicBezTo>
                    <a:lnTo>
                      <a:pt x="55977" y="23434"/>
                    </a:lnTo>
                    <a:cubicBezTo>
                      <a:pt x="58963" y="16212"/>
                      <a:pt x="50477" y="10605"/>
                      <a:pt x="38715" y="6415"/>
                    </a:cubicBezTo>
                    <a:lnTo>
                      <a:pt x="38684" y="6415"/>
                    </a:lnTo>
                    <a:cubicBezTo>
                      <a:pt x="26023" y="5760"/>
                      <a:pt x="10772" y="2439"/>
                      <a:pt x="1006"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5"/>
              <p:cNvSpPr/>
              <p:nvPr/>
            </p:nvSpPr>
            <p:spPr>
              <a:xfrm>
                <a:off x="2123446" y="2271810"/>
                <a:ext cx="174122" cy="162625"/>
              </a:xfrm>
              <a:custGeom>
                <a:rect b="b" l="l" r="r" t="t"/>
                <a:pathLst>
                  <a:path extrusionOk="0" h="47586" w="50950">
                    <a:moveTo>
                      <a:pt x="39341" y="1"/>
                    </a:moveTo>
                    <a:cubicBezTo>
                      <a:pt x="34304" y="1"/>
                      <a:pt x="28151" y="4901"/>
                      <a:pt x="22063" y="11690"/>
                    </a:cubicBezTo>
                    <a:cubicBezTo>
                      <a:pt x="13607" y="21090"/>
                      <a:pt x="5196" y="34147"/>
                      <a:pt x="1" y="42771"/>
                    </a:cubicBezTo>
                    <a:cubicBezTo>
                      <a:pt x="641" y="43106"/>
                      <a:pt x="1220" y="43533"/>
                      <a:pt x="1753" y="43944"/>
                    </a:cubicBezTo>
                    <a:cubicBezTo>
                      <a:pt x="2484" y="44508"/>
                      <a:pt x="3063" y="45163"/>
                      <a:pt x="3597" y="45833"/>
                    </a:cubicBezTo>
                    <a:cubicBezTo>
                      <a:pt x="4038" y="46397"/>
                      <a:pt x="4435" y="46961"/>
                      <a:pt x="4770" y="47585"/>
                    </a:cubicBezTo>
                    <a:cubicBezTo>
                      <a:pt x="13393" y="42405"/>
                      <a:pt x="26466" y="34025"/>
                      <a:pt x="35897" y="25539"/>
                    </a:cubicBezTo>
                    <a:cubicBezTo>
                      <a:pt x="45206" y="17175"/>
                      <a:pt x="50950" y="8734"/>
                      <a:pt x="45404" y="3173"/>
                    </a:cubicBezTo>
                    <a:lnTo>
                      <a:pt x="44429" y="2182"/>
                    </a:lnTo>
                    <a:cubicBezTo>
                      <a:pt x="42927" y="676"/>
                      <a:pt x="41211" y="1"/>
                      <a:pt x="39341"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45"/>
              <p:cNvSpPr/>
              <p:nvPr/>
            </p:nvSpPr>
            <p:spPr>
              <a:xfrm>
                <a:off x="2139744" y="2342337"/>
                <a:ext cx="201509" cy="100533"/>
              </a:xfrm>
              <a:custGeom>
                <a:rect b="b" l="l" r="r" t="t"/>
                <a:pathLst>
                  <a:path extrusionOk="0" h="29417" w="58964">
                    <a:moveTo>
                      <a:pt x="47514" y="0"/>
                    </a:moveTo>
                    <a:cubicBezTo>
                      <a:pt x="43050" y="0"/>
                      <a:pt x="37281" y="1962"/>
                      <a:pt x="31128" y="4902"/>
                    </a:cubicBezTo>
                    <a:cubicBezTo>
                      <a:pt x="21697" y="13388"/>
                      <a:pt x="8624" y="21768"/>
                      <a:pt x="1" y="26948"/>
                    </a:cubicBezTo>
                    <a:cubicBezTo>
                      <a:pt x="427" y="27725"/>
                      <a:pt x="778" y="28563"/>
                      <a:pt x="1006" y="29417"/>
                    </a:cubicBezTo>
                    <a:cubicBezTo>
                      <a:pt x="10742" y="26964"/>
                      <a:pt x="25932" y="23657"/>
                      <a:pt x="38593" y="23002"/>
                    </a:cubicBezTo>
                    <a:cubicBezTo>
                      <a:pt x="50401" y="18797"/>
                      <a:pt x="58964" y="13206"/>
                      <a:pt x="55947" y="5953"/>
                    </a:cubicBezTo>
                    <a:lnTo>
                      <a:pt x="55429" y="4673"/>
                    </a:lnTo>
                    <a:cubicBezTo>
                      <a:pt x="54057" y="1367"/>
                      <a:pt x="51240" y="0"/>
                      <a:pt x="4751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45"/>
              <p:cNvSpPr/>
              <p:nvPr/>
            </p:nvSpPr>
            <p:spPr>
              <a:xfrm>
                <a:off x="2143076" y="2420519"/>
                <a:ext cx="205727" cy="67694"/>
              </a:xfrm>
              <a:custGeom>
                <a:rect b="b" l="l" r="r" t="t"/>
                <a:pathLst>
                  <a:path extrusionOk="0" h="19808" w="60198">
                    <a:moveTo>
                      <a:pt x="42047" y="0"/>
                    </a:moveTo>
                    <a:cubicBezTo>
                      <a:pt x="40616" y="0"/>
                      <a:pt x="39135" y="44"/>
                      <a:pt x="37618" y="125"/>
                    </a:cubicBezTo>
                    <a:cubicBezTo>
                      <a:pt x="24957" y="780"/>
                      <a:pt x="9767" y="4071"/>
                      <a:pt x="31" y="6540"/>
                    </a:cubicBezTo>
                    <a:cubicBezTo>
                      <a:pt x="229" y="7195"/>
                      <a:pt x="382" y="7865"/>
                      <a:pt x="443" y="8581"/>
                    </a:cubicBezTo>
                    <a:cubicBezTo>
                      <a:pt x="473" y="9008"/>
                      <a:pt x="504" y="9419"/>
                      <a:pt x="504" y="9846"/>
                    </a:cubicBezTo>
                    <a:cubicBezTo>
                      <a:pt x="504" y="10303"/>
                      <a:pt x="473" y="10760"/>
                      <a:pt x="427" y="11202"/>
                    </a:cubicBezTo>
                    <a:cubicBezTo>
                      <a:pt x="351" y="11918"/>
                      <a:pt x="214" y="12619"/>
                      <a:pt x="1" y="13274"/>
                    </a:cubicBezTo>
                    <a:cubicBezTo>
                      <a:pt x="9767" y="15712"/>
                      <a:pt x="25018" y="19033"/>
                      <a:pt x="37695" y="19688"/>
                    </a:cubicBezTo>
                    <a:lnTo>
                      <a:pt x="37710" y="19688"/>
                    </a:lnTo>
                    <a:cubicBezTo>
                      <a:pt x="39189" y="19766"/>
                      <a:pt x="40633" y="19808"/>
                      <a:pt x="42031" y="19808"/>
                    </a:cubicBezTo>
                    <a:cubicBezTo>
                      <a:pt x="52411" y="19808"/>
                      <a:pt x="60198" y="17508"/>
                      <a:pt x="60198" y="10592"/>
                    </a:cubicBezTo>
                    <a:lnTo>
                      <a:pt x="60198" y="9221"/>
                    </a:lnTo>
                    <a:cubicBezTo>
                      <a:pt x="60198" y="2298"/>
                      <a:pt x="52431" y="0"/>
                      <a:pt x="42047"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5"/>
              <p:cNvSpPr/>
              <p:nvPr/>
            </p:nvSpPr>
            <p:spPr>
              <a:xfrm>
                <a:off x="2123292" y="2474109"/>
                <a:ext cx="174275" cy="162728"/>
              </a:xfrm>
              <a:custGeom>
                <a:rect b="b" l="l" r="r" t="t"/>
                <a:pathLst>
                  <a:path extrusionOk="0" h="47616" w="50995">
                    <a:moveTo>
                      <a:pt x="4800" y="0"/>
                    </a:moveTo>
                    <a:cubicBezTo>
                      <a:pt x="4464" y="625"/>
                      <a:pt x="4068" y="1204"/>
                      <a:pt x="3611" y="1752"/>
                    </a:cubicBezTo>
                    <a:cubicBezTo>
                      <a:pt x="3063" y="2438"/>
                      <a:pt x="2468" y="3063"/>
                      <a:pt x="1768" y="3611"/>
                    </a:cubicBezTo>
                    <a:cubicBezTo>
                      <a:pt x="1204" y="4053"/>
                      <a:pt x="625" y="4449"/>
                      <a:pt x="0" y="4799"/>
                    </a:cubicBezTo>
                    <a:cubicBezTo>
                      <a:pt x="5196" y="13408"/>
                      <a:pt x="13606" y="26511"/>
                      <a:pt x="22108" y="35926"/>
                    </a:cubicBezTo>
                    <a:cubicBezTo>
                      <a:pt x="28196" y="42715"/>
                      <a:pt x="34349" y="47615"/>
                      <a:pt x="39386" y="47615"/>
                    </a:cubicBezTo>
                    <a:cubicBezTo>
                      <a:pt x="41256" y="47615"/>
                      <a:pt x="42972" y="46940"/>
                      <a:pt x="44474" y="45434"/>
                    </a:cubicBezTo>
                    <a:lnTo>
                      <a:pt x="45449" y="44474"/>
                    </a:lnTo>
                    <a:cubicBezTo>
                      <a:pt x="50995" y="38913"/>
                      <a:pt x="45251" y="30457"/>
                      <a:pt x="35942" y="22107"/>
                    </a:cubicBezTo>
                    <a:cubicBezTo>
                      <a:pt x="26511" y="13591"/>
                      <a:pt x="13408" y="5196"/>
                      <a:pt x="480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5"/>
              <p:cNvSpPr/>
              <p:nvPr/>
            </p:nvSpPr>
            <p:spPr>
              <a:xfrm>
                <a:off x="1982809" y="2224803"/>
                <a:ext cx="109141" cy="193075"/>
              </a:xfrm>
              <a:custGeom>
                <a:rect b="b" l="l" r="r" t="t"/>
                <a:pathLst>
                  <a:path extrusionOk="0" h="56496" w="31936">
                    <a:moveTo>
                      <a:pt x="11392" y="1"/>
                    </a:moveTo>
                    <a:cubicBezTo>
                      <a:pt x="10459" y="1"/>
                      <a:pt x="9496" y="197"/>
                      <a:pt x="8502" y="610"/>
                    </a:cubicBezTo>
                    <a:lnTo>
                      <a:pt x="7207" y="1159"/>
                    </a:lnTo>
                    <a:cubicBezTo>
                      <a:pt x="1" y="4145"/>
                      <a:pt x="2057" y="14155"/>
                      <a:pt x="7436" y="25414"/>
                    </a:cubicBezTo>
                    <a:cubicBezTo>
                      <a:pt x="15892" y="34815"/>
                      <a:pt x="24271" y="47857"/>
                      <a:pt x="29467" y="56495"/>
                    </a:cubicBezTo>
                    <a:cubicBezTo>
                      <a:pt x="30244" y="56054"/>
                      <a:pt x="31082" y="55718"/>
                      <a:pt x="31935" y="55490"/>
                    </a:cubicBezTo>
                    <a:cubicBezTo>
                      <a:pt x="29497" y="45724"/>
                      <a:pt x="26206" y="30564"/>
                      <a:pt x="25551" y="17949"/>
                    </a:cubicBezTo>
                    <a:cubicBezTo>
                      <a:pt x="21936" y="7772"/>
                      <a:pt x="17265" y="1"/>
                      <a:pt x="1139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5"/>
              <p:cNvSpPr/>
              <p:nvPr/>
            </p:nvSpPr>
            <p:spPr>
              <a:xfrm>
                <a:off x="2067785" y="2493893"/>
                <a:ext cx="71443" cy="205727"/>
              </a:xfrm>
              <a:custGeom>
                <a:rect b="b" l="l" r="r" t="t"/>
                <a:pathLst>
                  <a:path extrusionOk="0" h="60198" w="20905">
                    <a:moveTo>
                      <a:pt x="13835" y="1"/>
                    </a:moveTo>
                    <a:cubicBezTo>
                      <a:pt x="13180" y="214"/>
                      <a:pt x="12464" y="336"/>
                      <a:pt x="11763" y="412"/>
                    </a:cubicBezTo>
                    <a:cubicBezTo>
                      <a:pt x="11321" y="458"/>
                      <a:pt x="10864" y="504"/>
                      <a:pt x="10407" y="504"/>
                    </a:cubicBezTo>
                    <a:cubicBezTo>
                      <a:pt x="9995" y="504"/>
                      <a:pt x="9569" y="473"/>
                      <a:pt x="9142" y="443"/>
                    </a:cubicBezTo>
                    <a:cubicBezTo>
                      <a:pt x="8441" y="366"/>
                      <a:pt x="7756" y="245"/>
                      <a:pt x="7101" y="31"/>
                    </a:cubicBezTo>
                    <a:cubicBezTo>
                      <a:pt x="4632" y="9767"/>
                      <a:pt x="1341" y="24957"/>
                      <a:pt x="686" y="37603"/>
                    </a:cubicBezTo>
                    <a:cubicBezTo>
                      <a:pt x="1" y="50127"/>
                      <a:pt x="1920" y="60198"/>
                      <a:pt x="9767" y="60198"/>
                    </a:cubicBezTo>
                    <a:lnTo>
                      <a:pt x="11153" y="60198"/>
                    </a:lnTo>
                    <a:cubicBezTo>
                      <a:pt x="18985" y="60198"/>
                      <a:pt x="20904" y="50188"/>
                      <a:pt x="20249" y="37710"/>
                    </a:cubicBezTo>
                    <a:lnTo>
                      <a:pt x="20249" y="37694"/>
                    </a:lnTo>
                    <a:cubicBezTo>
                      <a:pt x="19594" y="25018"/>
                      <a:pt x="16273" y="9767"/>
                      <a:pt x="13835"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45"/>
              <p:cNvSpPr/>
              <p:nvPr/>
            </p:nvSpPr>
            <p:spPr>
              <a:xfrm>
                <a:off x="1909497" y="2474318"/>
                <a:ext cx="174122" cy="162519"/>
              </a:xfrm>
              <a:custGeom>
                <a:rect b="b" l="l" r="r" t="t"/>
                <a:pathLst>
                  <a:path extrusionOk="0" h="47555" w="50950">
                    <a:moveTo>
                      <a:pt x="46150" y="0"/>
                    </a:moveTo>
                    <a:cubicBezTo>
                      <a:pt x="37511" y="5180"/>
                      <a:pt x="24454" y="13575"/>
                      <a:pt x="15054" y="22046"/>
                    </a:cubicBezTo>
                    <a:cubicBezTo>
                      <a:pt x="5744" y="30411"/>
                      <a:pt x="0" y="38852"/>
                      <a:pt x="5546" y="44413"/>
                    </a:cubicBezTo>
                    <a:lnTo>
                      <a:pt x="6552" y="45373"/>
                    </a:lnTo>
                    <a:cubicBezTo>
                      <a:pt x="8054" y="46879"/>
                      <a:pt x="9768" y="47554"/>
                      <a:pt x="11635" y="47554"/>
                    </a:cubicBezTo>
                    <a:cubicBezTo>
                      <a:pt x="16664" y="47554"/>
                      <a:pt x="22804" y="42654"/>
                      <a:pt x="28903" y="35865"/>
                    </a:cubicBezTo>
                    <a:cubicBezTo>
                      <a:pt x="37389" y="26450"/>
                      <a:pt x="45769" y="13377"/>
                      <a:pt x="50949" y="4754"/>
                    </a:cubicBezTo>
                    <a:cubicBezTo>
                      <a:pt x="50340" y="4419"/>
                      <a:pt x="49746" y="4053"/>
                      <a:pt x="49197" y="3611"/>
                    </a:cubicBezTo>
                    <a:cubicBezTo>
                      <a:pt x="48847" y="3322"/>
                      <a:pt x="48496" y="3002"/>
                      <a:pt x="48176" y="2682"/>
                    </a:cubicBezTo>
                    <a:cubicBezTo>
                      <a:pt x="47872" y="2377"/>
                      <a:pt x="47582" y="2072"/>
                      <a:pt x="47323" y="1752"/>
                    </a:cubicBezTo>
                    <a:cubicBezTo>
                      <a:pt x="46881" y="1188"/>
                      <a:pt x="46470" y="625"/>
                      <a:pt x="46150"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5"/>
              <p:cNvSpPr/>
              <p:nvPr/>
            </p:nvSpPr>
            <p:spPr>
              <a:xfrm>
                <a:off x="1858364" y="2420533"/>
                <a:ext cx="205310" cy="67680"/>
              </a:xfrm>
              <a:custGeom>
                <a:rect b="b" l="l" r="r" t="t"/>
                <a:pathLst>
                  <a:path extrusionOk="0" h="19804" w="60076">
                    <a:moveTo>
                      <a:pt x="18153" y="1"/>
                    </a:moveTo>
                    <a:cubicBezTo>
                      <a:pt x="7770" y="1"/>
                      <a:pt x="1" y="2283"/>
                      <a:pt x="1" y="9217"/>
                    </a:cubicBezTo>
                    <a:lnTo>
                      <a:pt x="1" y="10588"/>
                    </a:lnTo>
                    <a:cubicBezTo>
                      <a:pt x="1" y="17504"/>
                      <a:pt x="7764" y="19804"/>
                      <a:pt x="18128" y="19804"/>
                    </a:cubicBezTo>
                    <a:cubicBezTo>
                      <a:pt x="19523" y="19804"/>
                      <a:pt x="20966" y="19762"/>
                      <a:pt x="22443" y="19684"/>
                    </a:cubicBezTo>
                    <a:lnTo>
                      <a:pt x="22459" y="19684"/>
                    </a:lnTo>
                    <a:cubicBezTo>
                      <a:pt x="35120" y="19029"/>
                      <a:pt x="50295" y="15738"/>
                      <a:pt x="60076" y="13300"/>
                    </a:cubicBezTo>
                    <a:cubicBezTo>
                      <a:pt x="59878" y="12615"/>
                      <a:pt x="59741" y="11944"/>
                      <a:pt x="59665" y="11198"/>
                    </a:cubicBezTo>
                    <a:cubicBezTo>
                      <a:pt x="59604" y="10756"/>
                      <a:pt x="59588" y="10314"/>
                      <a:pt x="59588" y="9842"/>
                    </a:cubicBezTo>
                    <a:cubicBezTo>
                      <a:pt x="59588" y="9415"/>
                      <a:pt x="59619" y="9004"/>
                      <a:pt x="59634" y="8577"/>
                    </a:cubicBezTo>
                    <a:cubicBezTo>
                      <a:pt x="59710" y="7876"/>
                      <a:pt x="59848" y="7176"/>
                      <a:pt x="60061" y="6520"/>
                    </a:cubicBezTo>
                    <a:cubicBezTo>
                      <a:pt x="50279" y="4083"/>
                      <a:pt x="35150" y="776"/>
                      <a:pt x="22519" y="121"/>
                    </a:cubicBezTo>
                    <a:cubicBezTo>
                      <a:pt x="21024" y="43"/>
                      <a:pt x="19564" y="1"/>
                      <a:pt x="1815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45"/>
              <p:cNvSpPr/>
              <p:nvPr/>
            </p:nvSpPr>
            <p:spPr>
              <a:xfrm>
                <a:off x="1909497" y="2271800"/>
                <a:ext cx="174070" cy="162584"/>
              </a:xfrm>
              <a:custGeom>
                <a:rect b="b" l="l" r="r" t="t"/>
                <a:pathLst>
                  <a:path extrusionOk="0" h="47574" w="50935">
                    <a:moveTo>
                      <a:pt x="11643" y="1"/>
                    </a:moveTo>
                    <a:cubicBezTo>
                      <a:pt x="9773" y="1"/>
                      <a:pt x="8056" y="677"/>
                      <a:pt x="6552" y="2185"/>
                    </a:cubicBezTo>
                    <a:lnTo>
                      <a:pt x="5546" y="3176"/>
                    </a:lnTo>
                    <a:cubicBezTo>
                      <a:pt x="0" y="8737"/>
                      <a:pt x="5729" y="17162"/>
                      <a:pt x="15023" y="25512"/>
                    </a:cubicBezTo>
                    <a:cubicBezTo>
                      <a:pt x="24424" y="33983"/>
                      <a:pt x="37481" y="42362"/>
                      <a:pt x="46120" y="47573"/>
                    </a:cubicBezTo>
                    <a:cubicBezTo>
                      <a:pt x="46440" y="46933"/>
                      <a:pt x="46836" y="46324"/>
                      <a:pt x="47278" y="45791"/>
                    </a:cubicBezTo>
                    <a:cubicBezTo>
                      <a:pt x="47567" y="45425"/>
                      <a:pt x="47887" y="45105"/>
                      <a:pt x="48207" y="44785"/>
                    </a:cubicBezTo>
                    <a:cubicBezTo>
                      <a:pt x="48512" y="44480"/>
                      <a:pt x="48816" y="44176"/>
                      <a:pt x="49152" y="43901"/>
                    </a:cubicBezTo>
                    <a:cubicBezTo>
                      <a:pt x="49715" y="43490"/>
                      <a:pt x="50310" y="43063"/>
                      <a:pt x="50934" y="42743"/>
                    </a:cubicBezTo>
                    <a:cubicBezTo>
                      <a:pt x="45723" y="34105"/>
                      <a:pt x="37344" y="21063"/>
                      <a:pt x="28888" y="11662"/>
                    </a:cubicBezTo>
                    <a:cubicBezTo>
                      <a:pt x="22803" y="4889"/>
                      <a:pt x="16669" y="1"/>
                      <a:pt x="11643"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45"/>
              <p:cNvSpPr/>
              <p:nvPr/>
            </p:nvSpPr>
            <p:spPr>
              <a:xfrm>
                <a:off x="1865760" y="2342368"/>
                <a:ext cx="201352" cy="100399"/>
              </a:xfrm>
              <a:custGeom>
                <a:rect b="b" l="l" r="r" t="t"/>
                <a:pathLst>
                  <a:path extrusionOk="0" h="29378" w="58918">
                    <a:moveTo>
                      <a:pt x="11482" y="1"/>
                    </a:moveTo>
                    <a:cubicBezTo>
                      <a:pt x="7748" y="1"/>
                      <a:pt x="4927" y="1365"/>
                      <a:pt x="3565" y="4664"/>
                    </a:cubicBezTo>
                    <a:lnTo>
                      <a:pt x="3017" y="5944"/>
                    </a:lnTo>
                    <a:cubicBezTo>
                      <a:pt x="0" y="13197"/>
                      <a:pt x="8578" y="18803"/>
                      <a:pt x="20355" y="22993"/>
                    </a:cubicBezTo>
                    <a:cubicBezTo>
                      <a:pt x="32986" y="23648"/>
                      <a:pt x="48131" y="26939"/>
                      <a:pt x="57897" y="29377"/>
                    </a:cubicBezTo>
                    <a:cubicBezTo>
                      <a:pt x="58125" y="28524"/>
                      <a:pt x="58461" y="27686"/>
                      <a:pt x="58918" y="26924"/>
                    </a:cubicBezTo>
                    <a:cubicBezTo>
                      <a:pt x="50279" y="21713"/>
                      <a:pt x="37222" y="13334"/>
                      <a:pt x="27821" y="4863"/>
                    </a:cubicBezTo>
                    <a:cubicBezTo>
                      <a:pt x="21695" y="1944"/>
                      <a:pt x="15938" y="1"/>
                      <a:pt x="11482"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45"/>
              <p:cNvSpPr/>
              <p:nvPr/>
            </p:nvSpPr>
            <p:spPr>
              <a:xfrm>
                <a:off x="2062006" y="2412772"/>
                <a:ext cx="82741" cy="82844"/>
              </a:xfrm>
              <a:custGeom>
                <a:rect b="b" l="l" r="r" t="t"/>
                <a:pathLst>
                  <a:path extrusionOk="0" h="24241" w="24211">
                    <a:moveTo>
                      <a:pt x="14977" y="8045"/>
                    </a:moveTo>
                    <a:cubicBezTo>
                      <a:pt x="15648" y="8045"/>
                      <a:pt x="16181" y="8593"/>
                      <a:pt x="16181" y="9248"/>
                    </a:cubicBezTo>
                    <a:cubicBezTo>
                      <a:pt x="16181" y="9919"/>
                      <a:pt x="15648" y="10467"/>
                      <a:pt x="14977" y="10467"/>
                    </a:cubicBezTo>
                    <a:cubicBezTo>
                      <a:pt x="14292" y="10467"/>
                      <a:pt x="13759" y="9919"/>
                      <a:pt x="13759" y="9248"/>
                    </a:cubicBezTo>
                    <a:cubicBezTo>
                      <a:pt x="13759" y="8593"/>
                      <a:pt x="14307" y="8045"/>
                      <a:pt x="14977" y="8045"/>
                    </a:cubicBezTo>
                    <a:close/>
                    <a:moveTo>
                      <a:pt x="7573" y="8685"/>
                    </a:moveTo>
                    <a:cubicBezTo>
                      <a:pt x="9432" y="8685"/>
                      <a:pt x="10940" y="10193"/>
                      <a:pt x="10940" y="12052"/>
                    </a:cubicBezTo>
                    <a:cubicBezTo>
                      <a:pt x="10940" y="13916"/>
                      <a:pt x="9447" y="15419"/>
                      <a:pt x="7601" y="15419"/>
                    </a:cubicBezTo>
                    <a:cubicBezTo>
                      <a:pt x="7591" y="15419"/>
                      <a:pt x="7582" y="15419"/>
                      <a:pt x="7573" y="15419"/>
                    </a:cubicBezTo>
                    <a:cubicBezTo>
                      <a:pt x="5714" y="15419"/>
                      <a:pt x="4206" y="13926"/>
                      <a:pt x="4206" y="12052"/>
                    </a:cubicBezTo>
                    <a:cubicBezTo>
                      <a:pt x="4206" y="10193"/>
                      <a:pt x="5714" y="8685"/>
                      <a:pt x="7573" y="8685"/>
                    </a:cubicBezTo>
                    <a:close/>
                    <a:moveTo>
                      <a:pt x="16181" y="15815"/>
                    </a:moveTo>
                    <a:cubicBezTo>
                      <a:pt x="17324" y="15815"/>
                      <a:pt x="18253" y="16745"/>
                      <a:pt x="18253" y="17887"/>
                    </a:cubicBezTo>
                    <a:cubicBezTo>
                      <a:pt x="18253" y="19045"/>
                      <a:pt x="17324" y="19959"/>
                      <a:pt x="16181" y="19959"/>
                    </a:cubicBezTo>
                    <a:cubicBezTo>
                      <a:pt x="15023" y="19959"/>
                      <a:pt x="14094" y="19045"/>
                      <a:pt x="14094" y="17887"/>
                    </a:cubicBezTo>
                    <a:cubicBezTo>
                      <a:pt x="14094" y="16745"/>
                      <a:pt x="15023" y="15815"/>
                      <a:pt x="16181" y="15815"/>
                    </a:cubicBezTo>
                    <a:close/>
                    <a:moveTo>
                      <a:pt x="12098" y="0"/>
                    </a:moveTo>
                    <a:cubicBezTo>
                      <a:pt x="11686" y="0"/>
                      <a:pt x="11260" y="31"/>
                      <a:pt x="10833" y="61"/>
                    </a:cubicBezTo>
                    <a:cubicBezTo>
                      <a:pt x="10132" y="137"/>
                      <a:pt x="9416" y="305"/>
                      <a:pt x="8761" y="488"/>
                    </a:cubicBezTo>
                    <a:cubicBezTo>
                      <a:pt x="7908" y="732"/>
                      <a:pt x="7070" y="1082"/>
                      <a:pt x="6293" y="1493"/>
                    </a:cubicBezTo>
                    <a:cubicBezTo>
                      <a:pt x="5684" y="1829"/>
                      <a:pt x="5074" y="2240"/>
                      <a:pt x="4510" y="2651"/>
                    </a:cubicBezTo>
                    <a:cubicBezTo>
                      <a:pt x="4190" y="2941"/>
                      <a:pt x="3886" y="3230"/>
                      <a:pt x="3566" y="3535"/>
                    </a:cubicBezTo>
                    <a:cubicBezTo>
                      <a:pt x="3246" y="3855"/>
                      <a:pt x="2941" y="4175"/>
                      <a:pt x="2636" y="4541"/>
                    </a:cubicBezTo>
                    <a:cubicBezTo>
                      <a:pt x="2210" y="5074"/>
                      <a:pt x="1798" y="5683"/>
                      <a:pt x="1494" y="6323"/>
                    </a:cubicBezTo>
                    <a:cubicBezTo>
                      <a:pt x="1037" y="7085"/>
                      <a:pt x="717" y="7923"/>
                      <a:pt x="458" y="8776"/>
                    </a:cubicBezTo>
                    <a:cubicBezTo>
                      <a:pt x="275" y="9447"/>
                      <a:pt x="122" y="10132"/>
                      <a:pt x="31" y="10863"/>
                    </a:cubicBezTo>
                    <a:cubicBezTo>
                      <a:pt x="16" y="11290"/>
                      <a:pt x="0" y="11701"/>
                      <a:pt x="0" y="12113"/>
                    </a:cubicBezTo>
                    <a:cubicBezTo>
                      <a:pt x="0" y="12585"/>
                      <a:pt x="16" y="13042"/>
                      <a:pt x="61" y="13469"/>
                    </a:cubicBezTo>
                    <a:cubicBezTo>
                      <a:pt x="138" y="14215"/>
                      <a:pt x="290" y="14886"/>
                      <a:pt x="488" y="15571"/>
                    </a:cubicBezTo>
                    <a:cubicBezTo>
                      <a:pt x="747" y="16440"/>
                      <a:pt x="1097" y="17232"/>
                      <a:pt x="1509" y="18009"/>
                    </a:cubicBezTo>
                    <a:cubicBezTo>
                      <a:pt x="1859" y="18634"/>
                      <a:pt x="2255" y="19213"/>
                      <a:pt x="2697" y="19761"/>
                    </a:cubicBezTo>
                    <a:cubicBezTo>
                      <a:pt x="2956" y="20081"/>
                      <a:pt x="3231" y="20386"/>
                      <a:pt x="3550" y="20691"/>
                    </a:cubicBezTo>
                    <a:cubicBezTo>
                      <a:pt x="3870" y="21011"/>
                      <a:pt x="4221" y="21331"/>
                      <a:pt x="4571" y="21620"/>
                    </a:cubicBezTo>
                    <a:cubicBezTo>
                      <a:pt x="5120" y="22062"/>
                      <a:pt x="5714" y="22428"/>
                      <a:pt x="6323" y="22778"/>
                    </a:cubicBezTo>
                    <a:cubicBezTo>
                      <a:pt x="7085" y="23205"/>
                      <a:pt x="7938" y="23524"/>
                      <a:pt x="8792" y="23768"/>
                    </a:cubicBezTo>
                    <a:cubicBezTo>
                      <a:pt x="9447" y="23966"/>
                      <a:pt x="10132" y="24103"/>
                      <a:pt x="10833" y="24180"/>
                    </a:cubicBezTo>
                    <a:cubicBezTo>
                      <a:pt x="11260" y="24210"/>
                      <a:pt x="11686" y="24241"/>
                      <a:pt x="12098" y="24241"/>
                    </a:cubicBezTo>
                    <a:cubicBezTo>
                      <a:pt x="12555" y="24241"/>
                      <a:pt x="13012" y="24210"/>
                      <a:pt x="13454" y="24164"/>
                    </a:cubicBezTo>
                    <a:cubicBezTo>
                      <a:pt x="14155" y="24073"/>
                      <a:pt x="14871" y="23951"/>
                      <a:pt x="15526" y="23753"/>
                    </a:cubicBezTo>
                    <a:cubicBezTo>
                      <a:pt x="16364" y="23494"/>
                      <a:pt x="17171" y="23174"/>
                      <a:pt x="17933" y="22747"/>
                    </a:cubicBezTo>
                    <a:cubicBezTo>
                      <a:pt x="18558" y="22397"/>
                      <a:pt x="19137" y="22016"/>
                      <a:pt x="19701" y="21574"/>
                    </a:cubicBezTo>
                    <a:cubicBezTo>
                      <a:pt x="20401" y="21026"/>
                      <a:pt x="20996" y="20386"/>
                      <a:pt x="21544" y="19700"/>
                    </a:cubicBezTo>
                    <a:cubicBezTo>
                      <a:pt x="22001" y="19152"/>
                      <a:pt x="22382" y="18573"/>
                      <a:pt x="22717" y="17948"/>
                    </a:cubicBezTo>
                    <a:cubicBezTo>
                      <a:pt x="23129" y="17186"/>
                      <a:pt x="23479" y="16379"/>
                      <a:pt x="23723" y="15541"/>
                    </a:cubicBezTo>
                    <a:cubicBezTo>
                      <a:pt x="23921" y="14886"/>
                      <a:pt x="24073" y="14185"/>
                      <a:pt x="24149" y="13469"/>
                    </a:cubicBezTo>
                    <a:cubicBezTo>
                      <a:pt x="24195" y="13027"/>
                      <a:pt x="24210" y="12585"/>
                      <a:pt x="24210" y="12113"/>
                    </a:cubicBezTo>
                    <a:cubicBezTo>
                      <a:pt x="24210" y="11686"/>
                      <a:pt x="24195" y="11275"/>
                      <a:pt x="24165" y="10848"/>
                    </a:cubicBezTo>
                    <a:cubicBezTo>
                      <a:pt x="24104" y="10147"/>
                      <a:pt x="23936" y="9477"/>
                      <a:pt x="23753" y="8807"/>
                    </a:cubicBezTo>
                    <a:cubicBezTo>
                      <a:pt x="23494" y="7953"/>
                      <a:pt x="23174" y="7115"/>
                      <a:pt x="22748" y="6354"/>
                    </a:cubicBezTo>
                    <a:cubicBezTo>
                      <a:pt x="22397" y="5714"/>
                      <a:pt x="22016" y="5150"/>
                      <a:pt x="21575" y="4586"/>
                    </a:cubicBezTo>
                    <a:cubicBezTo>
                      <a:pt x="21041" y="3916"/>
                      <a:pt x="20462" y="3261"/>
                      <a:pt x="19731" y="2697"/>
                    </a:cubicBezTo>
                    <a:cubicBezTo>
                      <a:pt x="19198" y="2286"/>
                      <a:pt x="18619" y="1859"/>
                      <a:pt x="17979" y="1524"/>
                    </a:cubicBezTo>
                    <a:cubicBezTo>
                      <a:pt x="17232" y="1112"/>
                      <a:pt x="16410" y="777"/>
                      <a:pt x="15541" y="503"/>
                    </a:cubicBezTo>
                    <a:cubicBezTo>
                      <a:pt x="14871" y="305"/>
                      <a:pt x="14185" y="168"/>
                      <a:pt x="13454" y="92"/>
                    </a:cubicBezTo>
                    <a:cubicBezTo>
                      <a:pt x="13012" y="31"/>
                      <a:pt x="12555" y="0"/>
                      <a:pt x="12098" y="0"/>
                    </a:cubicBezTo>
                    <a:close/>
                  </a:path>
                </a:pathLst>
              </a:cu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5"/>
              <p:cNvSpPr/>
              <p:nvPr/>
            </p:nvSpPr>
            <p:spPr>
              <a:xfrm>
                <a:off x="1982707" y="2490561"/>
                <a:ext cx="109346" cy="193284"/>
              </a:xfrm>
              <a:custGeom>
                <a:rect b="b" l="l" r="r" t="t"/>
                <a:pathLst>
                  <a:path extrusionOk="0" h="56557" w="31996">
                    <a:moveTo>
                      <a:pt x="29527" y="1"/>
                    </a:moveTo>
                    <a:cubicBezTo>
                      <a:pt x="24347" y="8624"/>
                      <a:pt x="15967" y="21697"/>
                      <a:pt x="7481" y="31112"/>
                    </a:cubicBezTo>
                    <a:cubicBezTo>
                      <a:pt x="2087" y="42417"/>
                      <a:pt x="0" y="52412"/>
                      <a:pt x="7237" y="55429"/>
                    </a:cubicBezTo>
                    <a:lnTo>
                      <a:pt x="8532" y="55947"/>
                    </a:lnTo>
                    <a:cubicBezTo>
                      <a:pt x="9526" y="56360"/>
                      <a:pt x="10489" y="56556"/>
                      <a:pt x="11421" y="56556"/>
                    </a:cubicBezTo>
                    <a:cubicBezTo>
                      <a:pt x="17294" y="56556"/>
                      <a:pt x="21965" y="48781"/>
                      <a:pt x="25581" y="38578"/>
                    </a:cubicBezTo>
                    <a:cubicBezTo>
                      <a:pt x="26236" y="25932"/>
                      <a:pt x="29527" y="10742"/>
                      <a:pt x="31996" y="1006"/>
                    </a:cubicBezTo>
                    <a:cubicBezTo>
                      <a:pt x="31127" y="762"/>
                      <a:pt x="30304" y="427"/>
                      <a:pt x="29527"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5"/>
              <p:cNvSpPr/>
              <p:nvPr/>
            </p:nvSpPr>
            <p:spPr>
              <a:xfrm>
                <a:off x="1865862" y="2465935"/>
                <a:ext cx="201356" cy="100423"/>
              </a:xfrm>
              <a:custGeom>
                <a:rect b="b" l="l" r="r" t="t"/>
                <a:pathLst>
                  <a:path extrusionOk="0" h="29385" w="58919">
                    <a:moveTo>
                      <a:pt x="57882" y="0"/>
                    </a:moveTo>
                    <a:cubicBezTo>
                      <a:pt x="48085" y="2438"/>
                      <a:pt x="32926" y="5744"/>
                      <a:pt x="20265" y="6399"/>
                    </a:cubicBezTo>
                    <a:lnTo>
                      <a:pt x="20249" y="6399"/>
                    </a:lnTo>
                    <a:cubicBezTo>
                      <a:pt x="8487" y="10589"/>
                      <a:pt x="1" y="16196"/>
                      <a:pt x="2987" y="23418"/>
                    </a:cubicBezTo>
                    <a:lnTo>
                      <a:pt x="3535" y="24698"/>
                    </a:lnTo>
                    <a:cubicBezTo>
                      <a:pt x="4911" y="28012"/>
                      <a:pt x="7736" y="29384"/>
                      <a:pt x="11472" y="29384"/>
                    </a:cubicBezTo>
                    <a:cubicBezTo>
                      <a:pt x="15928" y="29384"/>
                      <a:pt x="21681" y="27433"/>
                      <a:pt x="27822" y="24499"/>
                    </a:cubicBezTo>
                    <a:cubicBezTo>
                      <a:pt x="37222" y="16028"/>
                      <a:pt x="50279" y="7633"/>
                      <a:pt x="58918" y="2438"/>
                    </a:cubicBezTo>
                    <a:cubicBezTo>
                      <a:pt x="58491" y="1676"/>
                      <a:pt x="58141" y="869"/>
                      <a:pt x="5788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5"/>
              <p:cNvSpPr/>
              <p:nvPr/>
            </p:nvSpPr>
            <p:spPr>
              <a:xfrm>
                <a:off x="2115118" y="2224827"/>
                <a:ext cx="109244" cy="193154"/>
              </a:xfrm>
              <a:custGeom>
                <a:rect b="b" l="l" r="r" t="t"/>
                <a:pathLst>
                  <a:path extrusionOk="0" h="56519" w="31966">
                    <a:moveTo>
                      <a:pt x="20553" y="1"/>
                    </a:moveTo>
                    <a:cubicBezTo>
                      <a:pt x="14688" y="1"/>
                      <a:pt x="10016" y="7713"/>
                      <a:pt x="6399" y="17865"/>
                    </a:cubicBezTo>
                    <a:lnTo>
                      <a:pt x="6399" y="17896"/>
                    </a:lnTo>
                    <a:cubicBezTo>
                      <a:pt x="5744" y="30542"/>
                      <a:pt x="2438" y="45717"/>
                      <a:pt x="0" y="55498"/>
                    </a:cubicBezTo>
                    <a:cubicBezTo>
                      <a:pt x="884" y="55757"/>
                      <a:pt x="1691" y="56107"/>
                      <a:pt x="2438" y="56519"/>
                    </a:cubicBezTo>
                    <a:cubicBezTo>
                      <a:pt x="7633" y="47895"/>
                      <a:pt x="16044" y="34838"/>
                      <a:pt x="24500" y="25438"/>
                    </a:cubicBezTo>
                    <a:cubicBezTo>
                      <a:pt x="29893" y="14148"/>
                      <a:pt x="31965" y="4168"/>
                      <a:pt x="24698" y="1152"/>
                    </a:cubicBezTo>
                    <a:lnTo>
                      <a:pt x="23433" y="603"/>
                    </a:lnTo>
                    <a:cubicBezTo>
                      <a:pt x="22443" y="194"/>
                      <a:pt x="21483" y="1"/>
                      <a:pt x="20553"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45"/>
              <p:cNvSpPr/>
              <p:nvPr/>
            </p:nvSpPr>
            <p:spPr>
              <a:xfrm>
                <a:off x="2109024" y="2440262"/>
                <a:ext cx="8281" cy="8284"/>
              </a:xfrm>
              <a:custGeom>
                <a:rect b="b" l="l" r="r" t="t"/>
                <a:pathLst>
                  <a:path extrusionOk="0" h="2424" w="2423">
                    <a:moveTo>
                      <a:pt x="1219" y="1"/>
                    </a:moveTo>
                    <a:cubicBezTo>
                      <a:pt x="549" y="1"/>
                      <a:pt x="1" y="549"/>
                      <a:pt x="1" y="1204"/>
                    </a:cubicBezTo>
                    <a:cubicBezTo>
                      <a:pt x="1" y="1875"/>
                      <a:pt x="549" y="2423"/>
                      <a:pt x="1219" y="2423"/>
                    </a:cubicBezTo>
                    <a:cubicBezTo>
                      <a:pt x="1890" y="2423"/>
                      <a:pt x="2423" y="1875"/>
                      <a:pt x="2423" y="1204"/>
                    </a:cubicBezTo>
                    <a:cubicBezTo>
                      <a:pt x="2423" y="549"/>
                      <a:pt x="1890" y="1"/>
                      <a:pt x="1219"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45"/>
              <p:cNvSpPr/>
              <p:nvPr/>
            </p:nvSpPr>
            <p:spPr>
              <a:xfrm>
                <a:off x="2115118" y="2490510"/>
                <a:ext cx="109244" cy="193314"/>
              </a:xfrm>
              <a:custGeom>
                <a:rect b="b" l="l" r="r" t="t"/>
                <a:pathLst>
                  <a:path extrusionOk="0" h="56566" w="31966">
                    <a:moveTo>
                      <a:pt x="2392" y="0"/>
                    </a:moveTo>
                    <a:cubicBezTo>
                      <a:pt x="1630" y="427"/>
                      <a:pt x="823" y="747"/>
                      <a:pt x="0" y="991"/>
                    </a:cubicBezTo>
                    <a:cubicBezTo>
                      <a:pt x="2423" y="10757"/>
                      <a:pt x="5744" y="26008"/>
                      <a:pt x="6399" y="38684"/>
                    </a:cubicBezTo>
                    <a:lnTo>
                      <a:pt x="6399" y="38700"/>
                    </a:lnTo>
                    <a:cubicBezTo>
                      <a:pt x="10015" y="48864"/>
                      <a:pt x="14686" y="56565"/>
                      <a:pt x="20550" y="56565"/>
                    </a:cubicBezTo>
                    <a:cubicBezTo>
                      <a:pt x="21481" y="56565"/>
                      <a:pt x="22442" y="56371"/>
                      <a:pt x="23433" y="55962"/>
                    </a:cubicBezTo>
                    <a:lnTo>
                      <a:pt x="24698" y="55444"/>
                    </a:lnTo>
                    <a:cubicBezTo>
                      <a:pt x="31965" y="52427"/>
                      <a:pt x="29863" y="42432"/>
                      <a:pt x="24500" y="31127"/>
                    </a:cubicBezTo>
                    <a:cubicBezTo>
                      <a:pt x="15998" y="21712"/>
                      <a:pt x="7588" y="8609"/>
                      <a:pt x="2392"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45"/>
              <p:cNvSpPr/>
              <p:nvPr/>
            </p:nvSpPr>
            <p:spPr>
              <a:xfrm>
                <a:off x="2110169" y="2466820"/>
                <a:ext cx="14220" cy="14166"/>
              </a:xfrm>
              <a:custGeom>
                <a:rect b="b" l="l" r="r" t="t"/>
                <a:pathLst>
                  <a:path extrusionOk="0" h="4145" w="4161">
                    <a:moveTo>
                      <a:pt x="2088" y="0"/>
                    </a:moveTo>
                    <a:cubicBezTo>
                      <a:pt x="930" y="0"/>
                      <a:pt x="1" y="930"/>
                      <a:pt x="1" y="2072"/>
                    </a:cubicBezTo>
                    <a:cubicBezTo>
                      <a:pt x="1" y="3230"/>
                      <a:pt x="930" y="4144"/>
                      <a:pt x="2088" y="4144"/>
                    </a:cubicBezTo>
                    <a:cubicBezTo>
                      <a:pt x="3231" y="4144"/>
                      <a:pt x="4160" y="3230"/>
                      <a:pt x="4160" y="2072"/>
                    </a:cubicBezTo>
                    <a:cubicBezTo>
                      <a:pt x="4160" y="930"/>
                      <a:pt x="3231" y="0"/>
                      <a:pt x="2088"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5"/>
              <p:cNvSpPr/>
              <p:nvPr/>
            </p:nvSpPr>
            <p:spPr>
              <a:xfrm>
                <a:off x="2076377" y="2442450"/>
                <a:ext cx="23017" cy="23017"/>
              </a:xfrm>
              <a:custGeom>
                <a:rect b="b" l="l" r="r" t="t"/>
                <a:pathLst>
                  <a:path extrusionOk="0" h="6735" w="6735">
                    <a:moveTo>
                      <a:pt x="3368" y="1"/>
                    </a:moveTo>
                    <a:cubicBezTo>
                      <a:pt x="1509" y="1"/>
                      <a:pt x="1" y="1509"/>
                      <a:pt x="1" y="3368"/>
                    </a:cubicBezTo>
                    <a:cubicBezTo>
                      <a:pt x="1" y="5242"/>
                      <a:pt x="1509" y="6735"/>
                      <a:pt x="3368" y="6735"/>
                    </a:cubicBezTo>
                    <a:cubicBezTo>
                      <a:pt x="5227" y="6735"/>
                      <a:pt x="6735" y="5242"/>
                      <a:pt x="6735" y="3368"/>
                    </a:cubicBezTo>
                    <a:cubicBezTo>
                      <a:pt x="6735" y="1509"/>
                      <a:pt x="5227" y="1"/>
                      <a:pt x="3368"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5"/>
              <p:cNvSpPr/>
              <p:nvPr/>
            </p:nvSpPr>
            <p:spPr>
              <a:xfrm>
                <a:off x="2067891" y="2209130"/>
                <a:ext cx="71337" cy="205364"/>
              </a:xfrm>
              <a:custGeom>
                <a:rect b="b" l="l" r="r" t="t"/>
                <a:pathLst>
                  <a:path extrusionOk="0" h="60092" w="20874">
                    <a:moveTo>
                      <a:pt x="9736" y="1"/>
                    </a:moveTo>
                    <a:cubicBezTo>
                      <a:pt x="1889" y="1"/>
                      <a:pt x="0" y="10041"/>
                      <a:pt x="655" y="22535"/>
                    </a:cubicBezTo>
                    <a:cubicBezTo>
                      <a:pt x="1310" y="35150"/>
                      <a:pt x="4601" y="50310"/>
                      <a:pt x="7039" y="60076"/>
                    </a:cubicBezTo>
                    <a:cubicBezTo>
                      <a:pt x="7694" y="59878"/>
                      <a:pt x="8410" y="59725"/>
                      <a:pt x="9111" y="59649"/>
                    </a:cubicBezTo>
                    <a:cubicBezTo>
                      <a:pt x="9538" y="59619"/>
                      <a:pt x="9964" y="59588"/>
                      <a:pt x="10376" y="59588"/>
                    </a:cubicBezTo>
                    <a:cubicBezTo>
                      <a:pt x="10833" y="59588"/>
                      <a:pt x="11290" y="59619"/>
                      <a:pt x="11732" y="59664"/>
                    </a:cubicBezTo>
                    <a:cubicBezTo>
                      <a:pt x="12463" y="59756"/>
                      <a:pt x="13149" y="59878"/>
                      <a:pt x="13819" y="60091"/>
                    </a:cubicBezTo>
                    <a:cubicBezTo>
                      <a:pt x="16257" y="50294"/>
                      <a:pt x="19563" y="35135"/>
                      <a:pt x="20218" y="22474"/>
                    </a:cubicBezTo>
                    <a:lnTo>
                      <a:pt x="20218" y="22458"/>
                    </a:lnTo>
                    <a:cubicBezTo>
                      <a:pt x="20873" y="10011"/>
                      <a:pt x="18954" y="1"/>
                      <a:pt x="11122" y="1"/>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45"/>
              <p:cNvSpPr/>
              <p:nvPr/>
            </p:nvSpPr>
            <p:spPr>
              <a:xfrm>
                <a:off x="1855190" y="2205955"/>
                <a:ext cx="496792" cy="496843"/>
              </a:xfrm>
              <a:custGeom>
                <a:rect b="b" l="l" r="r" t="t"/>
                <a:pathLst>
                  <a:path extrusionOk="0" h="145382" w="145367">
                    <a:moveTo>
                      <a:pt x="73361" y="1859"/>
                    </a:moveTo>
                    <a:cubicBezTo>
                      <a:pt x="75235" y="1859"/>
                      <a:pt x="76744" y="2484"/>
                      <a:pt x="77978" y="3779"/>
                    </a:cubicBezTo>
                    <a:cubicBezTo>
                      <a:pt x="80857" y="6826"/>
                      <a:pt x="82061" y="13408"/>
                      <a:pt x="81528" y="23326"/>
                    </a:cubicBezTo>
                    <a:cubicBezTo>
                      <a:pt x="81528" y="23342"/>
                      <a:pt x="81543" y="23342"/>
                      <a:pt x="81543" y="23357"/>
                    </a:cubicBezTo>
                    <a:cubicBezTo>
                      <a:pt x="81543" y="23357"/>
                      <a:pt x="81528" y="23372"/>
                      <a:pt x="81528" y="23387"/>
                    </a:cubicBezTo>
                    <a:cubicBezTo>
                      <a:pt x="80903" y="35393"/>
                      <a:pt x="77902" y="49700"/>
                      <a:pt x="75388" y="59893"/>
                    </a:cubicBezTo>
                    <a:cubicBezTo>
                      <a:pt x="74992" y="59801"/>
                      <a:pt x="74550" y="59740"/>
                      <a:pt x="74077" y="59679"/>
                    </a:cubicBezTo>
                    <a:cubicBezTo>
                      <a:pt x="73742" y="59634"/>
                      <a:pt x="73407" y="59618"/>
                      <a:pt x="73087" y="59603"/>
                    </a:cubicBezTo>
                    <a:lnTo>
                      <a:pt x="73087" y="30990"/>
                    </a:lnTo>
                    <a:cubicBezTo>
                      <a:pt x="73087" y="30731"/>
                      <a:pt x="72874" y="30518"/>
                      <a:pt x="72615" y="30518"/>
                    </a:cubicBezTo>
                    <a:cubicBezTo>
                      <a:pt x="72356" y="30518"/>
                      <a:pt x="72158" y="30731"/>
                      <a:pt x="72158" y="30990"/>
                    </a:cubicBezTo>
                    <a:lnTo>
                      <a:pt x="72158" y="59603"/>
                    </a:lnTo>
                    <a:cubicBezTo>
                      <a:pt x="71868" y="59618"/>
                      <a:pt x="71579" y="59634"/>
                      <a:pt x="71289" y="59649"/>
                    </a:cubicBezTo>
                    <a:lnTo>
                      <a:pt x="71244" y="59649"/>
                    </a:lnTo>
                    <a:cubicBezTo>
                      <a:pt x="70832" y="59695"/>
                      <a:pt x="70406" y="59771"/>
                      <a:pt x="69964" y="59877"/>
                    </a:cubicBezTo>
                    <a:cubicBezTo>
                      <a:pt x="67450" y="49700"/>
                      <a:pt x="64448" y="35408"/>
                      <a:pt x="63824" y="23418"/>
                    </a:cubicBezTo>
                    <a:cubicBezTo>
                      <a:pt x="63306" y="13423"/>
                      <a:pt x="64494" y="6811"/>
                      <a:pt x="67389" y="3779"/>
                    </a:cubicBezTo>
                    <a:cubicBezTo>
                      <a:pt x="68608" y="2484"/>
                      <a:pt x="70101" y="1859"/>
                      <a:pt x="71990" y="1859"/>
                    </a:cubicBezTo>
                    <a:close/>
                    <a:moveTo>
                      <a:pt x="48734" y="6441"/>
                    </a:moveTo>
                    <a:cubicBezTo>
                      <a:pt x="49563" y="6441"/>
                      <a:pt x="50378" y="6620"/>
                      <a:pt x="51193" y="6978"/>
                    </a:cubicBezTo>
                    <a:cubicBezTo>
                      <a:pt x="55002" y="8685"/>
                      <a:pt x="58643" y="14291"/>
                      <a:pt x="61980" y="23646"/>
                    </a:cubicBezTo>
                    <a:cubicBezTo>
                      <a:pt x="62620" y="35789"/>
                      <a:pt x="65652" y="50157"/>
                      <a:pt x="68166" y="60380"/>
                    </a:cubicBezTo>
                    <a:cubicBezTo>
                      <a:pt x="67831" y="60502"/>
                      <a:pt x="67496" y="60639"/>
                      <a:pt x="67160" y="60791"/>
                    </a:cubicBezTo>
                    <a:cubicBezTo>
                      <a:pt x="61706" y="51772"/>
                      <a:pt x="53661" y="39446"/>
                      <a:pt x="45556" y="30411"/>
                    </a:cubicBezTo>
                    <a:cubicBezTo>
                      <a:pt x="41305" y="21468"/>
                      <a:pt x="39919" y="14947"/>
                      <a:pt x="41412" y="11046"/>
                    </a:cubicBezTo>
                    <a:cubicBezTo>
                      <a:pt x="42052" y="9386"/>
                      <a:pt x="43194" y="8243"/>
                      <a:pt x="44916" y="7527"/>
                    </a:cubicBezTo>
                    <a:lnTo>
                      <a:pt x="46196" y="6978"/>
                    </a:lnTo>
                    <a:cubicBezTo>
                      <a:pt x="47064" y="6620"/>
                      <a:pt x="47906" y="6441"/>
                      <a:pt x="48734" y="6441"/>
                    </a:cubicBezTo>
                    <a:close/>
                    <a:moveTo>
                      <a:pt x="96613" y="6443"/>
                    </a:moveTo>
                    <a:cubicBezTo>
                      <a:pt x="97435" y="6443"/>
                      <a:pt x="98269" y="6622"/>
                      <a:pt x="99125" y="6978"/>
                    </a:cubicBezTo>
                    <a:lnTo>
                      <a:pt x="100405" y="7527"/>
                    </a:lnTo>
                    <a:cubicBezTo>
                      <a:pt x="102142" y="8258"/>
                      <a:pt x="103300" y="9416"/>
                      <a:pt x="103940" y="11077"/>
                    </a:cubicBezTo>
                    <a:cubicBezTo>
                      <a:pt x="105433" y="14977"/>
                      <a:pt x="104031" y="21498"/>
                      <a:pt x="99781" y="30442"/>
                    </a:cubicBezTo>
                    <a:cubicBezTo>
                      <a:pt x="91645" y="39492"/>
                      <a:pt x="83615" y="51818"/>
                      <a:pt x="78145" y="60822"/>
                    </a:cubicBezTo>
                    <a:cubicBezTo>
                      <a:pt x="77841" y="60685"/>
                      <a:pt x="77506" y="60548"/>
                      <a:pt x="77170" y="60426"/>
                    </a:cubicBezTo>
                    <a:cubicBezTo>
                      <a:pt x="79700" y="50172"/>
                      <a:pt x="82747" y="35728"/>
                      <a:pt x="83387" y="23555"/>
                    </a:cubicBezTo>
                    <a:cubicBezTo>
                      <a:pt x="86708" y="14261"/>
                      <a:pt x="90334" y="8685"/>
                      <a:pt x="94143" y="6993"/>
                    </a:cubicBezTo>
                    <a:cubicBezTo>
                      <a:pt x="94963" y="6626"/>
                      <a:pt x="95782" y="6443"/>
                      <a:pt x="96613" y="6443"/>
                    </a:cubicBezTo>
                    <a:close/>
                    <a:moveTo>
                      <a:pt x="27533" y="20201"/>
                    </a:moveTo>
                    <a:cubicBezTo>
                      <a:pt x="27593" y="20201"/>
                      <a:pt x="27654" y="20201"/>
                      <a:pt x="27715" y="20203"/>
                    </a:cubicBezTo>
                    <a:cubicBezTo>
                      <a:pt x="31904" y="20310"/>
                      <a:pt x="37420" y="24134"/>
                      <a:pt x="44093" y="31554"/>
                    </a:cubicBezTo>
                    <a:cubicBezTo>
                      <a:pt x="52107" y="40467"/>
                      <a:pt x="60091" y="52716"/>
                      <a:pt x="65545" y="61690"/>
                    </a:cubicBezTo>
                    <a:cubicBezTo>
                      <a:pt x="65210" y="61904"/>
                      <a:pt x="64860" y="62147"/>
                      <a:pt x="64494" y="62422"/>
                    </a:cubicBezTo>
                    <a:cubicBezTo>
                      <a:pt x="64464" y="62437"/>
                      <a:pt x="64448" y="62452"/>
                      <a:pt x="64418" y="62467"/>
                    </a:cubicBezTo>
                    <a:cubicBezTo>
                      <a:pt x="64205" y="62650"/>
                      <a:pt x="63991" y="62848"/>
                      <a:pt x="63763" y="63077"/>
                    </a:cubicBezTo>
                    <a:lnTo>
                      <a:pt x="43529" y="42844"/>
                    </a:lnTo>
                    <a:cubicBezTo>
                      <a:pt x="43438" y="42752"/>
                      <a:pt x="43320" y="42706"/>
                      <a:pt x="43202" y="42706"/>
                    </a:cubicBezTo>
                    <a:cubicBezTo>
                      <a:pt x="43084" y="42706"/>
                      <a:pt x="42966" y="42752"/>
                      <a:pt x="42874" y="42844"/>
                    </a:cubicBezTo>
                    <a:cubicBezTo>
                      <a:pt x="42691" y="43026"/>
                      <a:pt x="42691" y="43316"/>
                      <a:pt x="42874" y="43499"/>
                    </a:cubicBezTo>
                    <a:lnTo>
                      <a:pt x="63108" y="63732"/>
                    </a:lnTo>
                    <a:cubicBezTo>
                      <a:pt x="62879" y="63961"/>
                      <a:pt x="62651" y="64204"/>
                      <a:pt x="62437" y="64479"/>
                    </a:cubicBezTo>
                    <a:cubicBezTo>
                      <a:pt x="62163" y="64814"/>
                      <a:pt x="61904" y="65179"/>
                      <a:pt x="61675" y="65545"/>
                    </a:cubicBezTo>
                    <a:cubicBezTo>
                      <a:pt x="52671" y="60091"/>
                      <a:pt x="40421" y="52107"/>
                      <a:pt x="31539" y="44093"/>
                    </a:cubicBezTo>
                    <a:cubicBezTo>
                      <a:pt x="24119" y="37435"/>
                      <a:pt x="20295" y="31935"/>
                      <a:pt x="20188" y="27730"/>
                    </a:cubicBezTo>
                    <a:cubicBezTo>
                      <a:pt x="20142" y="25947"/>
                      <a:pt x="20767" y="24423"/>
                      <a:pt x="22092" y="23098"/>
                    </a:cubicBezTo>
                    <a:lnTo>
                      <a:pt x="23098" y="22108"/>
                    </a:lnTo>
                    <a:cubicBezTo>
                      <a:pt x="24378" y="20827"/>
                      <a:pt x="25829" y="20201"/>
                      <a:pt x="27533" y="20201"/>
                    </a:cubicBezTo>
                    <a:close/>
                    <a:moveTo>
                      <a:pt x="117833" y="20201"/>
                    </a:moveTo>
                    <a:cubicBezTo>
                      <a:pt x="119537" y="20201"/>
                      <a:pt x="120988" y="20827"/>
                      <a:pt x="122269" y="22108"/>
                    </a:cubicBezTo>
                    <a:lnTo>
                      <a:pt x="123244" y="23098"/>
                    </a:lnTo>
                    <a:cubicBezTo>
                      <a:pt x="124569" y="24423"/>
                      <a:pt x="125194" y="25932"/>
                      <a:pt x="125148" y="27714"/>
                    </a:cubicBezTo>
                    <a:cubicBezTo>
                      <a:pt x="125026" y="31919"/>
                      <a:pt x="121202" y="37435"/>
                      <a:pt x="113767" y="44123"/>
                    </a:cubicBezTo>
                    <a:cubicBezTo>
                      <a:pt x="104885" y="52107"/>
                      <a:pt x="92604" y="60121"/>
                      <a:pt x="83585" y="65591"/>
                    </a:cubicBezTo>
                    <a:cubicBezTo>
                      <a:pt x="83356" y="65240"/>
                      <a:pt x="83112" y="64890"/>
                      <a:pt x="82823" y="64540"/>
                    </a:cubicBezTo>
                    <a:cubicBezTo>
                      <a:pt x="82640" y="64296"/>
                      <a:pt x="82412" y="64037"/>
                      <a:pt x="82168" y="63762"/>
                    </a:cubicBezTo>
                    <a:lnTo>
                      <a:pt x="102432" y="43499"/>
                    </a:lnTo>
                    <a:cubicBezTo>
                      <a:pt x="102614" y="43316"/>
                      <a:pt x="102614" y="43011"/>
                      <a:pt x="102432" y="42844"/>
                    </a:cubicBezTo>
                    <a:cubicBezTo>
                      <a:pt x="102348" y="42752"/>
                      <a:pt x="102230" y="42706"/>
                      <a:pt x="102110" y="42706"/>
                    </a:cubicBezTo>
                    <a:cubicBezTo>
                      <a:pt x="101990" y="42706"/>
                      <a:pt x="101868" y="42752"/>
                      <a:pt x="101776" y="42844"/>
                    </a:cubicBezTo>
                    <a:lnTo>
                      <a:pt x="81528" y="63092"/>
                    </a:lnTo>
                    <a:cubicBezTo>
                      <a:pt x="81315" y="62894"/>
                      <a:pt x="81086" y="62681"/>
                      <a:pt x="80827" y="62483"/>
                    </a:cubicBezTo>
                    <a:cubicBezTo>
                      <a:pt x="80461" y="62193"/>
                      <a:pt x="80111" y="61949"/>
                      <a:pt x="79776" y="61736"/>
                    </a:cubicBezTo>
                    <a:cubicBezTo>
                      <a:pt x="85215" y="52762"/>
                      <a:pt x="93214" y="40528"/>
                      <a:pt x="101243" y="31584"/>
                    </a:cubicBezTo>
                    <a:cubicBezTo>
                      <a:pt x="107932" y="24134"/>
                      <a:pt x="113447" y="20310"/>
                      <a:pt x="117652" y="20203"/>
                    </a:cubicBezTo>
                    <a:cubicBezTo>
                      <a:pt x="117713" y="20201"/>
                      <a:pt x="117773" y="20201"/>
                      <a:pt x="117833" y="20201"/>
                    </a:cubicBezTo>
                    <a:close/>
                    <a:moveTo>
                      <a:pt x="14615" y="40837"/>
                    </a:moveTo>
                    <a:cubicBezTo>
                      <a:pt x="18499" y="40837"/>
                      <a:pt x="23786" y="42414"/>
                      <a:pt x="30396" y="45556"/>
                    </a:cubicBezTo>
                    <a:cubicBezTo>
                      <a:pt x="39400" y="53661"/>
                      <a:pt x="51742" y="61706"/>
                      <a:pt x="60777" y="67175"/>
                    </a:cubicBezTo>
                    <a:cubicBezTo>
                      <a:pt x="60639" y="67495"/>
                      <a:pt x="60502" y="67830"/>
                      <a:pt x="60365" y="68196"/>
                    </a:cubicBezTo>
                    <a:cubicBezTo>
                      <a:pt x="50142" y="65667"/>
                      <a:pt x="35774" y="62635"/>
                      <a:pt x="23631" y="61980"/>
                    </a:cubicBezTo>
                    <a:cubicBezTo>
                      <a:pt x="14261" y="58628"/>
                      <a:pt x="8654" y="55002"/>
                      <a:pt x="6963" y="51193"/>
                    </a:cubicBezTo>
                    <a:cubicBezTo>
                      <a:pt x="6247" y="49563"/>
                      <a:pt x="6247" y="47948"/>
                      <a:pt x="6963" y="46226"/>
                    </a:cubicBezTo>
                    <a:lnTo>
                      <a:pt x="7512" y="44931"/>
                    </a:lnTo>
                    <a:cubicBezTo>
                      <a:pt x="8228" y="43209"/>
                      <a:pt x="9370" y="42051"/>
                      <a:pt x="11031" y="41427"/>
                    </a:cubicBezTo>
                    <a:cubicBezTo>
                      <a:pt x="12049" y="41033"/>
                      <a:pt x="13245" y="40837"/>
                      <a:pt x="14615" y="40837"/>
                    </a:cubicBezTo>
                    <a:close/>
                    <a:moveTo>
                      <a:pt x="130747" y="40833"/>
                    </a:moveTo>
                    <a:cubicBezTo>
                      <a:pt x="132101" y="40833"/>
                      <a:pt x="133283" y="41026"/>
                      <a:pt x="134290" y="41411"/>
                    </a:cubicBezTo>
                    <a:cubicBezTo>
                      <a:pt x="135951" y="42036"/>
                      <a:pt x="137109" y="43194"/>
                      <a:pt x="137825" y="44916"/>
                    </a:cubicBezTo>
                    <a:lnTo>
                      <a:pt x="138358" y="46226"/>
                    </a:lnTo>
                    <a:cubicBezTo>
                      <a:pt x="139074" y="47948"/>
                      <a:pt x="139074" y="49578"/>
                      <a:pt x="138358" y="51193"/>
                    </a:cubicBezTo>
                    <a:cubicBezTo>
                      <a:pt x="136667" y="55017"/>
                      <a:pt x="131045" y="58643"/>
                      <a:pt x="121675" y="61980"/>
                    </a:cubicBezTo>
                    <a:cubicBezTo>
                      <a:pt x="108694" y="62681"/>
                      <a:pt x="93381" y="66094"/>
                      <a:pt x="84880" y="68211"/>
                    </a:cubicBezTo>
                    <a:cubicBezTo>
                      <a:pt x="84758" y="67876"/>
                      <a:pt x="84621" y="67541"/>
                      <a:pt x="84484" y="67221"/>
                    </a:cubicBezTo>
                    <a:cubicBezTo>
                      <a:pt x="93549" y="61721"/>
                      <a:pt x="105905" y="53661"/>
                      <a:pt x="114910" y="45586"/>
                    </a:cubicBezTo>
                    <a:cubicBezTo>
                      <a:pt x="121555" y="42422"/>
                      <a:pt x="126859" y="40833"/>
                      <a:pt x="130747" y="40833"/>
                    </a:cubicBezTo>
                    <a:close/>
                    <a:moveTo>
                      <a:pt x="126281" y="63700"/>
                    </a:moveTo>
                    <a:cubicBezTo>
                      <a:pt x="133863" y="63700"/>
                      <a:pt x="138997" y="64939"/>
                      <a:pt x="141588" y="67389"/>
                    </a:cubicBezTo>
                    <a:cubicBezTo>
                      <a:pt x="142883" y="68608"/>
                      <a:pt x="143508" y="70116"/>
                      <a:pt x="143508" y="71990"/>
                    </a:cubicBezTo>
                    <a:lnTo>
                      <a:pt x="143508" y="73376"/>
                    </a:lnTo>
                    <a:cubicBezTo>
                      <a:pt x="143508" y="75250"/>
                      <a:pt x="142883" y="76759"/>
                      <a:pt x="141588" y="77978"/>
                    </a:cubicBezTo>
                    <a:cubicBezTo>
                      <a:pt x="139013" y="80423"/>
                      <a:pt x="133867" y="81660"/>
                      <a:pt x="126270" y="81660"/>
                    </a:cubicBezTo>
                    <a:cubicBezTo>
                      <a:pt x="124922" y="81660"/>
                      <a:pt x="123497" y="81621"/>
                      <a:pt x="121994" y="81543"/>
                    </a:cubicBezTo>
                    <a:cubicBezTo>
                      <a:pt x="121994" y="81543"/>
                      <a:pt x="121994" y="81558"/>
                      <a:pt x="121979" y="81558"/>
                    </a:cubicBezTo>
                    <a:cubicBezTo>
                      <a:pt x="121964" y="81558"/>
                      <a:pt x="121964" y="81543"/>
                      <a:pt x="121949" y="81543"/>
                    </a:cubicBezTo>
                    <a:cubicBezTo>
                      <a:pt x="109912" y="80918"/>
                      <a:pt x="95591" y="77901"/>
                      <a:pt x="85367" y="75372"/>
                    </a:cubicBezTo>
                    <a:cubicBezTo>
                      <a:pt x="85474" y="74930"/>
                      <a:pt x="85550" y="74504"/>
                      <a:pt x="85596" y="74077"/>
                    </a:cubicBezTo>
                    <a:cubicBezTo>
                      <a:pt x="85626" y="73757"/>
                      <a:pt x="85642" y="73437"/>
                      <a:pt x="85657" y="73087"/>
                    </a:cubicBezTo>
                    <a:lnTo>
                      <a:pt x="114346" y="73087"/>
                    </a:lnTo>
                    <a:cubicBezTo>
                      <a:pt x="114590" y="73087"/>
                      <a:pt x="114803" y="72889"/>
                      <a:pt x="114803" y="72630"/>
                    </a:cubicBezTo>
                    <a:cubicBezTo>
                      <a:pt x="114803" y="72371"/>
                      <a:pt x="114590" y="72157"/>
                      <a:pt x="114346" y="72157"/>
                    </a:cubicBezTo>
                    <a:lnTo>
                      <a:pt x="85657" y="72157"/>
                    </a:lnTo>
                    <a:cubicBezTo>
                      <a:pt x="85642" y="71883"/>
                      <a:pt x="85626" y="71609"/>
                      <a:pt x="85611" y="71289"/>
                    </a:cubicBezTo>
                    <a:cubicBezTo>
                      <a:pt x="85565" y="70832"/>
                      <a:pt x="85489" y="70405"/>
                      <a:pt x="85413" y="69994"/>
                    </a:cubicBezTo>
                    <a:cubicBezTo>
                      <a:pt x="93884" y="67876"/>
                      <a:pt x="109090" y="64494"/>
                      <a:pt x="121903" y="63823"/>
                    </a:cubicBezTo>
                    <a:cubicBezTo>
                      <a:pt x="123443" y="63741"/>
                      <a:pt x="124902" y="63700"/>
                      <a:pt x="126281" y="63700"/>
                    </a:cubicBezTo>
                    <a:close/>
                    <a:moveTo>
                      <a:pt x="19083" y="63721"/>
                    </a:moveTo>
                    <a:cubicBezTo>
                      <a:pt x="20445" y="63721"/>
                      <a:pt x="21885" y="63760"/>
                      <a:pt x="23403" y="63839"/>
                    </a:cubicBezTo>
                    <a:cubicBezTo>
                      <a:pt x="35409" y="64463"/>
                      <a:pt x="49685" y="67465"/>
                      <a:pt x="59847" y="69979"/>
                    </a:cubicBezTo>
                    <a:cubicBezTo>
                      <a:pt x="59756" y="70405"/>
                      <a:pt x="59680" y="70847"/>
                      <a:pt x="59634" y="71259"/>
                    </a:cubicBezTo>
                    <a:cubicBezTo>
                      <a:pt x="59634" y="71289"/>
                      <a:pt x="59634" y="71320"/>
                      <a:pt x="59634" y="71335"/>
                    </a:cubicBezTo>
                    <a:cubicBezTo>
                      <a:pt x="59619" y="71472"/>
                      <a:pt x="59619" y="71624"/>
                      <a:pt x="59603" y="71761"/>
                    </a:cubicBezTo>
                    <a:cubicBezTo>
                      <a:pt x="59603" y="71883"/>
                      <a:pt x="59603" y="72020"/>
                      <a:pt x="59588" y="72173"/>
                    </a:cubicBezTo>
                    <a:lnTo>
                      <a:pt x="30960" y="72173"/>
                    </a:lnTo>
                    <a:cubicBezTo>
                      <a:pt x="30716" y="72173"/>
                      <a:pt x="30503" y="72371"/>
                      <a:pt x="30503" y="72630"/>
                    </a:cubicBezTo>
                    <a:cubicBezTo>
                      <a:pt x="30503" y="72889"/>
                      <a:pt x="30716" y="73102"/>
                      <a:pt x="30960" y="73102"/>
                    </a:cubicBezTo>
                    <a:lnTo>
                      <a:pt x="59603" y="73102"/>
                    </a:lnTo>
                    <a:cubicBezTo>
                      <a:pt x="59603" y="73422"/>
                      <a:pt x="59619" y="73757"/>
                      <a:pt x="59664" y="74077"/>
                    </a:cubicBezTo>
                    <a:cubicBezTo>
                      <a:pt x="59710" y="74534"/>
                      <a:pt x="59771" y="74961"/>
                      <a:pt x="59878" y="75403"/>
                    </a:cubicBezTo>
                    <a:cubicBezTo>
                      <a:pt x="49670" y="77917"/>
                      <a:pt x="35378" y="80918"/>
                      <a:pt x="23372" y="81558"/>
                    </a:cubicBezTo>
                    <a:lnTo>
                      <a:pt x="23311" y="81558"/>
                    </a:lnTo>
                    <a:cubicBezTo>
                      <a:pt x="21814" y="81636"/>
                      <a:pt x="20393" y="81675"/>
                      <a:pt x="19048" y="81675"/>
                    </a:cubicBezTo>
                    <a:cubicBezTo>
                      <a:pt x="11474" y="81675"/>
                      <a:pt x="6339" y="80438"/>
                      <a:pt x="3764" y="77993"/>
                    </a:cubicBezTo>
                    <a:cubicBezTo>
                      <a:pt x="2484" y="76759"/>
                      <a:pt x="1859" y="75250"/>
                      <a:pt x="1859" y="73376"/>
                    </a:cubicBezTo>
                    <a:lnTo>
                      <a:pt x="1859" y="72005"/>
                    </a:lnTo>
                    <a:cubicBezTo>
                      <a:pt x="1859" y="70116"/>
                      <a:pt x="2484" y="68608"/>
                      <a:pt x="3764" y="67389"/>
                    </a:cubicBezTo>
                    <a:cubicBezTo>
                      <a:pt x="6335" y="64946"/>
                      <a:pt x="11482" y="63721"/>
                      <a:pt x="19083" y="63721"/>
                    </a:cubicBezTo>
                    <a:close/>
                    <a:moveTo>
                      <a:pt x="72615" y="61447"/>
                    </a:moveTo>
                    <a:cubicBezTo>
                      <a:pt x="73026" y="61447"/>
                      <a:pt x="73438" y="61477"/>
                      <a:pt x="73864" y="61523"/>
                    </a:cubicBezTo>
                    <a:cubicBezTo>
                      <a:pt x="74611" y="61614"/>
                      <a:pt x="75220" y="61736"/>
                      <a:pt x="75799" y="61919"/>
                    </a:cubicBezTo>
                    <a:cubicBezTo>
                      <a:pt x="76637" y="62178"/>
                      <a:pt x="77384" y="62498"/>
                      <a:pt x="78069" y="62864"/>
                    </a:cubicBezTo>
                    <a:cubicBezTo>
                      <a:pt x="78557" y="63138"/>
                      <a:pt x="79075" y="63473"/>
                      <a:pt x="79684" y="63961"/>
                    </a:cubicBezTo>
                    <a:cubicBezTo>
                      <a:pt x="80385" y="64494"/>
                      <a:pt x="80934" y="65134"/>
                      <a:pt x="81360" y="65697"/>
                    </a:cubicBezTo>
                    <a:cubicBezTo>
                      <a:pt x="81817" y="66261"/>
                      <a:pt x="82168" y="66764"/>
                      <a:pt x="82457" y="67312"/>
                    </a:cubicBezTo>
                    <a:cubicBezTo>
                      <a:pt x="82823" y="67983"/>
                      <a:pt x="83143" y="68745"/>
                      <a:pt x="83387" y="69598"/>
                    </a:cubicBezTo>
                    <a:cubicBezTo>
                      <a:pt x="83539" y="70131"/>
                      <a:pt x="83707" y="70771"/>
                      <a:pt x="83752" y="71441"/>
                    </a:cubicBezTo>
                    <a:cubicBezTo>
                      <a:pt x="83798" y="71883"/>
                      <a:pt x="83813" y="72264"/>
                      <a:pt x="83813" y="72630"/>
                    </a:cubicBezTo>
                    <a:cubicBezTo>
                      <a:pt x="83813" y="73072"/>
                      <a:pt x="83783" y="73498"/>
                      <a:pt x="83752" y="73894"/>
                    </a:cubicBezTo>
                    <a:cubicBezTo>
                      <a:pt x="83676" y="74489"/>
                      <a:pt x="83554" y="75113"/>
                      <a:pt x="83356" y="75799"/>
                    </a:cubicBezTo>
                    <a:cubicBezTo>
                      <a:pt x="83128" y="76561"/>
                      <a:pt x="82823" y="77307"/>
                      <a:pt x="82427" y="78023"/>
                    </a:cubicBezTo>
                    <a:cubicBezTo>
                      <a:pt x="82122" y="78587"/>
                      <a:pt x="81772" y="79105"/>
                      <a:pt x="81345" y="79638"/>
                    </a:cubicBezTo>
                    <a:cubicBezTo>
                      <a:pt x="80751" y="80354"/>
                      <a:pt x="80218" y="80903"/>
                      <a:pt x="79639" y="81345"/>
                    </a:cubicBezTo>
                    <a:cubicBezTo>
                      <a:pt x="79090" y="81787"/>
                      <a:pt x="78557" y="82137"/>
                      <a:pt x="77993" y="82442"/>
                    </a:cubicBezTo>
                    <a:cubicBezTo>
                      <a:pt x="77338" y="82823"/>
                      <a:pt x="76591" y="83127"/>
                      <a:pt x="75784" y="83371"/>
                    </a:cubicBezTo>
                    <a:cubicBezTo>
                      <a:pt x="75220" y="83539"/>
                      <a:pt x="74565" y="83676"/>
                      <a:pt x="73864" y="83752"/>
                    </a:cubicBezTo>
                    <a:cubicBezTo>
                      <a:pt x="73392" y="83798"/>
                      <a:pt x="72996" y="83828"/>
                      <a:pt x="72615" y="83828"/>
                    </a:cubicBezTo>
                    <a:cubicBezTo>
                      <a:pt x="72234" y="83828"/>
                      <a:pt x="71853" y="83798"/>
                      <a:pt x="71442" y="83767"/>
                    </a:cubicBezTo>
                    <a:cubicBezTo>
                      <a:pt x="70756" y="83691"/>
                      <a:pt x="70162" y="83569"/>
                      <a:pt x="69583" y="83402"/>
                    </a:cubicBezTo>
                    <a:cubicBezTo>
                      <a:pt x="68684" y="83127"/>
                      <a:pt x="67937" y="82823"/>
                      <a:pt x="67297" y="82472"/>
                    </a:cubicBezTo>
                    <a:cubicBezTo>
                      <a:pt x="66642" y="82107"/>
                      <a:pt x="66124" y="81771"/>
                      <a:pt x="65682" y="81406"/>
                    </a:cubicBezTo>
                    <a:cubicBezTo>
                      <a:pt x="65378" y="81177"/>
                      <a:pt x="65058" y="80888"/>
                      <a:pt x="64723" y="80552"/>
                    </a:cubicBezTo>
                    <a:cubicBezTo>
                      <a:pt x="64403" y="80233"/>
                      <a:pt x="64159" y="79958"/>
                      <a:pt x="63946" y="79684"/>
                    </a:cubicBezTo>
                    <a:cubicBezTo>
                      <a:pt x="63504" y="79151"/>
                      <a:pt x="63153" y="78618"/>
                      <a:pt x="62864" y="78084"/>
                    </a:cubicBezTo>
                    <a:cubicBezTo>
                      <a:pt x="62437" y="77307"/>
                      <a:pt x="62133" y="76561"/>
                      <a:pt x="61904" y="75814"/>
                    </a:cubicBezTo>
                    <a:cubicBezTo>
                      <a:pt x="61706" y="75144"/>
                      <a:pt x="61584" y="74534"/>
                      <a:pt x="61508" y="73894"/>
                    </a:cubicBezTo>
                    <a:cubicBezTo>
                      <a:pt x="61477" y="73483"/>
                      <a:pt x="61447" y="73056"/>
                      <a:pt x="61447" y="72630"/>
                    </a:cubicBezTo>
                    <a:cubicBezTo>
                      <a:pt x="61447" y="72371"/>
                      <a:pt x="61462" y="72112"/>
                      <a:pt x="61477" y="71838"/>
                    </a:cubicBezTo>
                    <a:cubicBezTo>
                      <a:pt x="61477" y="71700"/>
                      <a:pt x="61477" y="71579"/>
                      <a:pt x="61493" y="71441"/>
                    </a:cubicBezTo>
                    <a:cubicBezTo>
                      <a:pt x="61554" y="70832"/>
                      <a:pt x="61691" y="70207"/>
                      <a:pt x="61873" y="69567"/>
                    </a:cubicBezTo>
                    <a:cubicBezTo>
                      <a:pt x="62133" y="68684"/>
                      <a:pt x="62437" y="67937"/>
                      <a:pt x="62818" y="67312"/>
                    </a:cubicBezTo>
                    <a:cubicBezTo>
                      <a:pt x="62818" y="67297"/>
                      <a:pt x="62833" y="67267"/>
                      <a:pt x="62849" y="67252"/>
                    </a:cubicBezTo>
                    <a:cubicBezTo>
                      <a:pt x="63123" y="66703"/>
                      <a:pt x="63473" y="66139"/>
                      <a:pt x="63885" y="65637"/>
                    </a:cubicBezTo>
                    <a:cubicBezTo>
                      <a:pt x="64144" y="65317"/>
                      <a:pt x="64433" y="65027"/>
                      <a:pt x="64753" y="64722"/>
                    </a:cubicBezTo>
                    <a:cubicBezTo>
                      <a:pt x="65073" y="64402"/>
                      <a:pt x="65347" y="64143"/>
                      <a:pt x="65622" y="63900"/>
                    </a:cubicBezTo>
                    <a:cubicBezTo>
                      <a:pt x="66231" y="63443"/>
                      <a:pt x="66764" y="63107"/>
                      <a:pt x="67267" y="62833"/>
                    </a:cubicBezTo>
                    <a:cubicBezTo>
                      <a:pt x="68029" y="62422"/>
                      <a:pt x="68791" y="62117"/>
                      <a:pt x="69537" y="61904"/>
                    </a:cubicBezTo>
                    <a:cubicBezTo>
                      <a:pt x="70223" y="61706"/>
                      <a:pt x="70863" y="61569"/>
                      <a:pt x="71442" y="61508"/>
                    </a:cubicBezTo>
                    <a:cubicBezTo>
                      <a:pt x="71838" y="61477"/>
                      <a:pt x="72234" y="61447"/>
                      <a:pt x="72615" y="61447"/>
                    </a:cubicBezTo>
                    <a:close/>
                    <a:moveTo>
                      <a:pt x="60411" y="77185"/>
                    </a:moveTo>
                    <a:cubicBezTo>
                      <a:pt x="60533" y="77505"/>
                      <a:pt x="60670" y="77840"/>
                      <a:pt x="60822" y="78160"/>
                    </a:cubicBezTo>
                    <a:cubicBezTo>
                      <a:pt x="51787" y="83630"/>
                      <a:pt x="39461" y="91675"/>
                      <a:pt x="30411" y="99795"/>
                    </a:cubicBezTo>
                    <a:cubicBezTo>
                      <a:pt x="23790" y="102948"/>
                      <a:pt x="18493" y="104533"/>
                      <a:pt x="14607" y="104533"/>
                    </a:cubicBezTo>
                    <a:cubicBezTo>
                      <a:pt x="13253" y="104533"/>
                      <a:pt x="12070" y="104341"/>
                      <a:pt x="11062" y="103955"/>
                    </a:cubicBezTo>
                    <a:cubicBezTo>
                      <a:pt x="9401" y="103315"/>
                      <a:pt x="8228" y="102157"/>
                      <a:pt x="7512" y="100420"/>
                    </a:cubicBezTo>
                    <a:lnTo>
                      <a:pt x="6963" y="99140"/>
                    </a:lnTo>
                    <a:cubicBezTo>
                      <a:pt x="6247" y="97403"/>
                      <a:pt x="6247" y="95788"/>
                      <a:pt x="6978" y="94173"/>
                    </a:cubicBezTo>
                    <a:cubicBezTo>
                      <a:pt x="8670" y="90349"/>
                      <a:pt x="14246" y="86738"/>
                      <a:pt x="23555" y="83402"/>
                    </a:cubicBezTo>
                    <a:cubicBezTo>
                      <a:pt x="35713" y="82762"/>
                      <a:pt x="50142" y="79715"/>
                      <a:pt x="60411" y="77185"/>
                    </a:cubicBezTo>
                    <a:close/>
                    <a:moveTo>
                      <a:pt x="84849" y="77170"/>
                    </a:moveTo>
                    <a:cubicBezTo>
                      <a:pt x="95118" y="79699"/>
                      <a:pt x="109577" y="82762"/>
                      <a:pt x="121766" y="83402"/>
                    </a:cubicBezTo>
                    <a:cubicBezTo>
                      <a:pt x="131075" y="86738"/>
                      <a:pt x="136651" y="90349"/>
                      <a:pt x="138343" y="94158"/>
                    </a:cubicBezTo>
                    <a:cubicBezTo>
                      <a:pt x="139074" y="95788"/>
                      <a:pt x="139074" y="97403"/>
                      <a:pt x="138358" y="99140"/>
                    </a:cubicBezTo>
                    <a:lnTo>
                      <a:pt x="137840" y="100420"/>
                    </a:lnTo>
                    <a:cubicBezTo>
                      <a:pt x="137109" y="102157"/>
                      <a:pt x="135951" y="103315"/>
                      <a:pt x="134305" y="103955"/>
                    </a:cubicBezTo>
                    <a:cubicBezTo>
                      <a:pt x="133297" y="104341"/>
                      <a:pt x="132114" y="104533"/>
                      <a:pt x="130759" y="104533"/>
                    </a:cubicBezTo>
                    <a:cubicBezTo>
                      <a:pt x="126871" y="104533"/>
                      <a:pt x="121565" y="102948"/>
                      <a:pt x="114910" y="99795"/>
                    </a:cubicBezTo>
                    <a:cubicBezTo>
                      <a:pt x="105905" y="91690"/>
                      <a:pt x="93534" y="83615"/>
                      <a:pt x="84453" y="78115"/>
                    </a:cubicBezTo>
                    <a:cubicBezTo>
                      <a:pt x="84590" y="77795"/>
                      <a:pt x="84727" y="77490"/>
                      <a:pt x="84849" y="77170"/>
                    </a:cubicBezTo>
                    <a:close/>
                    <a:moveTo>
                      <a:pt x="61721" y="79791"/>
                    </a:moveTo>
                    <a:cubicBezTo>
                      <a:pt x="61950" y="80156"/>
                      <a:pt x="62209" y="80507"/>
                      <a:pt x="62498" y="80857"/>
                    </a:cubicBezTo>
                    <a:cubicBezTo>
                      <a:pt x="62666" y="81070"/>
                      <a:pt x="62864" y="81299"/>
                      <a:pt x="63077" y="81528"/>
                    </a:cubicBezTo>
                    <a:lnTo>
                      <a:pt x="42813" y="101776"/>
                    </a:lnTo>
                    <a:cubicBezTo>
                      <a:pt x="42631" y="101959"/>
                      <a:pt x="42631" y="102248"/>
                      <a:pt x="42813" y="102431"/>
                    </a:cubicBezTo>
                    <a:cubicBezTo>
                      <a:pt x="42905" y="102523"/>
                      <a:pt x="43027" y="102568"/>
                      <a:pt x="43149" y="102568"/>
                    </a:cubicBezTo>
                    <a:cubicBezTo>
                      <a:pt x="43270" y="102568"/>
                      <a:pt x="43377" y="102523"/>
                      <a:pt x="43468" y="102431"/>
                    </a:cubicBezTo>
                    <a:lnTo>
                      <a:pt x="63732" y="82183"/>
                    </a:lnTo>
                    <a:cubicBezTo>
                      <a:pt x="64007" y="82442"/>
                      <a:pt x="64266" y="82655"/>
                      <a:pt x="64509" y="82868"/>
                    </a:cubicBezTo>
                    <a:cubicBezTo>
                      <a:pt x="64829" y="83112"/>
                      <a:pt x="65180" y="83356"/>
                      <a:pt x="65561" y="83615"/>
                    </a:cubicBezTo>
                    <a:cubicBezTo>
                      <a:pt x="60137" y="92604"/>
                      <a:pt x="52138" y="104854"/>
                      <a:pt x="44093" y="113782"/>
                    </a:cubicBezTo>
                    <a:cubicBezTo>
                      <a:pt x="37420" y="121217"/>
                      <a:pt x="31904" y="125041"/>
                      <a:pt x="27699" y="125148"/>
                    </a:cubicBezTo>
                    <a:cubicBezTo>
                      <a:pt x="27639" y="125150"/>
                      <a:pt x="27579" y="125150"/>
                      <a:pt x="27520" y="125150"/>
                    </a:cubicBezTo>
                    <a:cubicBezTo>
                      <a:pt x="25829" y="125150"/>
                      <a:pt x="24378" y="124524"/>
                      <a:pt x="23098" y="123244"/>
                    </a:cubicBezTo>
                    <a:lnTo>
                      <a:pt x="23083" y="123228"/>
                    </a:lnTo>
                    <a:lnTo>
                      <a:pt x="22092" y="122284"/>
                    </a:lnTo>
                    <a:cubicBezTo>
                      <a:pt x="20767" y="120943"/>
                      <a:pt x="20142" y="119435"/>
                      <a:pt x="20188" y="117667"/>
                    </a:cubicBezTo>
                    <a:cubicBezTo>
                      <a:pt x="20310" y="113447"/>
                      <a:pt x="24134" y="107931"/>
                      <a:pt x="31569" y="101258"/>
                    </a:cubicBezTo>
                    <a:cubicBezTo>
                      <a:pt x="40482" y="93229"/>
                      <a:pt x="52732" y="85230"/>
                      <a:pt x="61721" y="79791"/>
                    </a:cubicBezTo>
                    <a:close/>
                    <a:moveTo>
                      <a:pt x="83554" y="79745"/>
                    </a:moveTo>
                    <a:cubicBezTo>
                      <a:pt x="92589" y="85215"/>
                      <a:pt x="104885" y="93244"/>
                      <a:pt x="113767" y="101258"/>
                    </a:cubicBezTo>
                    <a:cubicBezTo>
                      <a:pt x="121202" y="107931"/>
                      <a:pt x="125026" y="113447"/>
                      <a:pt x="125133" y="117652"/>
                    </a:cubicBezTo>
                    <a:cubicBezTo>
                      <a:pt x="125194" y="119450"/>
                      <a:pt x="124569" y="120958"/>
                      <a:pt x="123244" y="122284"/>
                    </a:cubicBezTo>
                    <a:lnTo>
                      <a:pt x="122269" y="123244"/>
                    </a:lnTo>
                    <a:cubicBezTo>
                      <a:pt x="120988" y="124524"/>
                      <a:pt x="119537" y="125150"/>
                      <a:pt x="117833" y="125150"/>
                    </a:cubicBezTo>
                    <a:cubicBezTo>
                      <a:pt x="117773" y="125150"/>
                      <a:pt x="117713" y="125150"/>
                      <a:pt x="117652" y="125148"/>
                    </a:cubicBezTo>
                    <a:cubicBezTo>
                      <a:pt x="113447" y="125041"/>
                      <a:pt x="107932" y="121217"/>
                      <a:pt x="101243" y="113782"/>
                    </a:cubicBezTo>
                    <a:lnTo>
                      <a:pt x="101243" y="113767"/>
                    </a:lnTo>
                    <a:cubicBezTo>
                      <a:pt x="93214" y="104869"/>
                      <a:pt x="85184" y="92589"/>
                      <a:pt x="79730" y="83569"/>
                    </a:cubicBezTo>
                    <a:cubicBezTo>
                      <a:pt x="80080" y="83341"/>
                      <a:pt x="80431" y="83082"/>
                      <a:pt x="80781" y="82807"/>
                    </a:cubicBezTo>
                    <a:cubicBezTo>
                      <a:pt x="81040" y="82609"/>
                      <a:pt x="81299" y="82396"/>
                      <a:pt x="81543" y="82152"/>
                    </a:cubicBezTo>
                    <a:lnTo>
                      <a:pt x="101837" y="102431"/>
                    </a:lnTo>
                    <a:cubicBezTo>
                      <a:pt x="101929" y="102523"/>
                      <a:pt x="102035" y="102568"/>
                      <a:pt x="102157" y="102568"/>
                    </a:cubicBezTo>
                    <a:cubicBezTo>
                      <a:pt x="102279" y="102568"/>
                      <a:pt x="102401" y="102523"/>
                      <a:pt x="102493" y="102431"/>
                    </a:cubicBezTo>
                    <a:cubicBezTo>
                      <a:pt x="102660" y="102248"/>
                      <a:pt x="102660" y="101959"/>
                      <a:pt x="102493" y="101776"/>
                    </a:cubicBezTo>
                    <a:lnTo>
                      <a:pt x="82183" y="81497"/>
                    </a:lnTo>
                    <a:cubicBezTo>
                      <a:pt x="82381" y="81284"/>
                      <a:pt x="82579" y="81055"/>
                      <a:pt x="82777" y="80796"/>
                    </a:cubicBezTo>
                    <a:cubicBezTo>
                      <a:pt x="83067" y="80446"/>
                      <a:pt x="83326" y="80095"/>
                      <a:pt x="83554" y="79745"/>
                    </a:cubicBezTo>
                    <a:close/>
                    <a:moveTo>
                      <a:pt x="78100" y="84468"/>
                    </a:moveTo>
                    <a:cubicBezTo>
                      <a:pt x="83585" y="93533"/>
                      <a:pt x="91660" y="105890"/>
                      <a:pt x="99781" y="114909"/>
                    </a:cubicBezTo>
                    <a:cubicBezTo>
                      <a:pt x="104031" y="123899"/>
                      <a:pt x="105433" y="130420"/>
                      <a:pt x="103925" y="134320"/>
                    </a:cubicBezTo>
                    <a:cubicBezTo>
                      <a:pt x="103300" y="135981"/>
                      <a:pt x="102142" y="137139"/>
                      <a:pt x="100405" y="137855"/>
                    </a:cubicBezTo>
                    <a:lnTo>
                      <a:pt x="99141" y="138373"/>
                    </a:lnTo>
                    <a:cubicBezTo>
                      <a:pt x="98277" y="138729"/>
                      <a:pt x="97439" y="138908"/>
                      <a:pt x="96615" y="138908"/>
                    </a:cubicBezTo>
                    <a:cubicBezTo>
                      <a:pt x="95782" y="138908"/>
                      <a:pt x="94963" y="138725"/>
                      <a:pt x="94143" y="138358"/>
                    </a:cubicBezTo>
                    <a:cubicBezTo>
                      <a:pt x="90334" y="136666"/>
                      <a:pt x="86708" y="131090"/>
                      <a:pt x="83387" y="121796"/>
                    </a:cubicBezTo>
                    <a:cubicBezTo>
                      <a:pt x="82747" y="109668"/>
                      <a:pt x="79684" y="95179"/>
                      <a:pt x="77155" y="84864"/>
                    </a:cubicBezTo>
                    <a:cubicBezTo>
                      <a:pt x="77475" y="84742"/>
                      <a:pt x="77795" y="84605"/>
                      <a:pt x="78100" y="84468"/>
                    </a:cubicBezTo>
                    <a:close/>
                    <a:moveTo>
                      <a:pt x="67191" y="84499"/>
                    </a:moveTo>
                    <a:cubicBezTo>
                      <a:pt x="67511" y="84636"/>
                      <a:pt x="67846" y="84773"/>
                      <a:pt x="68196" y="84895"/>
                    </a:cubicBezTo>
                    <a:cubicBezTo>
                      <a:pt x="66079" y="93412"/>
                      <a:pt x="62666" y="108724"/>
                      <a:pt x="61980" y="121674"/>
                    </a:cubicBezTo>
                    <a:cubicBezTo>
                      <a:pt x="58643" y="131060"/>
                      <a:pt x="55002" y="136666"/>
                      <a:pt x="51193" y="138373"/>
                    </a:cubicBezTo>
                    <a:cubicBezTo>
                      <a:pt x="50378" y="138731"/>
                      <a:pt x="49563" y="138910"/>
                      <a:pt x="48734" y="138910"/>
                    </a:cubicBezTo>
                    <a:cubicBezTo>
                      <a:pt x="47906" y="138910"/>
                      <a:pt x="47064" y="138731"/>
                      <a:pt x="46196" y="138373"/>
                    </a:cubicBezTo>
                    <a:lnTo>
                      <a:pt x="44916" y="137855"/>
                    </a:lnTo>
                    <a:cubicBezTo>
                      <a:pt x="43179" y="137139"/>
                      <a:pt x="42036" y="135981"/>
                      <a:pt x="41396" y="134320"/>
                    </a:cubicBezTo>
                    <a:cubicBezTo>
                      <a:pt x="39903" y="130420"/>
                      <a:pt x="41305" y="123899"/>
                      <a:pt x="45571" y="114909"/>
                    </a:cubicBezTo>
                    <a:cubicBezTo>
                      <a:pt x="53707" y="105859"/>
                      <a:pt x="61736" y="93533"/>
                      <a:pt x="67191" y="84499"/>
                    </a:cubicBezTo>
                    <a:close/>
                    <a:moveTo>
                      <a:pt x="75373" y="85382"/>
                    </a:moveTo>
                    <a:cubicBezTo>
                      <a:pt x="77886" y="95636"/>
                      <a:pt x="80903" y="110003"/>
                      <a:pt x="81528" y="121964"/>
                    </a:cubicBezTo>
                    <a:lnTo>
                      <a:pt x="81528" y="121979"/>
                    </a:lnTo>
                    <a:cubicBezTo>
                      <a:pt x="81528" y="121994"/>
                      <a:pt x="81528" y="122009"/>
                      <a:pt x="81543" y="122025"/>
                    </a:cubicBezTo>
                    <a:cubicBezTo>
                      <a:pt x="82061" y="131974"/>
                      <a:pt x="80857" y="138556"/>
                      <a:pt x="77963" y="141603"/>
                    </a:cubicBezTo>
                    <a:cubicBezTo>
                      <a:pt x="76744" y="142898"/>
                      <a:pt x="75235" y="143523"/>
                      <a:pt x="73361" y="143523"/>
                    </a:cubicBezTo>
                    <a:lnTo>
                      <a:pt x="71975" y="143523"/>
                    </a:lnTo>
                    <a:cubicBezTo>
                      <a:pt x="70101" y="143523"/>
                      <a:pt x="68593" y="142898"/>
                      <a:pt x="67374" y="141603"/>
                    </a:cubicBezTo>
                    <a:cubicBezTo>
                      <a:pt x="64479" y="138540"/>
                      <a:pt x="63275" y="131913"/>
                      <a:pt x="63824" y="121918"/>
                    </a:cubicBezTo>
                    <a:lnTo>
                      <a:pt x="63824" y="121903"/>
                    </a:lnTo>
                    <a:cubicBezTo>
                      <a:pt x="64479" y="109105"/>
                      <a:pt x="67861" y="93899"/>
                      <a:pt x="69979" y="85413"/>
                    </a:cubicBezTo>
                    <a:cubicBezTo>
                      <a:pt x="70390" y="85504"/>
                      <a:pt x="70802" y="85565"/>
                      <a:pt x="71244" y="85626"/>
                    </a:cubicBezTo>
                    <a:lnTo>
                      <a:pt x="71289" y="85626"/>
                    </a:lnTo>
                    <a:cubicBezTo>
                      <a:pt x="71579" y="85641"/>
                      <a:pt x="71853" y="85657"/>
                      <a:pt x="72143" y="85672"/>
                    </a:cubicBezTo>
                    <a:lnTo>
                      <a:pt x="72143" y="114361"/>
                    </a:lnTo>
                    <a:cubicBezTo>
                      <a:pt x="72143" y="114620"/>
                      <a:pt x="72356" y="114818"/>
                      <a:pt x="72615" y="114818"/>
                    </a:cubicBezTo>
                    <a:cubicBezTo>
                      <a:pt x="72874" y="114818"/>
                      <a:pt x="73072" y="114620"/>
                      <a:pt x="73072" y="114361"/>
                    </a:cubicBezTo>
                    <a:lnTo>
                      <a:pt x="73072" y="85672"/>
                    </a:lnTo>
                    <a:cubicBezTo>
                      <a:pt x="73392" y="85657"/>
                      <a:pt x="73712" y="85626"/>
                      <a:pt x="74077" y="85596"/>
                    </a:cubicBezTo>
                    <a:cubicBezTo>
                      <a:pt x="74519" y="85550"/>
                      <a:pt x="74961" y="85474"/>
                      <a:pt x="75373" y="85382"/>
                    </a:cubicBezTo>
                    <a:close/>
                    <a:moveTo>
                      <a:pt x="71990" y="0"/>
                    </a:moveTo>
                    <a:cubicBezTo>
                      <a:pt x="69613" y="0"/>
                      <a:pt x="67602" y="838"/>
                      <a:pt x="66033" y="2499"/>
                    </a:cubicBezTo>
                    <a:cubicBezTo>
                      <a:pt x="63367" y="5318"/>
                      <a:pt x="61965" y="10604"/>
                      <a:pt x="61858" y="18238"/>
                    </a:cubicBezTo>
                    <a:cubicBezTo>
                      <a:pt x="58811" y="11153"/>
                      <a:pt x="55551" y="6887"/>
                      <a:pt x="51940" y="5287"/>
                    </a:cubicBezTo>
                    <a:cubicBezTo>
                      <a:pt x="50892" y="4820"/>
                      <a:pt x="49825" y="4588"/>
                      <a:pt x="48742" y="4588"/>
                    </a:cubicBezTo>
                    <a:cubicBezTo>
                      <a:pt x="47668" y="4588"/>
                      <a:pt x="46580" y="4817"/>
                      <a:pt x="45480" y="5272"/>
                    </a:cubicBezTo>
                    <a:lnTo>
                      <a:pt x="44200" y="5820"/>
                    </a:lnTo>
                    <a:cubicBezTo>
                      <a:pt x="42021" y="6719"/>
                      <a:pt x="40497" y="8258"/>
                      <a:pt x="39675" y="10376"/>
                    </a:cubicBezTo>
                    <a:cubicBezTo>
                      <a:pt x="38288" y="14002"/>
                      <a:pt x="39004" y="19411"/>
                      <a:pt x="41823" y="26495"/>
                    </a:cubicBezTo>
                    <a:cubicBezTo>
                      <a:pt x="36369" y="21178"/>
                      <a:pt x="31645" y="18436"/>
                      <a:pt x="27760" y="18344"/>
                    </a:cubicBezTo>
                    <a:cubicBezTo>
                      <a:pt x="27681" y="18342"/>
                      <a:pt x="27603" y="18341"/>
                      <a:pt x="27525" y="18341"/>
                    </a:cubicBezTo>
                    <a:cubicBezTo>
                      <a:pt x="25336" y="18341"/>
                      <a:pt x="23406" y="19164"/>
                      <a:pt x="21788" y="20797"/>
                    </a:cubicBezTo>
                    <a:lnTo>
                      <a:pt x="20782" y="21788"/>
                    </a:lnTo>
                    <a:cubicBezTo>
                      <a:pt x="19091" y="23479"/>
                      <a:pt x="18268" y="25490"/>
                      <a:pt x="18329" y="27775"/>
                    </a:cubicBezTo>
                    <a:cubicBezTo>
                      <a:pt x="18436" y="31660"/>
                      <a:pt x="21178" y="36368"/>
                      <a:pt x="26480" y="41823"/>
                    </a:cubicBezTo>
                    <a:cubicBezTo>
                      <a:pt x="21753" y="39938"/>
                      <a:pt x="17769" y="38993"/>
                      <a:pt x="14558" y="38993"/>
                    </a:cubicBezTo>
                    <a:cubicBezTo>
                      <a:pt x="12968" y="38993"/>
                      <a:pt x="11567" y="39225"/>
                      <a:pt x="10361" y="39690"/>
                    </a:cubicBezTo>
                    <a:cubicBezTo>
                      <a:pt x="8243" y="40497"/>
                      <a:pt x="6704" y="42021"/>
                      <a:pt x="5805" y="44215"/>
                    </a:cubicBezTo>
                    <a:lnTo>
                      <a:pt x="5257" y="45510"/>
                    </a:lnTo>
                    <a:cubicBezTo>
                      <a:pt x="4343" y="47689"/>
                      <a:pt x="4343" y="49867"/>
                      <a:pt x="5272" y="51939"/>
                    </a:cubicBezTo>
                    <a:cubicBezTo>
                      <a:pt x="6872" y="55550"/>
                      <a:pt x="11123" y="58811"/>
                      <a:pt x="18223" y="61858"/>
                    </a:cubicBezTo>
                    <a:cubicBezTo>
                      <a:pt x="10513" y="61949"/>
                      <a:pt x="5348" y="63336"/>
                      <a:pt x="2499" y="66048"/>
                    </a:cubicBezTo>
                    <a:cubicBezTo>
                      <a:pt x="838" y="67617"/>
                      <a:pt x="0" y="69613"/>
                      <a:pt x="0" y="72005"/>
                    </a:cubicBezTo>
                    <a:lnTo>
                      <a:pt x="0" y="73376"/>
                    </a:lnTo>
                    <a:cubicBezTo>
                      <a:pt x="0" y="75753"/>
                      <a:pt x="838" y="77764"/>
                      <a:pt x="2499" y="79334"/>
                    </a:cubicBezTo>
                    <a:cubicBezTo>
                      <a:pt x="5302" y="82000"/>
                      <a:pt x="10574" y="83402"/>
                      <a:pt x="18192" y="83508"/>
                    </a:cubicBezTo>
                    <a:cubicBezTo>
                      <a:pt x="11184" y="86540"/>
                      <a:pt x="6857" y="89862"/>
                      <a:pt x="5272" y="93412"/>
                    </a:cubicBezTo>
                    <a:cubicBezTo>
                      <a:pt x="4358" y="95484"/>
                      <a:pt x="4343" y="97647"/>
                      <a:pt x="5257" y="99856"/>
                    </a:cubicBezTo>
                    <a:lnTo>
                      <a:pt x="5805" y="101136"/>
                    </a:lnTo>
                    <a:cubicBezTo>
                      <a:pt x="6719" y="103345"/>
                      <a:pt x="8258" y="104869"/>
                      <a:pt x="10406" y="105692"/>
                    </a:cubicBezTo>
                    <a:cubicBezTo>
                      <a:pt x="11595" y="106149"/>
                      <a:pt x="12981" y="106377"/>
                      <a:pt x="14566" y="106377"/>
                    </a:cubicBezTo>
                    <a:cubicBezTo>
                      <a:pt x="17765" y="106377"/>
                      <a:pt x="21757" y="105433"/>
                      <a:pt x="26496" y="103543"/>
                    </a:cubicBezTo>
                    <a:lnTo>
                      <a:pt x="26496" y="103543"/>
                    </a:lnTo>
                    <a:cubicBezTo>
                      <a:pt x="21194" y="108998"/>
                      <a:pt x="18451" y="113721"/>
                      <a:pt x="18344" y="117606"/>
                    </a:cubicBezTo>
                    <a:cubicBezTo>
                      <a:pt x="18268" y="119892"/>
                      <a:pt x="19091" y="121903"/>
                      <a:pt x="20782" y="123594"/>
                    </a:cubicBezTo>
                    <a:lnTo>
                      <a:pt x="20797" y="123609"/>
                    </a:lnTo>
                    <a:lnTo>
                      <a:pt x="21788" y="124569"/>
                    </a:lnTo>
                    <a:cubicBezTo>
                      <a:pt x="23418" y="126184"/>
                      <a:pt x="25338" y="127007"/>
                      <a:pt x="27516" y="127007"/>
                    </a:cubicBezTo>
                    <a:lnTo>
                      <a:pt x="27745" y="127007"/>
                    </a:lnTo>
                    <a:cubicBezTo>
                      <a:pt x="31630" y="126900"/>
                      <a:pt x="36353" y="124158"/>
                      <a:pt x="41823" y="118840"/>
                    </a:cubicBezTo>
                    <a:lnTo>
                      <a:pt x="41823" y="118840"/>
                    </a:lnTo>
                    <a:cubicBezTo>
                      <a:pt x="38959" y="125986"/>
                      <a:pt x="38258" y="131303"/>
                      <a:pt x="39675" y="134990"/>
                    </a:cubicBezTo>
                    <a:cubicBezTo>
                      <a:pt x="40482" y="137108"/>
                      <a:pt x="42006" y="138647"/>
                      <a:pt x="44215" y="139576"/>
                    </a:cubicBezTo>
                    <a:lnTo>
                      <a:pt x="45495" y="140094"/>
                    </a:lnTo>
                    <a:cubicBezTo>
                      <a:pt x="46592" y="140536"/>
                      <a:pt x="47674" y="140765"/>
                      <a:pt x="48740" y="140765"/>
                    </a:cubicBezTo>
                    <a:cubicBezTo>
                      <a:pt x="49822" y="140765"/>
                      <a:pt x="50904" y="140536"/>
                      <a:pt x="51940" y="140064"/>
                    </a:cubicBezTo>
                    <a:cubicBezTo>
                      <a:pt x="55551" y="138464"/>
                      <a:pt x="58811" y="134213"/>
                      <a:pt x="61858" y="127129"/>
                    </a:cubicBezTo>
                    <a:cubicBezTo>
                      <a:pt x="61950" y="134762"/>
                      <a:pt x="63351" y="140049"/>
                      <a:pt x="66033" y="142883"/>
                    </a:cubicBezTo>
                    <a:cubicBezTo>
                      <a:pt x="67602" y="144543"/>
                      <a:pt x="69598" y="145381"/>
                      <a:pt x="71990" y="145381"/>
                    </a:cubicBezTo>
                    <a:lnTo>
                      <a:pt x="73361" y="145381"/>
                    </a:lnTo>
                    <a:cubicBezTo>
                      <a:pt x="75753" y="145381"/>
                      <a:pt x="77749" y="144543"/>
                      <a:pt x="79319" y="142883"/>
                    </a:cubicBezTo>
                    <a:cubicBezTo>
                      <a:pt x="82000" y="140064"/>
                      <a:pt x="83402" y="134792"/>
                      <a:pt x="83509" y="127159"/>
                    </a:cubicBezTo>
                    <a:cubicBezTo>
                      <a:pt x="86525" y="134152"/>
                      <a:pt x="89847" y="138479"/>
                      <a:pt x="93397" y="140064"/>
                    </a:cubicBezTo>
                    <a:cubicBezTo>
                      <a:pt x="94448" y="140536"/>
                      <a:pt x="95514" y="140765"/>
                      <a:pt x="96611" y="140765"/>
                    </a:cubicBezTo>
                    <a:cubicBezTo>
                      <a:pt x="97678" y="140765"/>
                      <a:pt x="98760" y="140536"/>
                      <a:pt x="99841" y="140094"/>
                    </a:cubicBezTo>
                    <a:lnTo>
                      <a:pt x="101121" y="139576"/>
                    </a:lnTo>
                    <a:cubicBezTo>
                      <a:pt x="103315" y="138662"/>
                      <a:pt x="104839" y="137108"/>
                      <a:pt x="105662" y="134990"/>
                    </a:cubicBezTo>
                    <a:cubicBezTo>
                      <a:pt x="107079" y="131303"/>
                      <a:pt x="106378" y="126001"/>
                      <a:pt x="103513" y="118840"/>
                    </a:cubicBezTo>
                    <a:lnTo>
                      <a:pt x="103513" y="118840"/>
                    </a:lnTo>
                    <a:cubicBezTo>
                      <a:pt x="108983" y="124158"/>
                      <a:pt x="113721" y="126915"/>
                      <a:pt x="117607" y="127007"/>
                    </a:cubicBezTo>
                    <a:lnTo>
                      <a:pt x="117835" y="127007"/>
                    </a:lnTo>
                    <a:cubicBezTo>
                      <a:pt x="120029" y="127007"/>
                      <a:pt x="121964" y="126184"/>
                      <a:pt x="123579" y="124569"/>
                    </a:cubicBezTo>
                    <a:lnTo>
                      <a:pt x="124554" y="123609"/>
                    </a:lnTo>
                    <a:cubicBezTo>
                      <a:pt x="126245" y="121918"/>
                      <a:pt x="127068" y="119907"/>
                      <a:pt x="127007" y="117621"/>
                    </a:cubicBezTo>
                    <a:cubicBezTo>
                      <a:pt x="126900" y="113721"/>
                      <a:pt x="124158" y="108998"/>
                      <a:pt x="118841" y="103543"/>
                    </a:cubicBezTo>
                    <a:lnTo>
                      <a:pt x="118841" y="103543"/>
                    </a:lnTo>
                    <a:cubicBezTo>
                      <a:pt x="123594" y="105448"/>
                      <a:pt x="127540" y="106393"/>
                      <a:pt x="130740" y="106393"/>
                    </a:cubicBezTo>
                    <a:cubicBezTo>
                      <a:pt x="132340" y="106393"/>
                      <a:pt x="133741" y="106149"/>
                      <a:pt x="134976" y="105676"/>
                    </a:cubicBezTo>
                    <a:cubicBezTo>
                      <a:pt x="137093" y="104869"/>
                      <a:pt x="138647" y="103330"/>
                      <a:pt x="139562" y="101136"/>
                    </a:cubicBezTo>
                    <a:lnTo>
                      <a:pt x="140080" y="99856"/>
                    </a:lnTo>
                    <a:cubicBezTo>
                      <a:pt x="140978" y="97662"/>
                      <a:pt x="140978" y="95484"/>
                      <a:pt x="140049" y="93412"/>
                    </a:cubicBezTo>
                    <a:cubicBezTo>
                      <a:pt x="138465" y="89862"/>
                      <a:pt x="134138" y="86540"/>
                      <a:pt x="127144" y="83523"/>
                    </a:cubicBezTo>
                    <a:cubicBezTo>
                      <a:pt x="134777" y="83402"/>
                      <a:pt x="140064" y="82000"/>
                      <a:pt x="142883" y="79334"/>
                    </a:cubicBezTo>
                    <a:cubicBezTo>
                      <a:pt x="144528" y="77764"/>
                      <a:pt x="145366" y="75768"/>
                      <a:pt x="145366" y="73392"/>
                    </a:cubicBezTo>
                    <a:lnTo>
                      <a:pt x="145366" y="72005"/>
                    </a:lnTo>
                    <a:cubicBezTo>
                      <a:pt x="145366" y="69613"/>
                      <a:pt x="144513" y="67602"/>
                      <a:pt x="142868" y="66033"/>
                    </a:cubicBezTo>
                    <a:cubicBezTo>
                      <a:pt x="140034" y="63351"/>
                      <a:pt x="134732" y="61965"/>
                      <a:pt x="127083" y="61858"/>
                    </a:cubicBezTo>
                    <a:cubicBezTo>
                      <a:pt x="134122" y="58826"/>
                      <a:pt x="138480" y="55505"/>
                      <a:pt x="140049" y="51939"/>
                    </a:cubicBezTo>
                    <a:cubicBezTo>
                      <a:pt x="140978" y="49867"/>
                      <a:pt x="140978" y="47704"/>
                      <a:pt x="140080" y="45510"/>
                    </a:cubicBezTo>
                    <a:lnTo>
                      <a:pt x="139546" y="44215"/>
                    </a:lnTo>
                    <a:cubicBezTo>
                      <a:pt x="138632" y="42021"/>
                      <a:pt x="137093" y="40482"/>
                      <a:pt x="134960" y="39675"/>
                    </a:cubicBezTo>
                    <a:cubicBezTo>
                      <a:pt x="133770" y="39220"/>
                      <a:pt x="132389" y="38993"/>
                      <a:pt x="130819" y="38993"/>
                    </a:cubicBezTo>
                    <a:cubicBezTo>
                      <a:pt x="127604" y="38993"/>
                      <a:pt x="123601" y="39944"/>
                      <a:pt x="118841" y="41838"/>
                    </a:cubicBezTo>
                    <a:cubicBezTo>
                      <a:pt x="124143" y="36384"/>
                      <a:pt x="126900" y="31660"/>
                      <a:pt x="127007" y="27760"/>
                    </a:cubicBezTo>
                    <a:cubicBezTo>
                      <a:pt x="127068" y="25490"/>
                      <a:pt x="126245" y="23464"/>
                      <a:pt x="124569" y="21788"/>
                    </a:cubicBezTo>
                    <a:lnTo>
                      <a:pt x="123579" y="20797"/>
                    </a:lnTo>
                    <a:cubicBezTo>
                      <a:pt x="121961" y="19164"/>
                      <a:pt x="120030" y="18341"/>
                      <a:pt x="117842" y="18341"/>
                    </a:cubicBezTo>
                    <a:cubicBezTo>
                      <a:pt x="117764" y="18341"/>
                      <a:pt x="117685" y="18342"/>
                      <a:pt x="117607" y="18344"/>
                    </a:cubicBezTo>
                    <a:cubicBezTo>
                      <a:pt x="113721" y="18451"/>
                      <a:pt x="108998" y="21193"/>
                      <a:pt x="103529" y="26511"/>
                    </a:cubicBezTo>
                    <a:cubicBezTo>
                      <a:pt x="106347" y="19441"/>
                      <a:pt x="107063" y="14048"/>
                      <a:pt x="105677" y="10406"/>
                    </a:cubicBezTo>
                    <a:cubicBezTo>
                      <a:pt x="104854" y="8273"/>
                      <a:pt x="103330" y="6734"/>
                      <a:pt x="101121" y="5820"/>
                    </a:cubicBezTo>
                    <a:lnTo>
                      <a:pt x="99841" y="5272"/>
                    </a:lnTo>
                    <a:cubicBezTo>
                      <a:pt x="98754" y="4819"/>
                      <a:pt x="97673" y="4594"/>
                      <a:pt x="96606" y="4594"/>
                    </a:cubicBezTo>
                    <a:cubicBezTo>
                      <a:pt x="95521" y="4594"/>
                      <a:pt x="94449" y="4826"/>
                      <a:pt x="93397" y="5287"/>
                    </a:cubicBezTo>
                    <a:cubicBezTo>
                      <a:pt x="89847" y="6872"/>
                      <a:pt x="86525" y="11199"/>
                      <a:pt x="83493" y="18192"/>
                    </a:cubicBezTo>
                    <a:cubicBezTo>
                      <a:pt x="83402" y="10589"/>
                      <a:pt x="82000" y="5318"/>
                      <a:pt x="79319" y="2499"/>
                    </a:cubicBezTo>
                    <a:cubicBezTo>
                      <a:pt x="77749" y="838"/>
                      <a:pt x="75753" y="0"/>
                      <a:pt x="7336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45"/>
              <p:cNvSpPr/>
              <p:nvPr/>
            </p:nvSpPr>
            <p:spPr>
              <a:xfrm>
                <a:off x="2107463" y="2438649"/>
                <a:ext cx="11408" cy="11510"/>
              </a:xfrm>
              <a:custGeom>
                <a:rect b="b" l="l" r="r" t="t"/>
                <a:pathLst>
                  <a:path extrusionOk="0" h="3368" w="3338">
                    <a:moveTo>
                      <a:pt x="1676" y="930"/>
                    </a:moveTo>
                    <a:cubicBezTo>
                      <a:pt x="2073" y="930"/>
                      <a:pt x="2408" y="1265"/>
                      <a:pt x="2408" y="1676"/>
                    </a:cubicBezTo>
                    <a:cubicBezTo>
                      <a:pt x="2408" y="2088"/>
                      <a:pt x="2073" y="2423"/>
                      <a:pt x="1676" y="2423"/>
                    </a:cubicBezTo>
                    <a:cubicBezTo>
                      <a:pt x="1265" y="2423"/>
                      <a:pt x="930" y="2088"/>
                      <a:pt x="930" y="1676"/>
                    </a:cubicBezTo>
                    <a:cubicBezTo>
                      <a:pt x="930" y="1265"/>
                      <a:pt x="1265" y="930"/>
                      <a:pt x="1676" y="930"/>
                    </a:cubicBezTo>
                    <a:close/>
                    <a:moveTo>
                      <a:pt x="1676" y="0"/>
                    </a:moveTo>
                    <a:cubicBezTo>
                      <a:pt x="747" y="0"/>
                      <a:pt x="0" y="762"/>
                      <a:pt x="0" y="1676"/>
                    </a:cubicBezTo>
                    <a:cubicBezTo>
                      <a:pt x="0" y="2606"/>
                      <a:pt x="747" y="3368"/>
                      <a:pt x="1676" y="3368"/>
                    </a:cubicBezTo>
                    <a:cubicBezTo>
                      <a:pt x="2591" y="3368"/>
                      <a:pt x="3337" y="2606"/>
                      <a:pt x="3337" y="1676"/>
                    </a:cubicBezTo>
                    <a:cubicBezTo>
                      <a:pt x="3337" y="762"/>
                      <a:pt x="2591" y="0"/>
                      <a:pt x="16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45"/>
              <p:cNvSpPr/>
              <p:nvPr/>
            </p:nvSpPr>
            <p:spPr>
              <a:xfrm>
                <a:off x="2108607" y="2465203"/>
                <a:ext cx="17395" cy="17395"/>
              </a:xfrm>
              <a:custGeom>
                <a:rect b="b" l="l" r="r" t="t"/>
                <a:pathLst>
                  <a:path extrusionOk="0" h="5090" w="5090">
                    <a:moveTo>
                      <a:pt x="2545" y="930"/>
                    </a:moveTo>
                    <a:cubicBezTo>
                      <a:pt x="3429" y="930"/>
                      <a:pt x="4160" y="1662"/>
                      <a:pt x="4160" y="2545"/>
                    </a:cubicBezTo>
                    <a:cubicBezTo>
                      <a:pt x="4160" y="3429"/>
                      <a:pt x="3429" y="4160"/>
                      <a:pt x="2545" y="4160"/>
                    </a:cubicBezTo>
                    <a:cubicBezTo>
                      <a:pt x="1646" y="4160"/>
                      <a:pt x="915" y="3429"/>
                      <a:pt x="915" y="2545"/>
                    </a:cubicBezTo>
                    <a:cubicBezTo>
                      <a:pt x="915" y="1662"/>
                      <a:pt x="1646" y="930"/>
                      <a:pt x="2545" y="930"/>
                    </a:cubicBezTo>
                    <a:close/>
                    <a:moveTo>
                      <a:pt x="2545" y="1"/>
                    </a:moveTo>
                    <a:cubicBezTo>
                      <a:pt x="1143" y="1"/>
                      <a:pt x="1" y="1144"/>
                      <a:pt x="1" y="2545"/>
                    </a:cubicBezTo>
                    <a:cubicBezTo>
                      <a:pt x="1" y="3947"/>
                      <a:pt x="1143" y="5090"/>
                      <a:pt x="2545" y="5090"/>
                    </a:cubicBezTo>
                    <a:cubicBezTo>
                      <a:pt x="3947" y="5090"/>
                      <a:pt x="5089" y="3947"/>
                      <a:pt x="5089" y="2545"/>
                    </a:cubicBezTo>
                    <a:cubicBezTo>
                      <a:pt x="5089" y="1144"/>
                      <a:pt x="3947" y="1"/>
                      <a:pt x="254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45"/>
              <p:cNvSpPr/>
              <p:nvPr/>
            </p:nvSpPr>
            <p:spPr>
              <a:xfrm>
                <a:off x="2074764" y="2440888"/>
                <a:ext cx="26246" cy="26195"/>
              </a:xfrm>
              <a:custGeom>
                <a:rect b="b" l="l" r="r" t="t"/>
                <a:pathLst>
                  <a:path extrusionOk="0" h="7665" w="7680">
                    <a:moveTo>
                      <a:pt x="3840" y="930"/>
                    </a:moveTo>
                    <a:cubicBezTo>
                      <a:pt x="5440" y="930"/>
                      <a:pt x="6750" y="2225"/>
                      <a:pt x="6750" y="3825"/>
                    </a:cubicBezTo>
                    <a:cubicBezTo>
                      <a:pt x="6750" y="5440"/>
                      <a:pt x="5440" y="6735"/>
                      <a:pt x="3840" y="6735"/>
                    </a:cubicBezTo>
                    <a:cubicBezTo>
                      <a:pt x="2240" y="6735"/>
                      <a:pt x="930" y="5440"/>
                      <a:pt x="930" y="3825"/>
                    </a:cubicBezTo>
                    <a:cubicBezTo>
                      <a:pt x="930" y="2225"/>
                      <a:pt x="2240" y="930"/>
                      <a:pt x="3840" y="930"/>
                    </a:cubicBezTo>
                    <a:close/>
                    <a:moveTo>
                      <a:pt x="3840" y="1"/>
                    </a:moveTo>
                    <a:cubicBezTo>
                      <a:pt x="1722" y="1"/>
                      <a:pt x="0" y="1722"/>
                      <a:pt x="0" y="3825"/>
                    </a:cubicBezTo>
                    <a:cubicBezTo>
                      <a:pt x="0" y="5943"/>
                      <a:pt x="1722" y="7664"/>
                      <a:pt x="3840" y="7664"/>
                    </a:cubicBezTo>
                    <a:cubicBezTo>
                      <a:pt x="5958" y="7664"/>
                      <a:pt x="7679" y="5943"/>
                      <a:pt x="7679" y="3825"/>
                    </a:cubicBezTo>
                    <a:cubicBezTo>
                      <a:pt x="7679" y="1722"/>
                      <a:pt x="5958" y="1"/>
                      <a:pt x="38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6" name="Shape 7256"/>
        <p:cNvGrpSpPr/>
        <p:nvPr/>
      </p:nvGrpSpPr>
      <p:grpSpPr>
        <a:xfrm>
          <a:off x="0" y="0"/>
          <a:ext cx="0" cy="0"/>
          <a:chOff x="0" y="0"/>
          <a:chExt cx="0" cy="0"/>
        </a:xfrm>
      </p:grpSpPr>
      <p:sp>
        <p:nvSpPr>
          <p:cNvPr id="7257" name="Google Shape;7257;p4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Anatomy of a bee</a:t>
            </a:r>
            <a:endParaRPr/>
          </a:p>
        </p:txBody>
      </p:sp>
      <p:sp>
        <p:nvSpPr>
          <p:cNvPr id="7258" name="Google Shape;7258;p46"/>
          <p:cNvSpPr txBox="1"/>
          <p:nvPr>
            <p:ph idx="1" type="subTitle"/>
          </p:nvPr>
        </p:nvSpPr>
        <p:spPr>
          <a:xfrm>
            <a:off x="4985059" y="3153994"/>
            <a:ext cx="26151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a:t>
            </a:r>
            <a:r>
              <a:rPr lang="en"/>
              <a:t>It’s</a:t>
            </a:r>
            <a:r>
              <a:rPr lang="en"/>
              <a:t> hot and has a poisonous atmosphere</a:t>
            </a:r>
            <a:endParaRPr/>
          </a:p>
        </p:txBody>
      </p:sp>
      <p:sp>
        <p:nvSpPr>
          <p:cNvPr id="7259" name="Google Shape;7259;p46"/>
          <p:cNvSpPr txBox="1"/>
          <p:nvPr>
            <p:ph idx="2" type="subTitle"/>
          </p:nvPr>
        </p:nvSpPr>
        <p:spPr>
          <a:xfrm>
            <a:off x="1543837" y="3153995"/>
            <a:ext cx="26118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7260" name="Google Shape;7260;p46"/>
          <p:cNvSpPr txBox="1"/>
          <p:nvPr>
            <p:ph idx="3" type="subTitle"/>
          </p:nvPr>
        </p:nvSpPr>
        <p:spPr>
          <a:xfrm>
            <a:off x="1543837" y="2813329"/>
            <a:ext cx="26118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Head</a:t>
            </a:r>
            <a:endParaRPr/>
          </a:p>
        </p:txBody>
      </p:sp>
      <p:sp>
        <p:nvSpPr>
          <p:cNvPr id="7261" name="Google Shape;7261;p46"/>
          <p:cNvSpPr txBox="1"/>
          <p:nvPr>
            <p:ph idx="4" type="subTitle"/>
          </p:nvPr>
        </p:nvSpPr>
        <p:spPr>
          <a:xfrm>
            <a:off x="4985063" y="2813329"/>
            <a:ext cx="2615100" cy="39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Torax</a:t>
            </a:r>
            <a:endParaRPr/>
          </a:p>
        </p:txBody>
      </p:sp>
      <p:sp>
        <p:nvSpPr>
          <p:cNvPr id="7262" name="Google Shape;7262;p46"/>
          <p:cNvSpPr/>
          <p:nvPr/>
        </p:nvSpPr>
        <p:spPr>
          <a:xfrm>
            <a:off x="2344375" y="1429196"/>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46"/>
          <p:cNvSpPr/>
          <p:nvPr/>
        </p:nvSpPr>
        <p:spPr>
          <a:xfrm>
            <a:off x="5787275" y="1429196"/>
            <a:ext cx="1010700" cy="1010700"/>
          </a:xfrm>
          <a:prstGeom prst="ellipse">
            <a:avLst/>
          </a:prstGeom>
          <a:noFill/>
          <a:ln cap="flat" cmpd="sng" w="28575">
            <a:solidFill>
              <a:schemeClr val="dk1"/>
            </a:solidFill>
            <a:prstDash val="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4" name="Google Shape;7264;p46"/>
          <p:cNvGrpSpPr/>
          <p:nvPr/>
        </p:nvGrpSpPr>
        <p:grpSpPr>
          <a:xfrm rot="752519">
            <a:off x="-117243" y="1578122"/>
            <a:ext cx="1526351" cy="1408552"/>
            <a:chOff x="3063505" y="2044007"/>
            <a:chExt cx="548494" cy="506163"/>
          </a:xfrm>
        </p:grpSpPr>
        <p:grpSp>
          <p:nvGrpSpPr>
            <p:cNvPr id="7265" name="Google Shape;7265;p46"/>
            <p:cNvGrpSpPr/>
            <p:nvPr/>
          </p:nvGrpSpPr>
          <p:grpSpPr>
            <a:xfrm>
              <a:off x="3063505" y="2044007"/>
              <a:ext cx="364381" cy="506163"/>
              <a:chOff x="3063505" y="2044007"/>
              <a:chExt cx="364381" cy="506163"/>
            </a:xfrm>
          </p:grpSpPr>
          <p:sp>
            <p:nvSpPr>
              <p:cNvPr id="7266" name="Google Shape;7266;p46"/>
              <p:cNvSpPr/>
              <p:nvPr/>
            </p:nvSpPr>
            <p:spPr>
              <a:xfrm>
                <a:off x="3316195" y="2046871"/>
                <a:ext cx="31663" cy="18489"/>
              </a:xfrm>
              <a:custGeom>
                <a:rect b="b" l="l" r="r" t="t"/>
                <a:pathLst>
                  <a:path extrusionOk="0" h="5410" w="9265">
                    <a:moveTo>
                      <a:pt x="1" y="2331"/>
                    </a:moveTo>
                    <a:cubicBezTo>
                      <a:pt x="1783" y="3977"/>
                      <a:pt x="7878" y="5409"/>
                      <a:pt x="9264" y="3291"/>
                    </a:cubicBezTo>
                    <a:cubicBezTo>
                      <a:pt x="6567" y="2529"/>
                      <a:pt x="1479" y="0"/>
                      <a:pt x="1" y="23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46"/>
              <p:cNvSpPr/>
              <p:nvPr/>
            </p:nvSpPr>
            <p:spPr>
              <a:xfrm>
                <a:off x="3356029" y="2059837"/>
                <a:ext cx="28379" cy="19268"/>
              </a:xfrm>
              <a:custGeom>
                <a:rect b="b" l="l" r="r" t="t"/>
                <a:pathLst>
                  <a:path extrusionOk="0" h="5638" w="8304">
                    <a:moveTo>
                      <a:pt x="0" y="1295"/>
                    </a:moveTo>
                    <a:cubicBezTo>
                      <a:pt x="457" y="3382"/>
                      <a:pt x="6826" y="5637"/>
                      <a:pt x="8304" y="4144"/>
                    </a:cubicBezTo>
                    <a:cubicBezTo>
                      <a:pt x="6582" y="2575"/>
                      <a:pt x="2697" y="0"/>
                      <a:pt x="0" y="1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6"/>
              <p:cNvSpPr/>
              <p:nvPr/>
            </p:nvSpPr>
            <p:spPr>
              <a:xfrm>
                <a:off x="3276155" y="2044007"/>
                <a:ext cx="29162" cy="13697"/>
              </a:xfrm>
              <a:custGeom>
                <a:rect b="b" l="l" r="r" t="t"/>
                <a:pathLst>
                  <a:path extrusionOk="0" h="4008" w="8533">
                    <a:moveTo>
                      <a:pt x="0" y="2529"/>
                    </a:moveTo>
                    <a:cubicBezTo>
                      <a:pt x="2270" y="4007"/>
                      <a:pt x="6445" y="3505"/>
                      <a:pt x="8532" y="2590"/>
                    </a:cubicBezTo>
                    <a:cubicBezTo>
                      <a:pt x="6704" y="0"/>
                      <a:pt x="1524" y="579"/>
                      <a:pt x="0" y="25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46"/>
              <p:cNvSpPr/>
              <p:nvPr/>
            </p:nvSpPr>
            <p:spPr>
              <a:xfrm>
                <a:off x="3388936" y="2075612"/>
                <a:ext cx="23225" cy="23225"/>
              </a:xfrm>
              <a:custGeom>
                <a:rect b="b" l="l" r="r" t="t"/>
                <a:pathLst>
                  <a:path extrusionOk="0" h="6796" w="6796">
                    <a:moveTo>
                      <a:pt x="0" y="1768"/>
                    </a:moveTo>
                    <a:cubicBezTo>
                      <a:pt x="2560" y="2773"/>
                      <a:pt x="3078" y="6796"/>
                      <a:pt x="6217" y="6232"/>
                    </a:cubicBezTo>
                    <a:cubicBezTo>
                      <a:pt x="6796" y="3261"/>
                      <a:pt x="2529" y="1"/>
                      <a:pt x="0" y="17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46"/>
              <p:cNvSpPr/>
              <p:nvPr/>
            </p:nvSpPr>
            <p:spPr>
              <a:xfrm>
                <a:off x="3241529" y="2047650"/>
                <a:ext cx="25413" cy="16616"/>
              </a:xfrm>
              <a:custGeom>
                <a:rect b="b" l="l" r="r" t="t"/>
                <a:pathLst>
                  <a:path extrusionOk="0" h="4862" w="7436">
                    <a:moveTo>
                      <a:pt x="214" y="4861"/>
                    </a:moveTo>
                    <a:cubicBezTo>
                      <a:pt x="3032" y="4511"/>
                      <a:pt x="5363" y="3337"/>
                      <a:pt x="7435" y="1738"/>
                    </a:cubicBezTo>
                    <a:cubicBezTo>
                      <a:pt x="4343" y="1"/>
                      <a:pt x="0" y="2027"/>
                      <a:pt x="214" y="48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46"/>
              <p:cNvSpPr/>
              <p:nvPr/>
            </p:nvSpPr>
            <p:spPr>
              <a:xfrm>
                <a:off x="3412107" y="2097587"/>
                <a:ext cx="15779" cy="23068"/>
              </a:xfrm>
              <a:custGeom>
                <a:rect b="b" l="l" r="r" t="t"/>
                <a:pathLst>
                  <a:path extrusionOk="0" h="6750" w="4617">
                    <a:moveTo>
                      <a:pt x="153" y="1646"/>
                    </a:moveTo>
                    <a:cubicBezTo>
                      <a:pt x="0" y="3992"/>
                      <a:pt x="1006" y="6521"/>
                      <a:pt x="3367" y="6750"/>
                    </a:cubicBezTo>
                    <a:cubicBezTo>
                      <a:pt x="4617" y="4571"/>
                      <a:pt x="2438" y="0"/>
                      <a:pt x="153"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6"/>
              <p:cNvSpPr/>
              <p:nvPr/>
            </p:nvSpPr>
            <p:spPr>
              <a:xfrm>
                <a:off x="3211486" y="2062438"/>
                <a:ext cx="23328" cy="22080"/>
              </a:xfrm>
              <a:custGeom>
                <a:rect b="b" l="l" r="r" t="t"/>
                <a:pathLst>
                  <a:path extrusionOk="0" h="6461" w="6826">
                    <a:moveTo>
                      <a:pt x="1539" y="6461"/>
                    </a:moveTo>
                    <a:cubicBezTo>
                      <a:pt x="3824" y="5425"/>
                      <a:pt x="4982" y="2469"/>
                      <a:pt x="6826" y="686"/>
                    </a:cubicBezTo>
                    <a:cubicBezTo>
                      <a:pt x="3855" y="1"/>
                      <a:pt x="0" y="3673"/>
                      <a:pt x="1539" y="64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46"/>
              <p:cNvSpPr/>
              <p:nvPr/>
            </p:nvSpPr>
            <p:spPr>
              <a:xfrm>
                <a:off x="3229657" y="2088421"/>
                <a:ext cx="19476" cy="14897"/>
              </a:xfrm>
              <a:custGeom>
                <a:rect b="b" l="l" r="r" t="t"/>
                <a:pathLst>
                  <a:path extrusionOk="0" h="4359" w="5699">
                    <a:moveTo>
                      <a:pt x="1" y="2682"/>
                    </a:moveTo>
                    <a:cubicBezTo>
                      <a:pt x="1189" y="3672"/>
                      <a:pt x="4861" y="4358"/>
                      <a:pt x="5699" y="2713"/>
                    </a:cubicBezTo>
                    <a:cubicBezTo>
                      <a:pt x="4907" y="1311"/>
                      <a:pt x="153" y="1"/>
                      <a:pt x="1" y="26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46"/>
              <p:cNvSpPr/>
              <p:nvPr/>
            </p:nvSpPr>
            <p:spPr>
              <a:xfrm>
                <a:off x="3254232" y="2094931"/>
                <a:ext cx="28225" cy="17915"/>
              </a:xfrm>
              <a:custGeom>
                <a:rect b="b" l="l" r="r" t="t"/>
                <a:pathLst>
                  <a:path extrusionOk="0" h="5242" w="8259">
                    <a:moveTo>
                      <a:pt x="1" y="2392"/>
                    </a:moveTo>
                    <a:cubicBezTo>
                      <a:pt x="1479" y="4099"/>
                      <a:pt x="6948" y="5241"/>
                      <a:pt x="8259" y="3565"/>
                    </a:cubicBezTo>
                    <a:cubicBezTo>
                      <a:pt x="6568" y="2057"/>
                      <a:pt x="1387" y="0"/>
                      <a:pt x="1" y="23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46"/>
              <p:cNvSpPr/>
              <p:nvPr/>
            </p:nvSpPr>
            <p:spPr>
              <a:xfrm>
                <a:off x="3288339" y="2104199"/>
                <a:ext cx="26298" cy="20256"/>
              </a:xfrm>
              <a:custGeom>
                <a:rect b="b" l="l" r="r" t="t"/>
                <a:pathLst>
                  <a:path extrusionOk="0" h="5927" w="7695">
                    <a:moveTo>
                      <a:pt x="0" y="2483"/>
                    </a:moveTo>
                    <a:cubicBezTo>
                      <a:pt x="884" y="4205"/>
                      <a:pt x="4465" y="5211"/>
                      <a:pt x="6003" y="5927"/>
                    </a:cubicBezTo>
                    <a:cubicBezTo>
                      <a:pt x="7695" y="3474"/>
                      <a:pt x="1798" y="0"/>
                      <a:pt x="0" y="24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46"/>
              <p:cNvSpPr/>
              <p:nvPr/>
            </p:nvSpPr>
            <p:spPr>
              <a:xfrm>
                <a:off x="3196230" y="2088578"/>
                <a:ext cx="23485" cy="32753"/>
              </a:xfrm>
              <a:custGeom>
                <a:rect b="b" l="l" r="r" t="t"/>
                <a:pathLst>
                  <a:path extrusionOk="0" h="9584" w="6872">
                    <a:moveTo>
                      <a:pt x="61" y="3459"/>
                    </a:moveTo>
                    <a:cubicBezTo>
                      <a:pt x="1600" y="4068"/>
                      <a:pt x="2407" y="3398"/>
                      <a:pt x="3626" y="3428"/>
                    </a:cubicBezTo>
                    <a:cubicBezTo>
                      <a:pt x="2956" y="6217"/>
                      <a:pt x="2880" y="8654"/>
                      <a:pt x="5378" y="9584"/>
                    </a:cubicBezTo>
                    <a:cubicBezTo>
                      <a:pt x="6536" y="7329"/>
                      <a:pt x="4144" y="3428"/>
                      <a:pt x="6871" y="1890"/>
                    </a:cubicBezTo>
                    <a:cubicBezTo>
                      <a:pt x="5211" y="0"/>
                      <a:pt x="0" y="457"/>
                      <a:pt x="61" y="3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46"/>
              <p:cNvSpPr/>
              <p:nvPr/>
            </p:nvSpPr>
            <p:spPr>
              <a:xfrm>
                <a:off x="3309322" y="2127575"/>
                <a:ext cx="15468" cy="25153"/>
              </a:xfrm>
              <a:custGeom>
                <a:rect b="b" l="l" r="r" t="t"/>
                <a:pathLst>
                  <a:path extrusionOk="0" h="7360" w="4526">
                    <a:moveTo>
                      <a:pt x="1539" y="1"/>
                    </a:moveTo>
                    <a:cubicBezTo>
                      <a:pt x="945" y="1433"/>
                      <a:pt x="1" y="5958"/>
                      <a:pt x="1539" y="7360"/>
                    </a:cubicBezTo>
                    <a:cubicBezTo>
                      <a:pt x="3703" y="6217"/>
                      <a:pt x="4526" y="489"/>
                      <a:pt x="1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6"/>
              <p:cNvSpPr/>
              <p:nvPr/>
            </p:nvSpPr>
            <p:spPr>
              <a:xfrm>
                <a:off x="3159520" y="2095762"/>
                <a:ext cx="24842" cy="14846"/>
              </a:xfrm>
              <a:custGeom>
                <a:rect b="b" l="l" r="r" t="t"/>
                <a:pathLst>
                  <a:path extrusionOk="0" h="4344" w="7269">
                    <a:moveTo>
                      <a:pt x="1" y="3581"/>
                    </a:moveTo>
                    <a:cubicBezTo>
                      <a:pt x="2606" y="4343"/>
                      <a:pt x="5531" y="2941"/>
                      <a:pt x="7268" y="1174"/>
                    </a:cubicBezTo>
                    <a:cubicBezTo>
                      <a:pt x="4373" y="1"/>
                      <a:pt x="1326" y="1037"/>
                      <a:pt x="1" y="35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46"/>
              <p:cNvSpPr/>
              <p:nvPr/>
            </p:nvSpPr>
            <p:spPr>
              <a:xfrm>
                <a:off x="3125259" y="2105864"/>
                <a:ext cx="23957" cy="15676"/>
              </a:xfrm>
              <a:custGeom>
                <a:rect b="b" l="l" r="r" t="t"/>
                <a:pathLst>
                  <a:path extrusionOk="0" h="4587" w="7010">
                    <a:moveTo>
                      <a:pt x="0" y="3520"/>
                    </a:moveTo>
                    <a:cubicBezTo>
                      <a:pt x="260" y="3810"/>
                      <a:pt x="305" y="4221"/>
                      <a:pt x="442" y="4587"/>
                    </a:cubicBezTo>
                    <a:cubicBezTo>
                      <a:pt x="3154" y="4358"/>
                      <a:pt x="5242" y="3093"/>
                      <a:pt x="7009" y="1280"/>
                    </a:cubicBezTo>
                    <a:cubicBezTo>
                      <a:pt x="4221" y="1"/>
                      <a:pt x="1707" y="1890"/>
                      <a:pt x="0" y="35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46"/>
              <p:cNvSpPr/>
              <p:nvPr/>
            </p:nvSpPr>
            <p:spPr>
              <a:xfrm>
                <a:off x="3215180" y="2128047"/>
                <a:ext cx="14897" cy="21664"/>
              </a:xfrm>
              <a:custGeom>
                <a:rect b="b" l="l" r="r" t="t"/>
                <a:pathLst>
                  <a:path extrusionOk="0" h="6339" w="4359">
                    <a:moveTo>
                      <a:pt x="31" y="0"/>
                    </a:moveTo>
                    <a:cubicBezTo>
                      <a:pt x="1" y="2864"/>
                      <a:pt x="1007" y="6094"/>
                      <a:pt x="4358" y="6338"/>
                    </a:cubicBezTo>
                    <a:cubicBezTo>
                      <a:pt x="4054" y="3672"/>
                      <a:pt x="3399" y="229"/>
                      <a:pt x="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46"/>
              <p:cNvSpPr/>
              <p:nvPr/>
            </p:nvSpPr>
            <p:spPr>
              <a:xfrm>
                <a:off x="3278079" y="2154132"/>
                <a:ext cx="27914" cy="15310"/>
              </a:xfrm>
              <a:custGeom>
                <a:rect b="b" l="l" r="r" t="t"/>
                <a:pathLst>
                  <a:path extrusionOk="0" h="4480" w="8168">
                    <a:moveTo>
                      <a:pt x="2850" y="1387"/>
                    </a:moveTo>
                    <a:cubicBezTo>
                      <a:pt x="1890" y="1524"/>
                      <a:pt x="306" y="930"/>
                      <a:pt x="1" y="2316"/>
                    </a:cubicBezTo>
                    <a:cubicBezTo>
                      <a:pt x="2363" y="4480"/>
                      <a:pt x="7116" y="4160"/>
                      <a:pt x="8167" y="1082"/>
                    </a:cubicBezTo>
                    <a:cubicBezTo>
                      <a:pt x="6568" y="0"/>
                      <a:pt x="4541" y="1143"/>
                      <a:pt x="2850"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46"/>
              <p:cNvSpPr/>
              <p:nvPr/>
            </p:nvSpPr>
            <p:spPr>
              <a:xfrm>
                <a:off x="3240121" y="2151894"/>
                <a:ext cx="30518" cy="20570"/>
              </a:xfrm>
              <a:custGeom>
                <a:rect b="b" l="l" r="r" t="t"/>
                <a:pathLst>
                  <a:path extrusionOk="0" h="6019" w="8930">
                    <a:moveTo>
                      <a:pt x="458" y="0"/>
                    </a:moveTo>
                    <a:cubicBezTo>
                      <a:pt x="397" y="427"/>
                      <a:pt x="77" y="427"/>
                      <a:pt x="1" y="823"/>
                    </a:cubicBezTo>
                    <a:cubicBezTo>
                      <a:pt x="489" y="3078"/>
                      <a:pt x="7467" y="6018"/>
                      <a:pt x="8929" y="3123"/>
                    </a:cubicBezTo>
                    <a:cubicBezTo>
                      <a:pt x="7863" y="1036"/>
                      <a:pt x="3246" y="1067"/>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46"/>
              <p:cNvSpPr/>
              <p:nvPr/>
            </p:nvSpPr>
            <p:spPr>
              <a:xfrm>
                <a:off x="3096672" y="2123724"/>
                <a:ext cx="20573" cy="16872"/>
              </a:xfrm>
              <a:custGeom>
                <a:rect b="b" l="l" r="r" t="t"/>
                <a:pathLst>
                  <a:path extrusionOk="0" h="4937" w="6020">
                    <a:moveTo>
                      <a:pt x="1" y="4937"/>
                    </a:moveTo>
                    <a:cubicBezTo>
                      <a:pt x="2667" y="4602"/>
                      <a:pt x="5379" y="2728"/>
                      <a:pt x="6019" y="61"/>
                    </a:cubicBezTo>
                    <a:cubicBezTo>
                      <a:pt x="3185" y="0"/>
                      <a:pt x="1" y="2301"/>
                      <a:pt x="1" y="49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6"/>
              <p:cNvSpPr/>
              <p:nvPr/>
            </p:nvSpPr>
            <p:spPr>
              <a:xfrm>
                <a:off x="3072616" y="2143665"/>
                <a:ext cx="18126" cy="22966"/>
              </a:xfrm>
              <a:custGeom>
                <a:rect b="b" l="l" r="r" t="t"/>
                <a:pathLst>
                  <a:path extrusionOk="0" h="6720" w="5304">
                    <a:moveTo>
                      <a:pt x="1525" y="6720"/>
                    </a:moveTo>
                    <a:cubicBezTo>
                      <a:pt x="3383" y="5791"/>
                      <a:pt x="4953" y="2743"/>
                      <a:pt x="5303" y="321"/>
                    </a:cubicBezTo>
                    <a:cubicBezTo>
                      <a:pt x="2850" y="1"/>
                      <a:pt x="1" y="4404"/>
                      <a:pt x="1525" y="6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46"/>
              <p:cNvSpPr/>
              <p:nvPr/>
            </p:nvSpPr>
            <p:spPr>
              <a:xfrm>
                <a:off x="3320935" y="2228798"/>
                <a:ext cx="23068" cy="12710"/>
              </a:xfrm>
              <a:custGeom>
                <a:rect b="b" l="l" r="r" t="t"/>
                <a:pathLst>
                  <a:path extrusionOk="0" h="3719" w="6750">
                    <a:moveTo>
                      <a:pt x="107" y="1555"/>
                    </a:moveTo>
                    <a:cubicBezTo>
                      <a:pt x="594" y="1631"/>
                      <a:pt x="0" y="2362"/>
                      <a:pt x="46" y="2728"/>
                    </a:cubicBezTo>
                    <a:cubicBezTo>
                      <a:pt x="2758" y="3459"/>
                      <a:pt x="5165" y="3718"/>
                      <a:pt x="6750" y="2545"/>
                    </a:cubicBezTo>
                    <a:cubicBezTo>
                      <a:pt x="5729" y="1037"/>
                      <a:pt x="1082" y="1"/>
                      <a:pt x="107" y="15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46"/>
              <p:cNvSpPr/>
              <p:nvPr/>
            </p:nvSpPr>
            <p:spPr>
              <a:xfrm>
                <a:off x="3350042" y="2234785"/>
                <a:ext cx="23642" cy="20987"/>
              </a:xfrm>
              <a:custGeom>
                <a:rect b="b" l="l" r="r" t="t"/>
                <a:pathLst>
                  <a:path extrusionOk="0" h="6141" w="6918">
                    <a:moveTo>
                      <a:pt x="0" y="2195"/>
                    </a:moveTo>
                    <a:cubicBezTo>
                      <a:pt x="1326" y="3855"/>
                      <a:pt x="4418" y="6141"/>
                      <a:pt x="6628" y="6049"/>
                    </a:cubicBezTo>
                    <a:cubicBezTo>
                      <a:pt x="6917" y="3292"/>
                      <a:pt x="2316" y="1"/>
                      <a:pt x="0" y="21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6"/>
              <p:cNvSpPr/>
              <p:nvPr/>
            </p:nvSpPr>
            <p:spPr>
              <a:xfrm>
                <a:off x="3289224" y="2227185"/>
                <a:ext cx="23485" cy="13851"/>
              </a:xfrm>
              <a:custGeom>
                <a:rect b="b" l="l" r="r" t="t"/>
                <a:pathLst>
                  <a:path extrusionOk="0" h="4053" w="6872">
                    <a:moveTo>
                      <a:pt x="0" y="2468"/>
                    </a:moveTo>
                    <a:cubicBezTo>
                      <a:pt x="2042" y="4053"/>
                      <a:pt x="5287" y="2834"/>
                      <a:pt x="6872" y="1615"/>
                    </a:cubicBezTo>
                    <a:cubicBezTo>
                      <a:pt x="4815" y="0"/>
                      <a:pt x="854" y="0"/>
                      <a:pt x="0" y="24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46"/>
              <p:cNvSpPr/>
              <p:nvPr/>
            </p:nvSpPr>
            <p:spPr>
              <a:xfrm>
                <a:off x="3063505" y="2172044"/>
                <a:ext cx="13489" cy="26766"/>
              </a:xfrm>
              <a:custGeom>
                <a:rect b="b" l="l" r="r" t="t"/>
                <a:pathLst>
                  <a:path extrusionOk="0" h="7832" w="3947">
                    <a:moveTo>
                      <a:pt x="1997" y="7832"/>
                    </a:moveTo>
                    <a:cubicBezTo>
                      <a:pt x="3429" y="6506"/>
                      <a:pt x="2926" y="3505"/>
                      <a:pt x="3947" y="1204"/>
                    </a:cubicBezTo>
                    <a:cubicBezTo>
                      <a:pt x="1631" y="0"/>
                      <a:pt x="1" y="6750"/>
                      <a:pt x="1997" y="78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46"/>
              <p:cNvSpPr/>
              <p:nvPr/>
            </p:nvSpPr>
            <p:spPr>
              <a:xfrm>
                <a:off x="3259023" y="2230151"/>
                <a:ext cx="23902" cy="18123"/>
              </a:xfrm>
              <a:custGeom>
                <a:rect b="b" l="l" r="r" t="t"/>
                <a:pathLst>
                  <a:path extrusionOk="0" h="5303" w="6994">
                    <a:moveTo>
                      <a:pt x="1" y="3596"/>
                    </a:moveTo>
                    <a:cubicBezTo>
                      <a:pt x="2347" y="5303"/>
                      <a:pt x="5425" y="3063"/>
                      <a:pt x="6994" y="1357"/>
                    </a:cubicBezTo>
                    <a:cubicBezTo>
                      <a:pt x="4160" y="1"/>
                      <a:pt x="1387" y="1448"/>
                      <a:pt x="1" y="35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6"/>
              <p:cNvSpPr/>
              <p:nvPr/>
            </p:nvSpPr>
            <p:spPr>
              <a:xfrm>
                <a:off x="3370400" y="2260926"/>
                <a:ext cx="11250" cy="23174"/>
              </a:xfrm>
              <a:custGeom>
                <a:rect b="b" l="l" r="r" t="t"/>
                <a:pathLst>
                  <a:path extrusionOk="0" h="6781" w="3292">
                    <a:moveTo>
                      <a:pt x="899" y="6780"/>
                    </a:moveTo>
                    <a:cubicBezTo>
                      <a:pt x="2956" y="6597"/>
                      <a:pt x="3291" y="2164"/>
                      <a:pt x="2667" y="808"/>
                    </a:cubicBezTo>
                    <a:cubicBezTo>
                      <a:pt x="275" y="0"/>
                      <a:pt x="0" y="5942"/>
                      <a:pt x="899" y="6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6"/>
              <p:cNvSpPr/>
              <p:nvPr/>
            </p:nvSpPr>
            <p:spPr>
              <a:xfrm>
                <a:off x="3234083" y="2243275"/>
                <a:ext cx="18800" cy="14999"/>
              </a:xfrm>
              <a:custGeom>
                <a:rect b="b" l="l" r="r" t="t"/>
                <a:pathLst>
                  <a:path extrusionOk="0" h="4389" w="5501">
                    <a:moveTo>
                      <a:pt x="1" y="4068"/>
                    </a:moveTo>
                    <a:cubicBezTo>
                      <a:pt x="2591" y="4388"/>
                      <a:pt x="4084" y="2865"/>
                      <a:pt x="5501" y="1204"/>
                    </a:cubicBezTo>
                    <a:cubicBezTo>
                      <a:pt x="3200" y="0"/>
                      <a:pt x="229" y="1707"/>
                      <a:pt x="1" y="4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6"/>
              <p:cNvSpPr/>
              <p:nvPr/>
            </p:nvSpPr>
            <p:spPr>
              <a:xfrm>
                <a:off x="3064704" y="2209117"/>
                <a:ext cx="13434" cy="28485"/>
              </a:xfrm>
              <a:custGeom>
                <a:rect b="b" l="l" r="r" t="t"/>
                <a:pathLst>
                  <a:path extrusionOk="0" h="8335" w="3931">
                    <a:moveTo>
                      <a:pt x="1356" y="0"/>
                    </a:moveTo>
                    <a:cubicBezTo>
                      <a:pt x="0" y="3230"/>
                      <a:pt x="107" y="7146"/>
                      <a:pt x="3245" y="8334"/>
                    </a:cubicBezTo>
                    <a:cubicBezTo>
                      <a:pt x="3931" y="5714"/>
                      <a:pt x="2225" y="2895"/>
                      <a:pt x="2026" y="168"/>
                    </a:cubicBezTo>
                    <a:cubicBezTo>
                      <a:pt x="1798" y="122"/>
                      <a:pt x="1569" y="61"/>
                      <a:pt x="1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6"/>
              <p:cNvSpPr/>
              <p:nvPr/>
            </p:nvSpPr>
            <p:spPr>
              <a:xfrm>
                <a:off x="3356080" y="2288574"/>
                <a:ext cx="15625" cy="21089"/>
              </a:xfrm>
              <a:custGeom>
                <a:rect b="b" l="l" r="r" t="t"/>
                <a:pathLst>
                  <a:path extrusionOk="0" h="6171" w="4572">
                    <a:moveTo>
                      <a:pt x="397" y="5805"/>
                    </a:moveTo>
                    <a:cubicBezTo>
                      <a:pt x="2926" y="6171"/>
                      <a:pt x="4327" y="3139"/>
                      <a:pt x="4571" y="686"/>
                    </a:cubicBezTo>
                    <a:cubicBezTo>
                      <a:pt x="2621" y="0"/>
                      <a:pt x="0" y="3550"/>
                      <a:pt x="397" y="58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46"/>
              <p:cNvSpPr/>
              <p:nvPr/>
            </p:nvSpPr>
            <p:spPr>
              <a:xfrm>
                <a:off x="3211172" y="2256968"/>
                <a:ext cx="18123" cy="16715"/>
              </a:xfrm>
              <a:custGeom>
                <a:rect b="b" l="l" r="r" t="t"/>
                <a:pathLst>
                  <a:path extrusionOk="0" h="4891" w="5303">
                    <a:moveTo>
                      <a:pt x="306" y="4601"/>
                    </a:moveTo>
                    <a:cubicBezTo>
                      <a:pt x="2880" y="4891"/>
                      <a:pt x="4130" y="2941"/>
                      <a:pt x="5303" y="884"/>
                    </a:cubicBezTo>
                    <a:cubicBezTo>
                      <a:pt x="3200" y="0"/>
                      <a:pt x="1" y="2407"/>
                      <a:pt x="306" y="460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6"/>
              <p:cNvSpPr/>
              <p:nvPr/>
            </p:nvSpPr>
            <p:spPr>
              <a:xfrm>
                <a:off x="3191282" y="2273578"/>
                <a:ext cx="16718" cy="18697"/>
              </a:xfrm>
              <a:custGeom>
                <a:rect b="b" l="l" r="r" t="t"/>
                <a:pathLst>
                  <a:path extrusionOk="0" h="5471" w="4892">
                    <a:moveTo>
                      <a:pt x="1" y="5059"/>
                    </a:moveTo>
                    <a:cubicBezTo>
                      <a:pt x="168" y="5150"/>
                      <a:pt x="443" y="5181"/>
                      <a:pt x="397" y="5394"/>
                    </a:cubicBezTo>
                    <a:cubicBezTo>
                      <a:pt x="2835" y="5470"/>
                      <a:pt x="3612" y="2743"/>
                      <a:pt x="4891" y="854"/>
                    </a:cubicBezTo>
                    <a:cubicBezTo>
                      <a:pt x="2774" y="0"/>
                      <a:pt x="123" y="2484"/>
                      <a:pt x="1" y="50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6"/>
              <p:cNvSpPr/>
              <p:nvPr/>
            </p:nvSpPr>
            <p:spPr>
              <a:xfrm>
                <a:off x="3327548" y="2310391"/>
                <a:ext cx="22391" cy="17757"/>
              </a:xfrm>
              <a:custGeom>
                <a:rect b="b" l="l" r="r" t="t"/>
                <a:pathLst>
                  <a:path extrusionOk="0" h="5196" w="6552">
                    <a:moveTo>
                      <a:pt x="0" y="4784"/>
                    </a:moveTo>
                    <a:cubicBezTo>
                      <a:pt x="2346" y="5196"/>
                      <a:pt x="5211" y="3779"/>
                      <a:pt x="6552" y="1478"/>
                    </a:cubicBezTo>
                    <a:cubicBezTo>
                      <a:pt x="3718" y="0"/>
                      <a:pt x="640" y="2529"/>
                      <a:pt x="0" y="4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6"/>
              <p:cNvSpPr/>
              <p:nvPr/>
            </p:nvSpPr>
            <p:spPr>
              <a:xfrm>
                <a:off x="3072305" y="2245462"/>
                <a:ext cx="19114" cy="26243"/>
              </a:xfrm>
              <a:custGeom>
                <a:rect b="b" l="l" r="r" t="t"/>
                <a:pathLst>
                  <a:path extrusionOk="0" h="7679" w="5593">
                    <a:moveTo>
                      <a:pt x="5592" y="7679"/>
                    </a:moveTo>
                    <a:cubicBezTo>
                      <a:pt x="5150" y="4586"/>
                      <a:pt x="3551" y="2194"/>
                      <a:pt x="1631" y="0"/>
                    </a:cubicBezTo>
                    <a:cubicBezTo>
                      <a:pt x="1" y="2727"/>
                      <a:pt x="2606" y="7054"/>
                      <a:pt x="5592" y="7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6"/>
              <p:cNvSpPr/>
              <p:nvPr/>
            </p:nvSpPr>
            <p:spPr>
              <a:xfrm>
                <a:off x="3289849" y="2326426"/>
                <a:ext cx="27962" cy="15416"/>
              </a:xfrm>
              <a:custGeom>
                <a:rect b="b" l="l" r="r" t="t"/>
                <a:pathLst>
                  <a:path extrusionOk="0" h="4511" w="8182">
                    <a:moveTo>
                      <a:pt x="0" y="3200"/>
                    </a:moveTo>
                    <a:cubicBezTo>
                      <a:pt x="3200" y="4511"/>
                      <a:pt x="6719" y="3688"/>
                      <a:pt x="8182" y="1022"/>
                    </a:cubicBezTo>
                    <a:cubicBezTo>
                      <a:pt x="5165" y="1"/>
                      <a:pt x="1829" y="1144"/>
                      <a:pt x="0" y="32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6"/>
              <p:cNvSpPr/>
              <p:nvPr/>
            </p:nvSpPr>
            <p:spPr>
              <a:xfrm>
                <a:off x="3095995" y="2274982"/>
                <a:ext cx="18178" cy="19165"/>
              </a:xfrm>
              <a:custGeom>
                <a:rect b="b" l="l" r="r" t="t"/>
                <a:pathLst>
                  <a:path extrusionOk="0" h="5608" w="5319">
                    <a:moveTo>
                      <a:pt x="549" y="1"/>
                    </a:moveTo>
                    <a:cubicBezTo>
                      <a:pt x="367" y="1"/>
                      <a:pt x="245" y="123"/>
                      <a:pt x="214" y="382"/>
                    </a:cubicBezTo>
                    <a:cubicBezTo>
                      <a:pt x="1" y="2286"/>
                      <a:pt x="1814" y="5608"/>
                      <a:pt x="4815" y="5608"/>
                    </a:cubicBezTo>
                    <a:cubicBezTo>
                      <a:pt x="5318" y="2713"/>
                      <a:pt x="2576" y="778"/>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6"/>
              <p:cNvSpPr/>
              <p:nvPr/>
            </p:nvSpPr>
            <p:spPr>
              <a:xfrm>
                <a:off x="3174724" y="2292893"/>
                <a:ext cx="15208" cy="24999"/>
              </a:xfrm>
              <a:custGeom>
                <a:rect b="b" l="l" r="r" t="t"/>
                <a:pathLst>
                  <a:path extrusionOk="0" h="7315" w="4450">
                    <a:moveTo>
                      <a:pt x="1387" y="7314"/>
                    </a:moveTo>
                    <a:cubicBezTo>
                      <a:pt x="3276" y="7116"/>
                      <a:pt x="3977" y="3475"/>
                      <a:pt x="4450" y="1921"/>
                    </a:cubicBezTo>
                    <a:cubicBezTo>
                      <a:pt x="2179" y="1"/>
                      <a:pt x="1" y="6034"/>
                      <a:pt x="1387" y="73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6"/>
              <p:cNvSpPr/>
              <p:nvPr/>
            </p:nvSpPr>
            <p:spPr>
              <a:xfrm>
                <a:off x="3255483" y="2332830"/>
                <a:ext cx="27340" cy="15522"/>
              </a:xfrm>
              <a:custGeom>
                <a:rect b="b" l="l" r="r" t="t"/>
                <a:pathLst>
                  <a:path extrusionOk="0" h="4542" w="8000">
                    <a:moveTo>
                      <a:pt x="1" y="2530"/>
                    </a:moveTo>
                    <a:cubicBezTo>
                      <a:pt x="1875" y="4541"/>
                      <a:pt x="6613" y="3932"/>
                      <a:pt x="7999" y="1982"/>
                    </a:cubicBezTo>
                    <a:cubicBezTo>
                      <a:pt x="6141" y="1"/>
                      <a:pt x="1448" y="717"/>
                      <a:pt x="1" y="2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6"/>
              <p:cNvSpPr/>
              <p:nvPr/>
            </p:nvSpPr>
            <p:spPr>
              <a:xfrm>
                <a:off x="3118127" y="2293625"/>
                <a:ext cx="22651" cy="25932"/>
              </a:xfrm>
              <a:custGeom>
                <a:rect b="b" l="l" r="r" t="t"/>
                <a:pathLst>
                  <a:path extrusionOk="0" h="7588" w="6628">
                    <a:moveTo>
                      <a:pt x="0" y="2011"/>
                    </a:moveTo>
                    <a:cubicBezTo>
                      <a:pt x="975" y="3718"/>
                      <a:pt x="3962" y="7588"/>
                      <a:pt x="6628" y="5851"/>
                    </a:cubicBezTo>
                    <a:cubicBezTo>
                      <a:pt x="5957" y="3962"/>
                      <a:pt x="2164" y="0"/>
                      <a:pt x="0" y="2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6"/>
              <p:cNvSpPr/>
              <p:nvPr/>
            </p:nvSpPr>
            <p:spPr>
              <a:xfrm>
                <a:off x="3220180" y="2334498"/>
                <a:ext cx="25204" cy="14740"/>
              </a:xfrm>
              <a:custGeom>
                <a:rect b="b" l="l" r="r" t="t"/>
                <a:pathLst>
                  <a:path extrusionOk="0" h="4313" w="7375">
                    <a:moveTo>
                      <a:pt x="290" y="412"/>
                    </a:moveTo>
                    <a:cubicBezTo>
                      <a:pt x="1" y="1097"/>
                      <a:pt x="488" y="1311"/>
                      <a:pt x="107" y="2042"/>
                    </a:cubicBezTo>
                    <a:cubicBezTo>
                      <a:pt x="2606" y="3124"/>
                      <a:pt x="6552" y="4312"/>
                      <a:pt x="7375" y="1524"/>
                    </a:cubicBezTo>
                    <a:cubicBezTo>
                      <a:pt x="5242" y="458"/>
                      <a:pt x="2149" y="0"/>
                      <a:pt x="290" y="4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6"/>
              <p:cNvSpPr/>
              <p:nvPr/>
            </p:nvSpPr>
            <p:spPr>
              <a:xfrm>
                <a:off x="3148741" y="2311067"/>
                <a:ext cx="24216" cy="22340"/>
              </a:xfrm>
              <a:custGeom>
                <a:rect b="b" l="l" r="r" t="t"/>
                <a:pathLst>
                  <a:path extrusionOk="0" h="6537" w="7086">
                    <a:moveTo>
                      <a:pt x="1" y="2773"/>
                    </a:moveTo>
                    <a:cubicBezTo>
                      <a:pt x="412" y="4556"/>
                      <a:pt x="5653" y="6537"/>
                      <a:pt x="7086" y="4830"/>
                    </a:cubicBezTo>
                    <a:cubicBezTo>
                      <a:pt x="6476" y="3307"/>
                      <a:pt x="915" y="0"/>
                      <a:pt x="1"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6"/>
              <p:cNvSpPr/>
              <p:nvPr/>
            </p:nvSpPr>
            <p:spPr>
              <a:xfrm>
                <a:off x="3178992" y="2324344"/>
                <a:ext cx="30153" cy="20570"/>
              </a:xfrm>
              <a:custGeom>
                <a:rect b="b" l="l" r="r" t="t"/>
                <a:pathLst>
                  <a:path extrusionOk="0" h="6019" w="8823">
                    <a:moveTo>
                      <a:pt x="1" y="2362"/>
                    </a:moveTo>
                    <a:cubicBezTo>
                      <a:pt x="2027" y="3627"/>
                      <a:pt x="7604" y="6019"/>
                      <a:pt x="8823" y="3200"/>
                    </a:cubicBezTo>
                    <a:cubicBezTo>
                      <a:pt x="7192" y="1082"/>
                      <a:pt x="1311" y="0"/>
                      <a:pt x="1" y="23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6"/>
              <p:cNvSpPr/>
              <p:nvPr/>
            </p:nvSpPr>
            <p:spPr>
              <a:xfrm>
                <a:off x="3163685" y="2332779"/>
                <a:ext cx="13438" cy="25518"/>
              </a:xfrm>
              <a:custGeom>
                <a:rect b="b" l="l" r="r" t="t"/>
                <a:pathLst>
                  <a:path extrusionOk="0" h="7467" w="3932">
                    <a:moveTo>
                      <a:pt x="2530" y="7466"/>
                    </a:moveTo>
                    <a:cubicBezTo>
                      <a:pt x="3931" y="6141"/>
                      <a:pt x="3627" y="2896"/>
                      <a:pt x="3688" y="1113"/>
                    </a:cubicBezTo>
                    <a:cubicBezTo>
                      <a:pt x="1783" y="1"/>
                      <a:pt x="1" y="7162"/>
                      <a:pt x="2530" y="74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6"/>
              <p:cNvSpPr/>
              <p:nvPr/>
            </p:nvSpPr>
            <p:spPr>
              <a:xfrm>
                <a:off x="3164000" y="2367456"/>
                <a:ext cx="12758" cy="25778"/>
              </a:xfrm>
              <a:custGeom>
                <a:rect b="b" l="l" r="r" t="t"/>
                <a:pathLst>
                  <a:path extrusionOk="0" h="7543" w="3733">
                    <a:moveTo>
                      <a:pt x="1752" y="1"/>
                    </a:moveTo>
                    <a:cubicBezTo>
                      <a:pt x="518" y="2058"/>
                      <a:pt x="0" y="6446"/>
                      <a:pt x="2423" y="7543"/>
                    </a:cubicBezTo>
                    <a:cubicBezTo>
                      <a:pt x="3733" y="5181"/>
                      <a:pt x="2834" y="2530"/>
                      <a:pt x="2864" y="290"/>
                    </a:cubicBezTo>
                    <a:cubicBezTo>
                      <a:pt x="2499" y="184"/>
                      <a:pt x="2133" y="92"/>
                      <a:pt x="1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6"/>
              <p:cNvSpPr/>
              <p:nvPr/>
            </p:nvSpPr>
            <p:spPr>
              <a:xfrm>
                <a:off x="3165715" y="2400835"/>
                <a:ext cx="14166" cy="25413"/>
              </a:xfrm>
              <a:custGeom>
                <a:rect b="b" l="l" r="r" t="t"/>
                <a:pathLst>
                  <a:path extrusionOk="0" h="7436" w="4145">
                    <a:moveTo>
                      <a:pt x="1357" y="0"/>
                    </a:moveTo>
                    <a:cubicBezTo>
                      <a:pt x="1" y="2682"/>
                      <a:pt x="915" y="6536"/>
                      <a:pt x="2530" y="7435"/>
                    </a:cubicBezTo>
                    <a:cubicBezTo>
                      <a:pt x="4145" y="5226"/>
                      <a:pt x="3429" y="1295"/>
                      <a:pt x="1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6"/>
              <p:cNvSpPr/>
              <p:nvPr/>
            </p:nvSpPr>
            <p:spPr>
              <a:xfrm>
                <a:off x="3171026" y="2432180"/>
                <a:ext cx="16510" cy="24890"/>
              </a:xfrm>
              <a:custGeom>
                <a:rect b="b" l="l" r="r" t="t"/>
                <a:pathLst>
                  <a:path extrusionOk="0" h="7283" w="4831">
                    <a:moveTo>
                      <a:pt x="1250" y="0"/>
                    </a:moveTo>
                    <a:cubicBezTo>
                      <a:pt x="1" y="2895"/>
                      <a:pt x="885" y="6140"/>
                      <a:pt x="3658" y="7283"/>
                    </a:cubicBezTo>
                    <a:cubicBezTo>
                      <a:pt x="4831" y="4434"/>
                      <a:pt x="3688" y="1341"/>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6"/>
              <p:cNvSpPr/>
              <p:nvPr/>
            </p:nvSpPr>
            <p:spPr>
              <a:xfrm>
                <a:off x="3390447" y="2494662"/>
                <a:ext cx="19528" cy="17340"/>
              </a:xfrm>
              <a:custGeom>
                <a:rect b="b" l="l" r="r" t="t"/>
                <a:pathLst>
                  <a:path extrusionOk="0" h="5074" w="5714">
                    <a:moveTo>
                      <a:pt x="0" y="5043"/>
                    </a:moveTo>
                    <a:cubicBezTo>
                      <a:pt x="2590" y="5074"/>
                      <a:pt x="5714" y="2910"/>
                      <a:pt x="5333" y="0"/>
                    </a:cubicBezTo>
                    <a:cubicBezTo>
                      <a:pt x="2834" y="274"/>
                      <a:pt x="305" y="2133"/>
                      <a:pt x="0" y="50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6"/>
              <p:cNvSpPr/>
              <p:nvPr/>
            </p:nvSpPr>
            <p:spPr>
              <a:xfrm>
                <a:off x="3182950" y="2465867"/>
                <a:ext cx="15263" cy="19374"/>
              </a:xfrm>
              <a:custGeom>
                <a:rect b="b" l="l" r="r" t="t"/>
                <a:pathLst>
                  <a:path extrusionOk="0" h="5669" w="4466">
                    <a:moveTo>
                      <a:pt x="930" y="1"/>
                    </a:moveTo>
                    <a:cubicBezTo>
                      <a:pt x="1" y="2271"/>
                      <a:pt x="1890" y="5455"/>
                      <a:pt x="4465" y="5668"/>
                    </a:cubicBezTo>
                    <a:cubicBezTo>
                      <a:pt x="4343" y="3139"/>
                      <a:pt x="3307" y="1174"/>
                      <a:pt x="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6"/>
              <p:cNvSpPr/>
              <p:nvPr/>
            </p:nvSpPr>
            <p:spPr>
              <a:xfrm>
                <a:off x="3358425" y="2516008"/>
                <a:ext cx="25464" cy="17604"/>
              </a:xfrm>
              <a:custGeom>
                <a:rect b="b" l="l" r="r" t="t"/>
                <a:pathLst>
                  <a:path extrusionOk="0" h="5151" w="7451">
                    <a:moveTo>
                      <a:pt x="0" y="3764"/>
                    </a:moveTo>
                    <a:cubicBezTo>
                      <a:pt x="2499" y="5151"/>
                      <a:pt x="6201" y="3505"/>
                      <a:pt x="7450" y="686"/>
                    </a:cubicBezTo>
                    <a:cubicBezTo>
                      <a:pt x="4693" y="1"/>
                      <a:pt x="1752" y="1677"/>
                      <a:pt x="0" y="37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6"/>
              <p:cNvSpPr/>
              <p:nvPr/>
            </p:nvSpPr>
            <p:spPr>
              <a:xfrm>
                <a:off x="3202529" y="2487944"/>
                <a:ext cx="17029" cy="21664"/>
              </a:xfrm>
              <a:custGeom>
                <a:rect b="b" l="l" r="r" t="t"/>
                <a:pathLst>
                  <a:path extrusionOk="0" h="6339" w="4983">
                    <a:moveTo>
                      <a:pt x="1" y="1661"/>
                    </a:moveTo>
                    <a:cubicBezTo>
                      <a:pt x="488" y="3414"/>
                      <a:pt x="2316" y="6339"/>
                      <a:pt x="4663" y="5729"/>
                    </a:cubicBezTo>
                    <a:cubicBezTo>
                      <a:pt x="4983" y="4328"/>
                      <a:pt x="1798" y="1"/>
                      <a:pt x="1" y="16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6"/>
              <p:cNvSpPr/>
              <p:nvPr/>
            </p:nvSpPr>
            <p:spPr>
              <a:xfrm>
                <a:off x="3329940" y="2528349"/>
                <a:ext cx="23331" cy="16250"/>
              </a:xfrm>
              <a:custGeom>
                <a:rect b="b" l="l" r="r" t="t"/>
                <a:pathLst>
                  <a:path extrusionOk="0" h="4755" w="6827">
                    <a:moveTo>
                      <a:pt x="1" y="3947"/>
                    </a:moveTo>
                    <a:cubicBezTo>
                      <a:pt x="2500" y="4754"/>
                      <a:pt x="5577" y="3825"/>
                      <a:pt x="6827" y="1418"/>
                    </a:cubicBezTo>
                    <a:cubicBezTo>
                      <a:pt x="4633" y="1"/>
                      <a:pt x="1220" y="1661"/>
                      <a:pt x="1" y="39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6"/>
              <p:cNvSpPr/>
              <p:nvPr/>
            </p:nvSpPr>
            <p:spPr>
              <a:xfrm>
                <a:off x="3228355" y="2511323"/>
                <a:ext cx="24374" cy="19268"/>
              </a:xfrm>
              <a:custGeom>
                <a:rect b="b" l="l" r="r" t="t"/>
                <a:pathLst>
                  <a:path extrusionOk="0" h="5638" w="7132">
                    <a:moveTo>
                      <a:pt x="1" y="1524"/>
                    </a:moveTo>
                    <a:cubicBezTo>
                      <a:pt x="473" y="3490"/>
                      <a:pt x="5029" y="5638"/>
                      <a:pt x="7131" y="4312"/>
                    </a:cubicBezTo>
                    <a:cubicBezTo>
                      <a:pt x="6293" y="2758"/>
                      <a:pt x="1905" y="1"/>
                      <a:pt x="1" y="1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6"/>
              <p:cNvSpPr/>
              <p:nvPr/>
            </p:nvSpPr>
            <p:spPr>
              <a:xfrm>
                <a:off x="3293441" y="2536578"/>
                <a:ext cx="27706" cy="13591"/>
              </a:xfrm>
              <a:custGeom>
                <a:rect b="b" l="l" r="r" t="t"/>
                <a:pathLst>
                  <a:path extrusionOk="0" h="3977" w="8107">
                    <a:moveTo>
                      <a:pt x="1" y="1417"/>
                    </a:moveTo>
                    <a:cubicBezTo>
                      <a:pt x="991" y="3977"/>
                      <a:pt x="7070" y="3763"/>
                      <a:pt x="8106" y="1356"/>
                    </a:cubicBezTo>
                    <a:cubicBezTo>
                      <a:pt x="6034" y="0"/>
                      <a:pt x="1966" y="472"/>
                      <a:pt x="1" y="14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6"/>
              <p:cNvSpPr/>
              <p:nvPr/>
            </p:nvSpPr>
            <p:spPr>
              <a:xfrm>
                <a:off x="3260483" y="2528140"/>
                <a:ext cx="23851" cy="16616"/>
              </a:xfrm>
              <a:custGeom>
                <a:rect b="b" l="l" r="r" t="t"/>
                <a:pathLst>
                  <a:path extrusionOk="0" h="4862" w="6979">
                    <a:moveTo>
                      <a:pt x="0" y="1631"/>
                    </a:moveTo>
                    <a:cubicBezTo>
                      <a:pt x="625" y="3475"/>
                      <a:pt x="5729" y="4861"/>
                      <a:pt x="6978" y="3200"/>
                    </a:cubicBezTo>
                    <a:cubicBezTo>
                      <a:pt x="6369" y="1707"/>
                      <a:pt x="1036" y="1"/>
                      <a:pt x="0" y="16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46"/>
            <p:cNvGrpSpPr/>
            <p:nvPr/>
          </p:nvGrpSpPr>
          <p:grpSpPr>
            <a:xfrm>
              <a:off x="3434958" y="2089514"/>
              <a:ext cx="177040" cy="166466"/>
              <a:chOff x="3353996" y="2089514"/>
              <a:chExt cx="177040" cy="166466"/>
            </a:xfrm>
          </p:grpSpPr>
          <p:sp>
            <p:nvSpPr>
              <p:cNvPr id="7319" name="Google Shape;7319;p46"/>
              <p:cNvSpPr/>
              <p:nvPr/>
            </p:nvSpPr>
            <p:spPr>
              <a:xfrm>
                <a:off x="3495884" y="2089514"/>
                <a:ext cx="35152" cy="18851"/>
              </a:xfrm>
              <a:custGeom>
                <a:rect b="b" l="l" r="r" t="t"/>
                <a:pathLst>
                  <a:path extrusionOk="0" h="5516" w="10286">
                    <a:moveTo>
                      <a:pt x="1" y="2667"/>
                    </a:moveTo>
                    <a:cubicBezTo>
                      <a:pt x="2621" y="3703"/>
                      <a:pt x="5714" y="4465"/>
                      <a:pt x="8304" y="5516"/>
                    </a:cubicBezTo>
                    <a:cubicBezTo>
                      <a:pt x="10285" y="2042"/>
                      <a:pt x="1281" y="1"/>
                      <a:pt x="1" y="26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6"/>
              <p:cNvSpPr/>
              <p:nvPr/>
            </p:nvSpPr>
            <p:spPr>
              <a:xfrm>
                <a:off x="3492343" y="2105553"/>
                <a:ext cx="21612" cy="15468"/>
              </a:xfrm>
              <a:custGeom>
                <a:rect b="b" l="l" r="r" t="t"/>
                <a:pathLst>
                  <a:path extrusionOk="0" h="4526" w="6324">
                    <a:moveTo>
                      <a:pt x="1" y="3885"/>
                    </a:moveTo>
                    <a:cubicBezTo>
                      <a:pt x="2027" y="4525"/>
                      <a:pt x="4556" y="3306"/>
                      <a:pt x="6324" y="2423"/>
                    </a:cubicBezTo>
                    <a:cubicBezTo>
                      <a:pt x="4602" y="0"/>
                      <a:pt x="290" y="1905"/>
                      <a:pt x="1"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6"/>
              <p:cNvSpPr/>
              <p:nvPr/>
            </p:nvSpPr>
            <p:spPr>
              <a:xfrm>
                <a:off x="3379668" y="2114144"/>
                <a:ext cx="147096" cy="141837"/>
              </a:xfrm>
              <a:custGeom>
                <a:rect b="b" l="l" r="r" t="t"/>
                <a:pathLst>
                  <a:path extrusionOk="0" h="41503" w="43042">
                    <a:moveTo>
                      <a:pt x="40436" y="3763"/>
                    </a:moveTo>
                    <a:cubicBezTo>
                      <a:pt x="35957" y="1463"/>
                      <a:pt x="31554" y="8654"/>
                      <a:pt x="30046" y="11793"/>
                    </a:cubicBezTo>
                    <a:cubicBezTo>
                      <a:pt x="28141" y="6719"/>
                      <a:pt x="19594" y="0"/>
                      <a:pt x="13454" y="4190"/>
                    </a:cubicBezTo>
                    <a:cubicBezTo>
                      <a:pt x="7664" y="8167"/>
                      <a:pt x="9127" y="16958"/>
                      <a:pt x="11442" y="21269"/>
                    </a:cubicBezTo>
                    <a:cubicBezTo>
                      <a:pt x="7633" y="20279"/>
                      <a:pt x="4236" y="20294"/>
                      <a:pt x="2667" y="22107"/>
                    </a:cubicBezTo>
                    <a:cubicBezTo>
                      <a:pt x="0" y="25200"/>
                      <a:pt x="1265" y="29238"/>
                      <a:pt x="4114" y="30335"/>
                    </a:cubicBezTo>
                    <a:cubicBezTo>
                      <a:pt x="6430" y="31218"/>
                      <a:pt x="10391" y="31142"/>
                      <a:pt x="12936" y="31173"/>
                    </a:cubicBezTo>
                    <a:cubicBezTo>
                      <a:pt x="13743" y="31188"/>
                      <a:pt x="15602" y="31005"/>
                      <a:pt x="16851" y="30746"/>
                    </a:cubicBezTo>
                    <a:cubicBezTo>
                      <a:pt x="17979" y="30518"/>
                      <a:pt x="20279" y="29466"/>
                      <a:pt x="20493" y="29543"/>
                    </a:cubicBezTo>
                    <a:cubicBezTo>
                      <a:pt x="21117" y="29771"/>
                      <a:pt x="21376" y="31919"/>
                      <a:pt x="23037" y="32574"/>
                    </a:cubicBezTo>
                    <a:cubicBezTo>
                      <a:pt x="24606" y="33214"/>
                      <a:pt x="25353" y="32666"/>
                      <a:pt x="26770" y="32833"/>
                    </a:cubicBezTo>
                    <a:cubicBezTo>
                      <a:pt x="27791" y="34799"/>
                      <a:pt x="27623" y="37084"/>
                      <a:pt x="26785" y="39248"/>
                    </a:cubicBezTo>
                    <a:cubicBezTo>
                      <a:pt x="30670" y="41503"/>
                      <a:pt x="30366" y="34525"/>
                      <a:pt x="29741" y="33352"/>
                    </a:cubicBezTo>
                    <a:cubicBezTo>
                      <a:pt x="30731" y="34875"/>
                      <a:pt x="32697" y="37313"/>
                      <a:pt x="35028" y="35896"/>
                    </a:cubicBezTo>
                    <a:cubicBezTo>
                      <a:pt x="35485" y="34860"/>
                      <a:pt x="35226" y="34266"/>
                      <a:pt x="35150" y="33550"/>
                    </a:cubicBezTo>
                    <a:cubicBezTo>
                      <a:pt x="33078" y="33214"/>
                      <a:pt x="32133" y="32529"/>
                      <a:pt x="31082" y="30838"/>
                    </a:cubicBezTo>
                    <a:cubicBezTo>
                      <a:pt x="32544" y="29375"/>
                      <a:pt x="33260" y="26038"/>
                      <a:pt x="32240" y="24484"/>
                    </a:cubicBezTo>
                    <a:cubicBezTo>
                      <a:pt x="34220" y="19182"/>
                      <a:pt x="42295" y="15541"/>
                      <a:pt x="42905" y="8913"/>
                    </a:cubicBezTo>
                    <a:cubicBezTo>
                      <a:pt x="43042" y="7542"/>
                      <a:pt x="41853" y="4495"/>
                      <a:pt x="40436" y="37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6"/>
              <p:cNvSpPr/>
              <p:nvPr/>
            </p:nvSpPr>
            <p:spPr>
              <a:xfrm>
                <a:off x="3353996" y="2179227"/>
                <a:ext cx="14429" cy="34735"/>
              </a:xfrm>
              <a:custGeom>
                <a:rect b="b" l="l" r="r" t="t"/>
                <a:pathLst>
                  <a:path extrusionOk="0" h="10164" w="4222">
                    <a:moveTo>
                      <a:pt x="3840" y="1"/>
                    </a:moveTo>
                    <a:cubicBezTo>
                      <a:pt x="2225" y="946"/>
                      <a:pt x="473" y="3094"/>
                      <a:pt x="169" y="5958"/>
                    </a:cubicBezTo>
                    <a:cubicBezTo>
                      <a:pt x="1" y="7436"/>
                      <a:pt x="214" y="9721"/>
                      <a:pt x="1692" y="10163"/>
                    </a:cubicBezTo>
                    <a:cubicBezTo>
                      <a:pt x="2957" y="7253"/>
                      <a:pt x="2286" y="3201"/>
                      <a:pt x="4221" y="351"/>
                    </a:cubicBezTo>
                    <a:cubicBezTo>
                      <a:pt x="4221" y="153"/>
                      <a:pt x="4099" y="31"/>
                      <a:pt x="3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6"/>
              <p:cNvSpPr/>
              <p:nvPr/>
            </p:nvSpPr>
            <p:spPr>
              <a:xfrm>
                <a:off x="3361443" y="2182300"/>
                <a:ext cx="20519" cy="25050"/>
              </a:xfrm>
              <a:custGeom>
                <a:rect b="b" l="l" r="r" t="t"/>
                <a:pathLst>
                  <a:path extrusionOk="0" h="7330" w="6004">
                    <a:moveTo>
                      <a:pt x="3109" y="7329"/>
                    </a:moveTo>
                    <a:cubicBezTo>
                      <a:pt x="3444" y="4892"/>
                      <a:pt x="5577" y="2774"/>
                      <a:pt x="6004" y="702"/>
                    </a:cubicBezTo>
                    <a:cubicBezTo>
                      <a:pt x="3261" y="1"/>
                      <a:pt x="1" y="5760"/>
                      <a:pt x="3109" y="7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6"/>
              <p:cNvSpPr/>
              <p:nvPr/>
            </p:nvSpPr>
            <p:spPr>
              <a:xfrm>
                <a:off x="3481410" y="2136375"/>
                <a:ext cx="40251" cy="46191"/>
              </a:xfrm>
              <a:custGeom>
                <a:rect b="b" l="l" r="r" t="t"/>
                <a:pathLst>
                  <a:path extrusionOk="0" h="13516" w="11778">
                    <a:moveTo>
                      <a:pt x="2194" y="9828"/>
                    </a:moveTo>
                    <a:cubicBezTo>
                      <a:pt x="3367" y="7741"/>
                      <a:pt x="5196" y="5090"/>
                      <a:pt x="6811" y="4831"/>
                    </a:cubicBezTo>
                    <a:cubicBezTo>
                      <a:pt x="5683" y="7832"/>
                      <a:pt x="1920" y="10376"/>
                      <a:pt x="2682" y="13515"/>
                    </a:cubicBezTo>
                    <a:cubicBezTo>
                      <a:pt x="5135" y="9615"/>
                      <a:pt x="11778" y="5928"/>
                      <a:pt x="10132" y="214"/>
                    </a:cubicBezTo>
                    <a:cubicBezTo>
                      <a:pt x="6095" y="1"/>
                      <a:pt x="0" y="4495"/>
                      <a:pt x="2194" y="98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6"/>
              <p:cNvSpPr/>
              <p:nvPr/>
            </p:nvSpPr>
            <p:spPr>
              <a:xfrm>
                <a:off x="3424342" y="2133877"/>
                <a:ext cx="25676" cy="21923"/>
              </a:xfrm>
              <a:custGeom>
                <a:rect b="b" l="l" r="r" t="t"/>
                <a:pathLst>
                  <a:path extrusionOk="0" h="6415" w="7513">
                    <a:moveTo>
                      <a:pt x="1" y="6415"/>
                    </a:moveTo>
                    <a:cubicBezTo>
                      <a:pt x="2271" y="4297"/>
                      <a:pt x="4800" y="2575"/>
                      <a:pt x="7512" y="1204"/>
                    </a:cubicBezTo>
                    <a:cubicBezTo>
                      <a:pt x="3398" y="1"/>
                      <a:pt x="488" y="2545"/>
                      <a:pt x="1" y="6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6"/>
              <p:cNvSpPr/>
              <p:nvPr/>
            </p:nvSpPr>
            <p:spPr>
              <a:xfrm>
                <a:off x="3423979" y="2144133"/>
                <a:ext cx="48634" cy="31872"/>
              </a:xfrm>
              <a:custGeom>
                <a:rect b="b" l="l" r="r" t="t"/>
                <a:pathLst>
                  <a:path extrusionOk="0" h="9326" w="14231">
                    <a:moveTo>
                      <a:pt x="12448" y="1586"/>
                    </a:moveTo>
                    <a:cubicBezTo>
                      <a:pt x="8395" y="1"/>
                      <a:pt x="1234" y="5913"/>
                      <a:pt x="0" y="9325"/>
                    </a:cubicBezTo>
                    <a:cubicBezTo>
                      <a:pt x="3961" y="6217"/>
                      <a:pt x="8502" y="4084"/>
                      <a:pt x="14230" y="3947"/>
                    </a:cubicBezTo>
                    <a:cubicBezTo>
                      <a:pt x="13850" y="3124"/>
                      <a:pt x="13332" y="1936"/>
                      <a:pt x="12448" y="158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6"/>
              <p:cNvSpPr/>
              <p:nvPr/>
            </p:nvSpPr>
            <p:spPr>
              <a:xfrm>
                <a:off x="3431060" y="2169128"/>
                <a:ext cx="49831" cy="24890"/>
              </a:xfrm>
              <a:custGeom>
                <a:rect b="b" l="l" r="r" t="t"/>
                <a:pathLst>
                  <a:path extrusionOk="0" h="7283" w="14581">
                    <a:moveTo>
                      <a:pt x="13636" y="107"/>
                    </a:moveTo>
                    <a:cubicBezTo>
                      <a:pt x="13484" y="76"/>
                      <a:pt x="13347" y="31"/>
                      <a:pt x="13194" y="0"/>
                    </a:cubicBezTo>
                    <a:cubicBezTo>
                      <a:pt x="10391" y="991"/>
                      <a:pt x="5805" y="1585"/>
                      <a:pt x="3230" y="3611"/>
                    </a:cubicBezTo>
                    <a:cubicBezTo>
                      <a:pt x="2514" y="4175"/>
                      <a:pt x="0" y="6140"/>
                      <a:pt x="1813" y="7283"/>
                    </a:cubicBezTo>
                    <a:cubicBezTo>
                      <a:pt x="5074" y="3855"/>
                      <a:pt x="9416" y="2240"/>
                      <a:pt x="14581" y="2011"/>
                    </a:cubicBezTo>
                    <a:cubicBezTo>
                      <a:pt x="14474" y="1250"/>
                      <a:pt x="14459" y="442"/>
                      <a:pt x="13636" y="1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6"/>
              <p:cNvSpPr/>
              <p:nvPr/>
            </p:nvSpPr>
            <p:spPr>
              <a:xfrm>
                <a:off x="3445950" y="2184019"/>
                <a:ext cx="36765" cy="21144"/>
              </a:xfrm>
              <a:custGeom>
                <a:rect b="b" l="l" r="r" t="t"/>
                <a:pathLst>
                  <a:path extrusionOk="0" h="6187" w="10758">
                    <a:moveTo>
                      <a:pt x="10087" y="1"/>
                    </a:moveTo>
                    <a:cubicBezTo>
                      <a:pt x="7756" y="1494"/>
                      <a:pt x="3596" y="2393"/>
                      <a:pt x="1463" y="3962"/>
                    </a:cubicBezTo>
                    <a:cubicBezTo>
                      <a:pt x="1311" y="4084"/>
                      <a:pt x="1" y="5211"/>
                      <a:pt x="610" y="5409"/>
                    </a:cubicBezTo>
                    <a:cubicBezTo>
                      <a:pt x="1220" y="6186"/>
                      <a:pt x="1905" y="4404"/>
                      <a:pt x="2408" y="3962"/>
                    </a:cubicBezTo>
                    <a:cubicBezTo>
                      <a:pt x="4891" y="3048"/>
                      <a:pt x="6948" y="1387"/>
                      <a:pt x="10635" y="2515"/>
                    </a:cubicBezTo>
                    <a:cubicBezTo>
                      <a:pt x="10727" y="1707"/>
                      <a:pt x="10468" y="1098"/>
                      <a:pt x="10757" y="1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46"/>
              <p:cNvSpPr/>
              <p:nvPr/>
            </p:nvSpPr>
            <p:spPr>
              <a:xfrm>
                <a:off x="3446265" y="2188601"/>
                <a:ext cx="37647" cy="35463"/>
              </a:xfrm>
              <a:custGeom>
                <a:rect b="b" l="l" r="r" t="t"/>
                <a:pathLst>
                  <a:path extrusionOk="0" h="10377" w="11016">
                    <a:moveTo>
                      <a:pt x="4449" y="9127"/>
                    </a:moveTo>
                    <a:cubicBezTo>
                      <a:pt x="6917" y="10376"/>
                      <a:pt x="10574" y="8136"/>
                      <a:pt x="11016" y="4861"/>
                    </a:cubicBezTo>
                    <a:cubicBezTo>
                      <a:pt x="8700" y="0"/>
                      <a:pt x="0" y="6841"/>
                      <a:pt x="4449" y="91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6"/>
              <p:cNvSpPr/>
              <p:nvPr/>
            </p:nvSpPr>
            <p:spPr>
              <a:xfrm>
                <a:off x="3390132" y="2181414"/>
                <a:ext cx="46085" cy="35880"/>
              </a:xfrm>
              <a:custGeom>
                <a:rect b="b" l="l" r="r" t="t"/>
                <a:pathLst>
                  <a:path extrusionOk="0" h="10499" w="13485">
                    <a:moveTo>
                      <a:pt x="13485" y="6705"/>
                    </a:moveTo>
                    <a:cubicBezTo>
                      <a:pt x="11489" y="3063"/>
                      <a:pt x="62" y="1"/>
                      <a:pt x="31" y="6339"/>
                    </a:cubicBezTo>
                    <a:cubicBezTo>
                      <a:pt x="1" y="10498"/>
                      <a:pt x="9828" y="9462"/>
                      <a:pt x="11915" y="8198"/>
                    </a:cubicBezTo>
                    <a:cubicBezTo>
                      <a:pt x="9279" y="7025"/>
                      <a:pt x="5409" y="7543"/>
                      <a:pt x="4221" y="5745"/>
                    </a:cubicBezTo>
                    <a:cubicBezTo>
                      <a:pt x="6339" y="4419"/>
                      <a:pt x="10544" y="6629"/>
                      <a:pt x="13485" y="67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31" name="Google Shape;7331;p46"/>
          <p:cNvSpPr/>
          <p:nvPr/>
        </p:nvSpPr>
        <p:spPr>
          <a:xfrm>
            <a:off x="2623554" y="1679115"/>
            <a:ext cx="452340" cy="452404"/>
          </a:xfrm>
          <a:custGeom>
            <a:rect b="b" l="l" r="r" t="t"/>
            <a:pathLst>
              <a:path extrusionOk="0" h="14015" w="14013">
                <a:moveTo>
                  <a:pt x="11316" y="1165"/>
                </a:moveTo>
                <a:lnTo>
                  <a:pt x="11316" y="1165"/>
                </a:lnTo>
                <a:cubicBezTo>
                  <a:pt x="11081" y="2180"/>
                  <a:pt x="10280" y="2980"/>
                  <a:pt x="9266" y="3216"/>
                </a:cubicBezTo>
                <a:cubicBezTo>
                  <a:pt x="9380" y="2721"/>
                  <a:pt x="9629" y="2266"/>
                  <a:pt x="9997" y="1898"/>
                </a:cubicBezTo>
                <a:cubicBezTo>
                  <a:pt x="10367" y="1529"/>
                  <a:pt x="10820" y="1278"/>
                  <a:pt x="11316" y="1165"/>
                </a:cubicBezTo>
                <a:close/>
                <a:moveTo>
                  <a:pt x="4416" y="9197"/>
                </a:moveTo>
                <a:lnTo>
                  <a:pt x="2774" y="12042"/>
                </a:lnTo>
                <a:cubicBezTo>
                  <a:pt x="1891" y="11366"/>
                  <a:pt x="1277" y="10353"/>
                  <a:pt x="1130" y="9197"/>
                </a:cubicBezTo>
                <a:close/>
                <a:moveTo>
                  <a:pt x="9599" y="9197"/>
                </a:moveTo>
                <a:cubicBezTo>
                  <a:pt x="9450" y="10353"/>
                  <a:pt x="8838" y="11366"/>
                  <a:pt x="7954" y="12042"/>
                </a:cubicBezTo>
                <a:lnTo>
                  <a:pt x="6313" y="9197"/>
                </a:lnTo>
                <a:close/>
                <a:moveTo>
                  <a:pt x="5364" y="9744"/>
                </a:moveTo>
                <a:lnTo>
                  <a:pt x="7007" y="12590"/>
                </a:lnTo>
                <a:cubicBezTo>
                  <a:pt x="6502" y="12803"/>
                  <a:pt x="5947" y="12920"/>
                  <a:pt x="5364" y="12920"/>
                </a:cubicBezTo>
                <a:cubicBezTo>
                  <a:pt x="4782" y="12920"/>
                  <a:pt x="4227" y="12803"/>
                  <a:pt x="3721" y="12590"/>
                </a:cubicBezTo>
                <a:lnTo>
                  <a:pt x="5364" y="9744"/>
                </a:lnTo>
                <a:close/>
                <a:moveTo>
                  <a:pt x="8649" y="4380"/>
                </a:moveTo>
                <a:cubicBezTo>
                  <a:pt x="11003" y="4380"/>
                  <a:pt x="12918" y="6296"/>
                  <a:pt x="12918" y="8650"/>
                </a:cubicBezTo>
                <a:cubicBezTo>
                  <a:pt x="12918" y="11004"/>
                  <a:pt x="11003" y="12920"/>
                  <a:pt x="8649" y="12920"/>
                </a:cubicBezTo>
                <a:lnTo>
                  <a:pt x="8609" y="12920"/>
                </a:lnTo>
                <a:cubicBezTo>
                  <a:pt x="9897" y="11939"/>
                  <a:pt x="10728" y="10390"/>
                  <a:pt x="10728" y="8650"/>
                </a:cubicBezTo>
                <a:cubicBezTo>
                  <a:pt x="10728" y="8347"/>
                  <a:pt x="10484" y="8103"/>
                  <a:pt x="10181" y="8103"/>
                </a:cubicBezTo>
                <a:lnTo>
                  <a:pt x="4414" y="8103"/>
                </a:lnTo>
                <a:cubicBezTo>
                  <a:pt x="4684" y="6007"/>
                  <a:pt x="6480" y="4380"/>
                  <a:pt x="8649" y="4380"/>
                </a:cubicBezTo>
                <a:close/>
                <a:moveTo>
                  <a:pt x="11933" y="0"/>
                </a:moveTo>
                <a:cubicBezTo>
                  <a:pt x="9999" y="0"/>
                  <a:pt x="8393" y="1444"/>
                  <a:pt x="8137" y="3310"/>
                </a:cubicBezTo>
                <a:cubicBezTo>
                  <a:pt x="5599" y="3552"/>
                  <a:pt x="3571" y="5568"/>
                  <a:pt x="3312" y="8103"/>
                </a:cubicBezTo>
                <a:lnTo>
                  <a:pt x="548" y="8103"/>
                </a:lnTo>
                <a:cubicBezTo>
                  <a:pt x="245" y="8103"/>
                  <a:pt x="1" y="8347"/>
                  <a:pt x="1" y="8650"/>
                </a:cubicBezTo>
                <a:cubicBezTo>
                  <a:pt x="1" y="11618"/>
                  <a:pt x="2415" y="14014"/>
                  <a:pt x="5364" y="14014"/>
                </a:cubicBezTo>
                <a:cubicBezTo>
                  <a:pt x="5937" y="14014"/>
                  <a:pt x="6487" y="13924"/>
                  <a:pt x="7006" y="13758"/>
                </a:cubicBezTo>
                <a:cubicBezTo>
                  <a:pt x="7534" y="13929"/>
                  <a:pt x="8087" y="14014"/>
                  <a:pt x="8649" y="14014"/>
                </a:cubicBezTo>
                <a:cubicBezTo>
                  <a:pt x="11607" y="14014"/>
                  <a:pt x="14013" y="11608"/>
                  <a:pt x="14013" y="8650"/>
                </a:cubicBezTo>
                <a:cubicBezTo>
                  <a:pt x="14013" y="6450"/>
                  <a:pt x="12683" y="4556"/>
                  <a:pt x="10784" y="3730"/>
                </a:cubicBezTo>
                <a:cubicBezTo>
                  <a:pt x="11806" y="3040"/>
                  <a:pt x="12480" y="1872"/>
                  <a:pt x="12480" y="549"/>
                </a:cubicBezTo>
                <a:cubicBezTo>
                  <a:pt x="12480" y="246"/>
                  <a:pt x="12236" y="0"/>
                  <a:pt x="11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6"/>
          <p:cNvSpPr/>
          <p:nvPr/>
        </p:nvSpPr>
        <p:spPr>
          <a:xfrm>
            <a:off x="6098212" y="1699543"/>
            <a:ext cx="388780" cy="452372"/>
          </a:xfrm>
          <a:custGeom>
            <a:rect b="b" l="l" r="r" t="t"/>
            <a:pathLst>
              <a:path extrusionOk="0" h="14014" w="12044">
                <a:moveTo>
                  <a:pt x="6022" y="1094"/>
                </a:moveTo>
                <a:cubicBezTo>
                  <a:pt x="7531" y="1094"/>
                  <a:pt x="8757" y="2322"/>
                  <a:pt x="8757" y="3831"/>
                </a:cubicBezTo>
                <a:lnTo>
                  <a:pt x="8757" y="6185"/>
                </a:lnTo>
                <a:cubicBezTo>
                  <a:pt x="8757" y="6488"/>
                  <a:pt x="9003" y="6733"/>
                  <a:pt x="9306" y="6733"/>
                </a:cubicBezTo>
                <a:lnTo>
                  <a:pt x="9441" y="6733"/>
                </a:lnTo>
                <a:cubicBezTo>
                  <a:pt x="10271" y="6733"/>
                  <a:pt x="10947" y="7408"/>
                  <a:pt x="10947" y="8238"/>
                </a:cubicBezTo>
                <a:cubicBezTo>
                  <a:pt x="10947" y="9068"/>
                  <a:pt x="10273" y="9744"/>
                  <a:pt x="9443" y="9744"/>
                </a:cubicBezTo>
                <a:lnTo>
                  <a:pt x="7384" y="9744"/>
                </a:lnTo>
                <a:lnTo>
                  <a:pt x="6562" y="4298"/>
                </a:lnTo>
                <a:cubicBezTo>
                  <a:pt x="6522" y="4030"/>
                  <a:pt x="6293" y="3831"/>
                  <a:pt x="6022" y="3831"/>
                </a:cubicBezTo>
                <a:cubicBezTo>
                  <a:pt x="5751" y="3831"/>
                  <a:pt x="5520" y="4030"/>
                  <a:pt x="5480" y="4298"/>
                </a:cubicBezTo>
                <a:lnTo>
                  <a:pt x="4660" y="9744"/>
                </a:lnTo>
                <a:lnTo>
                  <a:pt x="2600" y="9744"/>
                </a:lnTo>
                <a:cubicBezTo>
                  <a:pt x="1770" y="9744"/>
                  <a:pt x="1094" y="9068"/>
                  <a:pt x="1094" y="8238"/>
                </a:cubicBezTo>
                <a:cubicBezTo>
                  <a:pt x="1094" y="7408"/>
                  <a:pt x="1770" y="6733"/>
                  <a:pt x="2600" y="6733"/>
                </a:cubicBezTo>
                <a:lnTo>
                  <a:pt x="2737" y="6733"/>
                </a:lnTo>
                <a:cubicBezTo>
                  <a:pt x="3039" y="6733"/>
                  <a:pt x="3284" y="6488"/>
                  <a:pt x="3284" y="6185"/>
                </a:cubicBezTo>
                <a:lnTo>
                  <a:pt x="3284" y="3831"/>
                </a:lnTo>
                <a:cubicBezTo>
                  <a:pt x="3284" y="2322"/>
                  <a:pt x="4513" y="1094"/>
                  <a:pt x="6022" y="1094"/>
                </a:cubicBezTo>
                <a:close/>
                <a:moveTo>
                  <a:pt x="6022" y="8054"/>
                </a:moveTo>
                <a:cubicBezTo>
                  <a:pt x="6169" y="9036"/>
                  <a:pt x="6616" y="12004"/>
                  <a:pt x="6754" y="12920"/>
                </a:cubicBezTo>
                <a:lnTo>
                  <a:pt x="5289" y="12920"/>
                </a:lnTo>
                <a:cubicBezTo>
                  <a:pt x="5426" y="12004"/>
                  <a:pt x="5874" y="9035"/>
                  <a:pt x="6022" y="8054"/>
                </a:cubicBezTo>
                <a:close/>
                <a:moveTo>
                  <a:pt x="6022" y="0"/>
                </a:moveTo>
                <a:cubicBezTo>
                  <a:pt x="3909" y="0"/>
                  <a:pt x="2190" y="1718"/>
                  <a:pt x="2190" y="3831"/>
                </a:cubicBezTo>
                <a:lnTo>
                  <a:pt x="2190" y="5670"/>
                </a:lnTo>
                <a:cubicBezTo>
                  <a:pt x="951" y="5868"/>
                  <a:pt x="0" y="6945"/>
                  <a:pt x="0" y="8238"/>
                </a:cubicBezTo>
                <a:cubicBezTo>
                  <a:pt x="0" y="9672"/>
                  <a:pt x="1166" y="10838"/>
                  <a:pt x="2600" y="10838"/>
                </a:cubicBezTo>
                <a:lnTo>
                  <a:pt x="4494" y="10838"/>
                </a:lnTo>
                <a:lnTo>
                  <a:pt x="4111" y="13385"/>
                </a:lnTo>
                <a:cubicBezTo>
                  <a:pt x="4088" y="13542"/>
                  <a:pt x="4134" y="13703"/>
                  <a:pt x="4238" y="13823"/>
                </a:cubicBezTo>
                <a:cubicBezTo>
                  <a:pt x="4342" y="13944"/>
                  <a:pt x="4494" y="14014"/>
                  <a:pt x="4653" y="14014"/>
                </a:cubicBezTo>
                <a:lnTo>
                  <a:pt x="7390" y="14014"/>
                </a:lnTo>
                <a:cubicBezTo>
                  <a:pt x="7549" y="14014"/>
                  <a:pt x="7701" y="13944"/>
                  <a:pt x="7805" y="13823"/>
                </a:cubicBezTo>
                <a:cubicBezTo>
                  <a:pt x="7909" y="13703"/>
                  <a:pt x="7956" y="13542"/>
                  <a:pt x="7931" y="13385"/>
                </a:cubicBezTo>
                <a:lnTo>
                  <a:pt x="7548" y="10838"/>
                </a:lnTo>
                <a:lnTo>
                  <a:pt x="9443" y="10838"/>
                </a:lnTo>
                <a:cubicBezTo>
                  <a:pt x="10877" y="10838"/>
                  <a:pt x="12043" y="9672"/>
                  <a:pt x="12043" y="8238"/>
                </a:cubicBezTo>
                <a:cubicBezTo>
                  <a:pt x="12043" y="6945"/>
                  <a:pt x="11093" y="5868"/>
                  <a:pt x="9853" y="5670"/>
                </a:cubicBezTo>
                <a:lnTo>
                  <a:pt x="9853" y="3831"/>
                </a:lnTo>
                <a:cubicBezTo>
                  <a:pt x="9853" y="1718"/>
                  <a:pt x="8135" y="0"/>
                  <a:pt x="6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lowers and Bees by Slidesgo">
  <a:themeElements>
    <a:clrScheme name="Simple Light">
      <a:dk1>
        <a:srgbClr val="214901"/>
      </a:dk1>
      <a:lt1>
        <a:srgbClr val="F3FFF0"/>
      </a:lt1>
      <a:dk2>
        <a:srgbClr val="759C59"/>
      </a:dk2>
      <a:lt2>
        <a:srgbClr val="FFDC73"/>
      </a:lt2>
      <a:accent1>
        <a:srgbClr val="F2C459"/>
      </a:accent1>
      <a:accent2>
        <a:srgbClr val="FF9D91"/>
      </a:accent2>
      <a:accent3>
        <a:srgbClr val="EA5E5E"/>
      </a:accent3>
      <a:accent4>
        <a:srgbClr val="D2A2C5"/>
      </a:accent4>
      <a:accent5>
        <a:srgbClr val="B87CAD"/>
      </a:accent5>
      <a:accent6>
        <a:srgbClr val="FFFFFF"/>
      </a:accent6>
      <a:hlink>
        <a:srgbClr val="21490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